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4.jpg" ContentType="image/jpg"/>
  <Override PartName="/ppt/media/image49.jpg" ContentType="image/jpg"/>
  <Override PartName="/ppt/media/image50.jpg" ContentType="image/jpg"/>
  <Override PartName="/ppt/media/image51.jpg" ContentType="image/jpg"/>
  <Override PartName="/ppt/media/image57.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2" r:id="rId1"/>
    <p:sldMasterId id="2147483733" r:id="rId2"/>
    <p:sldMasterId id="2147483735" r:id="rId3"/>
    <p:sldMasterId id="2147483736" r:id="rId4"/>
    <p:sldMasterId id="2147483737" r:id="rId5"/>
  </p:sldMasterIdLst>
  <p:notesMasterIdLst>
    <p:notesMasterId r:id="rId34"/>
  </p:notesMasterIdLst>
  <p:sldIdLst>
    <p:sldId id="256" r:id="rId6"/>
    <p:sldId id="259" r:id="rId7"/>
    <p:sldId id="261" r:id="rId8"/>
    <p:sldId id="264" r:id="rId9"/>
    <p:sldId id="266" r:id="rId10"/>
    <p:sldId id="271" r:id="rId11"/>
    <p:sldId id="270" r:id="rId12"/>
    <p:sldId id="268" r:id="rId13"/>
    <p:sldId id="273" r:id="rId14"/>
    <p:sldId id="262" r:id="rId15"/>
    <p:sldId id="263" r:id="rId16"/>
    <p:sldId id="274" r:id="rId17"/>
    <p:sldId id="296" r:id="rId18"/>
    <p:sldId id="295" r:id="rId19"/>
    <p:sldId id="297" r:id="rId20"/>
    <p:sldId id="298" r:id="rId21"/>
    <p:sldId id="299" r:id="rId22"/>
    <p:sldId id="275" r:id="rId23"/>
    <p:sldId id="282" r:id="rId24"/>
    <p:sldId id="283" r:id="rId25"/>
    <p:sldId id="284" r:id="rId26"/>
    <p:sldId id="285" r:id="rId27"/>
    <p:sldId id="286" r:id="rId28"/>
    <p:sldId id="292" r:id="rId29"/>
    <p:sldId id="293" r:id="rId30"/>
    <p:sldId id="294" r:id="rId31"/>
    <p:sldId id="291" r:id="rId32"/>
    <p:sldId id="272" r:id="rId33"/>
  </p:sldIdLst>
  <p:sldSz cx="9144000" cy="5143500" type="screen16x9"/>
  <p:notesSz cx="6858000" cy="9144000"/>
  <p:embeddedFontLst>
    <p:embeddedFont>
      <p:font typeface="Barlow" panose="020B0604020202020204" charset="0"/>
      <p:regular r:id="rId35"/>
      <p:bold r:id="rId36"/>
      <p:italic r:id="rId37"/>
      <p:boldItalic r:id="rId38"/>
    </p:embeddedFont>
    <p:embeddedFont>
      <p:font typeface="Barlow Light" panose="020B0604020202020204" charset="0"/>
      <p:regular r:id="rId39"/>
      <p:bold r:id="rId40"/>
      <p:italic r:id="rId41"/>
      <p:boldItalic r:id="rId42"/>
    </p:embeddedFont>
    <p:embeddedFont>
      <p:font typeface="Barlow Medium" panose="020B0604020202020204" charset="0"/>
      <p:regular r:id="rId43"/>
      <p:bold r:id="rId44"/>
      <p:italic r:id="rId45"/>
      <p:boldItalic r:id="rId46"/>
    </p:embeddedFont>
    <p:embeddedFont>
      <p:font typeface="Barlow SemiBold" panose="020B060402020202020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Helvetica Neue" panose="020B0604020202020204" charset="0"/>
      <p:regular r:id="rId55"/>
      <p:bold r:id="rId56"/>
      <p:italic r:id="rId57"/>
      <p:boldItalic r:id="rId58"/>
    </p:embeddedFont>
    <p:embeddedFont>
      <p:font typeface="Helvetica Neue Light" panose="020B0604020202020204" charset="0"/>
      <p:regular r:id="rId59"/>
      <p:bold r:id="rId60"/>
      <p:italic r:id="rId61"/>
      <p:boldItalic r:id="rId62"/>
    </p:embeddedFont>
    <p:embeddedFont>
      <p:font typeface="Maven Pro" panose="020B0604020202020204" charset="0"/>
      <p:regular r:id="rId63"/>
      <p:bold r:id="rId64"/>
    </p:embeddedFont>
    <p:embeddedFont>
      <p:font typeface="Proxima Nova" panose="020B0604020202020204" charset="0"/>
      <p:regular r:id="rId65"/>
      <p:bold r:id="rId66"/>
      <p:italic r:id="rId67"/>
      <p:boldItalic r:id="rId68"/>
    </p:embeddedFont>
    <p:embeddedFont>
      <p:font typeface="Tahoma" panose="020B0604030504040204" pitchFamily="34" charset="0"/>
      <p:regular r:id="rId69"/>
      <p:bold r:id="rId70"/>
    </p:embeddedFont>
    <p:embeddedFont>
      <p:font typeface="Trebuchet MS" panose="020B060302020202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BA506E-4C2D-43C0-A52A-312C4BE7DF23}">
  <a:tblStyle styleId="{EABA506E-4C2D-43C0-A52A-312C4BE7DF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27B81A7-13A6-497A-B997-1138B41A9DF7}"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74" Type="http://schemas.openxmlformats.org/officeDocument/2006/relationships/font" Target="fonts/font40.fntdata"/><Relationship Id="rId5" Type="http://schemas.openxmlformats.org/officeDocument/2006/relationships/slideMaster" Target="slideMasters/slideMaster5.xml"/><Relationship Id="rId61" Type="http://schemas.openxmlformats.org/officeDocument/2006/relationships/font" Target="fonts/font2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font" Target="fonts/font35.fntdata"/><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7.fntdata"/><Relationship Id="rId72" Type="http://schemas.openxmlformats.org/officeDocument/2006/relationships/font" Target="fonts/font3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5.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font" Target="fonts/font3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73" Type="http://schemas.openxmlformats.org/officeDocument/2006/relationships/font" Target="fonts/font39.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ae9c7138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ae9c7138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eb2a1d48e2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eb2a1d48e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Ghana as a case study of what’s possible when instant, autonomous delivery is fully integrated with health facilities - system is responsive and resilient</a:t>
            </a:r>
            <a:endParaRPr/>
          </a:p>
          <a:p>
            <a:pPr marL="0" lvl="0" indent="0" algn="l" rtl="0">
              <a:lnSpc>
                <a:spcPct val="115000"/>
              </a:lnSpc>
              <a:spcBef>
                <a:spcPts val="0"/>
              </a:spcBef>
              <a:spcAft>
                <a:spcPts val="0"/>
              </a:spcAft>
              <a:buNone/>
            </a:pPr>
            <a:r>
              <a:rPr lang="en"/>
              <a:t>Zipline supported Covid-19 test sample transport during the lockdown period in 2020 - allowed government to react quickly, keep health workers safe, and real-time data created visibility into new clusters that were forming</a:t>
            </a:r>
            <a:endParaRPr/>
          </a:p>
          <a:p>
            <a:pPr marL="0" lvl="0" indent="0" algn="l" rtl="0">
              <a:lnSpc>
                <a:spcPct val="115000"/>
              </a:lnSpc>
              <a:spcBef>
                <a:spcPts val="0"/>
              </a:spcBef>
              <a:spcAft>
                <a:spcPts val="0"/>
              </a:spcAft>
              <a:buNone/>
            </a:pPr>
            <a:r>
              <a:rPr lang="en"/>
              <a:t>Zipline also enabled the continuity of routine vaccines during the Covid-19 lockdown - our data shows that </a:t>
            </a:r>
            <a:r>
              <a:rPr lang="en">
                <a:solidFill>
                  <a:schemeClr val="dk1"/>
                </a:solidFill>
              </a:rPr>
              <a:t>when Covid-19 hampered health workers’ movements in 2020, Zipline’s monthly vaccine deliveries rose by &gt;400% from January to December</a:t>
            </a:r>
            <a:endParaRPr>
              <a:solidFill>
                <a:schemeClr val="dk1"/>
              </a:solidFill>
            </a:endParaRPr>
          </a:p>
          <a:p>
            <a:pPr marL="0" lvl="0" indent="0" algn="l" rtl="0">
              <a:lnSpc>
                <a:spcPct val="115000"/>
              </a:lnSpc>
              <a:spcBef>
                <a:spcPts val="0"/>
              </a:spcBef>
              <a:spcAft>
                <a:spcPts val="0"/>
              </a:spcAft>
              <a:buNone/>
            </a:pPr>
            <a:r>
              <a:rPr lang="en"/>
              <a:t>Then, during the election, Zipline helped deliver PPE so that citizens could safely vote</a:t>
            </a:r>
            <a:endParaRPr/>
          </a:p>
          <a:p>
            <a:pPr marL="0" lvl="0" indent="0" algn="l" rtl="0">
              <a:lnSpc>
                <a:spcPct val="115000"/>
              </a:lnSpc>
              <a:spcBef>
                <a:spcPts val="0"/>
              </a:spcBef>
              <a:spcAft>
                <a:spcPts val="0"/>
              </a:spcAft>
              <a:buNone/>
            </a:pPr>
            <a:r>
              <a:rPr lang="en">
                <a:solidFill>
                  <a:schemeClr val="dk1"/>
                </a:solidFill>
              </a:rPr>
              <a:t>C</a:t>
            </a:r>
            <a:r>
              <a:rPr lang="en">
                <a:solidFill>
                  <a:schemeClr val="dk1"/>
                </a:solidFill>
                <a:highlight>
                  <a:schemeClr val="lt1"/>
                </a:highlight>
              </a:rPr>
              <a:t>ovax Facility's historic first shipment of vaccines went to Accra because Ghana scored #1 in vaccine readiness out of all 92 AMC countries - in no small part because Zipline has supported strengthening of the national health system</a:t>
            </a:r>
            <a:endParaRPr>
              <a:solidFill>
                <a:schemeClr val="dk1"/>
              </a:solidFill>
              <a:highlight>
                <a:schemeClr val="lt1"/>
              </a:highlight>
            </a:endParaRPr>
          </a:p>
          <a:p>
            <a:pPr marL="0" lvl="0" indent="0" algn="l" rtl="0">
              <a:lnSpc>
                <a:spcPct val="115000"/>
              </a:lnSpc>
              <a:spcBef>
                <a:spcPts val="0"/>
              </a:spcBef>
              <a:spcAft>
                <a:spcPts val="0"/>
              </a:spcAft>
              <a:buNone/>
            </a:pPr>
            <a:r>
              <a:rPr lang="en">
                <a:solidFill>
                  <a:schemeClr val="dk1"/>
                </a:solidFill>
              </a:rPr>
              <a:t>Zipline delivers the exact number of doses a facility will administer in a given timeframe, reducing waste and saving money</a:t>
            </a:r>
            <a:endParaRPr>
              <a:solidFill>
                <a:schemeClr val="dk1"/>
              </a:solidFill>
            </a:endParaRPr>
          </a:p>
          <a:p>
            <a:pPr marL="0" lvl="0" indent="0" algn="l" rtl="0">
              <a:lnSpc>
                <a:spcPct val="115000"/>
              </a:lnSpc>
              <a:spcBef>
                <a:spcPts val="0"/>
              </a:spcBef>
              <a:spcAft>
                <a:spcPts val="0"/>
              </a:spcAft>
              <a:buNone/>
            </a:pPr>
            <a:r>
              <a:rPr lang="en">
                <a:solidFill>
                  <a:schemeClr val="dk1"/>
                </a:solidFill>
              </a:rPr>
              <a:t>Zipline will enable Ghana to vaccinate 20% of its ex-urban population (2.43 million people) in only six months, without having to buy additional cold chain equipment, taxing its existing supply chain, or incurring new distribution costs</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eb2a1d48e2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eb2a1d48e2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Softbox-validate cold chain boxes for 2-8, -20, -70</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e7b0e1eb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e7b0e1eb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ddc16fd48e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ddc16fd48e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b="1">
              <a:solidFill>
                <a:srgbClr val="E8484A"/>
              </a:solidFill>
              <a:latin typeface="Barlow"/>
              <a:ea typeface="Barlow"/>
              <a:cs typeface="Barlow"/>
              <a:sym typeface="Barlow"/>
            </a:endParaRPr>
          </a:p>
          <a:p>
            <a:pPr marL="0" lvl="0" indent="0" algn="l" rtl="0">
              <a:spcBef>
                <a:spcPts val="0"/>
              </a:spcBef>
              <a:spcAft>
                <a:spcPts val="0"/>
              </a:spcAft>
              <a:buClr>
                <a:schemeClr val="dk1"/>
              </a:buClr>
              <a:buSzPts val="1100"/>
              <a:buFont typeface="Arial"/>
              <a:buNone/>
            </a:pPr>
            <a:endParaRPr sz="1400" b="1">
              <a:solidFill>
                <a:srgbClr val="E8484A"/>
              </a:solidFill>
              <a:latin typeface="Barlow"/>
              <a:ea typeface="Barlow"/>
              <a:cs typeface="Barlow"/>
              <a:sym typeface="Barlow"/>
            </a:endParaRPr>
          </a:p>
          <a:p>
            <a:pPr marL="0" lvl="0" indent="0" algn="l" rtl="0">
              <a:spcBef>
                <a:spcPts val="0"/>
              </a:spcBef>
              <a:spcAft>
                <a:spcPts val="0"/>
              </a:spcAft>
              <a:buClr>
                <a:schemeClr val="dk1"/>
              </a:buClr>
              <a:buSzPts val="1100"/>
              <a:buFont typeface="Arial"/>
              <a:buNone/>
            </a:pPr>
            <a:r>
              <a:rPr lang="en" sz="1500" b="1">
                <a:solidFill>
                  <a:srgbClr val="E73E3E"/>
                </a:solidFill>
                <a:latin typeface="Proxima Nova"/>
                <a:ea typeface="Proxima Nova"/>
                <a:cs typeface="Proxima Nova"/>
                <a:sym typeface="Proxima Nova"/>
              </a:rPr>
              <a:t>Sole Supply in Rural Communities: </a:t>
            </a:r>
            <a:r>
              <a:rPr lang="en" sz="1500">
                <a:solidFill>
                  <a:schemeClr val="dk1"/>
                </a:solidFill>
                <a:latin typeface="Proxima Nova"/>
                <a:ea typeface="Proxima Nova"/>
                <a:cs typeface="Proxima Nova"/>
                <a:sym typeface="Proxima Nova"/>
              </a:rPr>
              <a:t> In remote rural areas which are often difficult to reach, Zipline will solely supply vaccines to these areas with drones ensuring the availability of vaccines at every ward.   </a:t>
            </a:r>
            <a:endParaRPr sz="1500">
              <a:solidFill>
                <a:schemeClr val="dk1"/>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r>
              <a:rPr lang="en" sz="1500" b="1">
                <a:solidFill>
                  <a:srgbClr val="E73E3E"/>
                </a:solidFill>
                <a:latin typeface="Proxima Nova"/>
                <a:ea typeface="Proxima Nova"/>
                <a:cs typeface="Proxima Nova"/>
                <a:sym typeface="Proxima Nova"/>
              </a:rPr>
              <a:t>Vaccine Stock Outs and Exceptions </a:t>
            </a:r>
            <a:r>
              <a:rPr lang="en" sz="1500">
                <a:solidFill>
                  <a:schemeClr val="dk1"/>
                </a:solidFill>
                <a:latin typeface="Proxima Nova"/>
                <a:ea typeface="Proxima Nova"/>
                <a:cs typeface="Proxima Nova"/>
                <a:sym typeface="Proxima Nova"/>
              </a:rPr>
              <a:t>-Studies show  a third of missed vaccination opportunities are due to stockout of vaccines at the health facility. Zipline’s just in time delivery will ensure that health facilities always have stock available to serve patients.</a:t>
            </a:r>
            <a:endParaRPr sz="1500">
              <a:solidFill>
                <a:schemeClr val="dk1"/>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r>
              <a:rPr lang="en" sz="1500" b="1">
                <a:solidFill>
                  <a:srgbClr val="E73E3E"/>
                </a:solidFill>
                <a:latin typeface="Proxima Nova"/>
                <a:ea typeface="Proxima Nova"/>
                <a:cs typeface="Proxima Nova"/>
                <a:sym typeface="Proxima Nova"/>
              </a:rPr>
              <a:t>Supplement (or Substitute) Cold Chain Infrastructure</a:t>
            </a:r>
            <a:r>
              <a:rPr lang="en" sz="1500">
                <a:solidFill>
                  <a:schemeClr val="dk1"/>
                </a:solidFill>
                <a:latin typeface="Proxima Nova"/>
                <a:ea typeface="Proxima Nova"/>
                <a:cs typeface="Proxima Nova"/>
                <a:sym typeface="Proxima Nova"/>
              </a:rPr>
              <a:t> -  Zipline can be a cost efficient alternative for facilities who currently do not have cold chain infrastructure or those that may need replacement by delivery vaccines on-demand.</a:t>
            </a:r>
            <a:endParaRPr sz="1500">
              <a:solidFill>
                <a:schemeClr val="dk1"/>
              </a:solidFill>
              <a:latin typeface="Proxima Nova"/>
              <a:ea typeface="Proxima Nova"/>
              <a:cs typeface="Proxima Nova"/>
              <a:sym typeface="Proxima Nova"/>
            </a:endParaRPr>
          </a:p>
          <a:p>
            <a:pPr marL="0" lvl="0" indent="0" algn="l" rtl="0">
              <a:spcBef>
                <a:spcPts val="1000"/>
              </a:spcBef>
              <a:spcAft>
                <a:spcPts val="0"/>
              </a:spcAft>
              <a:buClr>
                <a:schemeClr val="dk1"/>
              </a:buClr>
              <a:buSzPts val="1100"/>
              <a:buFont typeface="Arial"/>
              <a:buNone/>
            </a:pPr>
            <a:endParaRPr sz="1400" b="1">
              <a:solidFill>
                <a:srgbClr val="E8484A"/>
              </a:solidFill>
              <a:latin typeface="Barlow"/>
              <a:ea typeface="Barlow"/>
              <a:cs typeface="Barlow"/>
              <a:sym typeface="Barlow"/>
            </a:endParaRPr>
          </a:p>
          <a:p>
            <a:pPr marL="0" lvl="0" indent="0" algn="l" rtl="0">
              <a:spcBef>
                <a:spcPts val="0"/>
              </a:spcBef>
              <a:spcAft>
                <a:spcPts val="0"/>
              </a:spcAft>
              <a:buClr>
                <a:schemeClr val="dk1"/>
              </a:buClr>
              <a:buSzPts val="1100"/>
              <a:buFont typeface="Arial"/>
              <a:buNone/>
            </a:pPr>
            <a:endParaRPr sz="1400" b="1">
              <a:solidFill>
                <a:srgbClr val="E8484A"/>
              </a:solidFill>
              <a:latin typeface="Barlow"/>
              <a:ea typeface="Barlow"/>
              <a:cs typeface="Barlow"/>
              <a:sym typeface="Barlow"/>
            </a:endParaRPr>
          </a:p>
          <a:p>
            <a:pPr marL="0" lvl="0" indent="0" algn="l" rtl="0">
              <a:spcBef>
                <a:spcPts val="0"/>
              </a:spcBef>
              <a:spcAft>
                <a:spcPts val="0"/>
              </a:spcAft>
              <a:buClr>
                <a:schemeClr val="dk1"/>
              </a:buClr>
              <a:buSzPts val="1100"/>
              <a:buFont typeface="Arial"/>
              <a:buNone/>
            </a:pPr>
            <a:endParaRPr sz="1400" b="1">
              <a:solidFill>
                <a:srgbClr val="E8484A"/>
              </a:solidFill>
              <a:latin typeface="Barlow"/>
              <a:ea typeface="Barlow"/>
              <a:cs typeface="Barlow"/>
              <a:sym typeface="Barlow"/>
            </a:endParaRPr>
          </a:p>
          <a:p>
            <a:pPr marL="0" lvl="0" indent="0" algn="l" rtl="0">
              <a:spcBef>
                <a:spcPts val="0"/>
              </a:spcBef>
              <a:spcAft>
                <a:spcPts val="0"/>
              </a:spcAft>
              <a:buClr>
                <a:schemeClr val="dk1"/>
              </a:buClr>
              <a:buSzPts val="1100"/>
              <a:buFont typeface="Arial"/>
              <a:buNone/>
            </a:pPr>
            <a:endParaRPr sz="1200">
              <a:solidFill>
                <a:schemeClr val="dk1"/>
              </a:solidFill>
              <a:latin typeface="Barlow"/>
              <a:ea typeface="Barlow"/>
              <a:cs typeface="Barlow"/>
              <a:sym typeface="Barlow"/>
            </a:endParaRPr>
          </a:p>
          <a:p>
            <a:pPr marL="0" lvl="0" indent="0" algn="l" rtl="0">
              <a:spcBef>
                <a:spcPts val="0"/>
              </a:spcBef>
              <a:spcAft>
                <a:spcPts val="0"/>
              </a:spcAft>
              <a:buClr>
                <a:schemeClr val="dk1"/>
              </a:buClr>
              <a:buSzPts val="1100"/>
              <a:buFont typeface="Arial"/>
              <a:buNone/>
            </a:pPr>
            <a:endParaRPr sz="1300">
              <a:solidFill>
                <a:schemeClr val="dk1"/>
              </a:solidFill>
              <a:latin typeface="Barlow"/>
              <a:ea typeface="Barlow"/>
              <a:cs typeface="Barlow"/>
              <a:sym typeface="Barlow"/>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ddc16fd48e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ddc16fd48e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rgbClr val="E73E3E"/>
                </a:solidFill>
                <a:latin typeface="Proxima Nova"/>
                <a:ea typeface="Proxima Nova"/>
                <a:cs typeface="Proxima Nova"/>
                <a:sym typeface="Proxima Nova"/>
              </a:rPr>
              <a:t>Effective and Rapid Distribution of Rare Products </a:t>
            </a:r>
            <a:r>
              <a:rPr lang="en" sz="1300">
                <a:solidFill>
                  <a:schemeClr val="dk1"/>
                </a:solidFill>
                <a:latin typeface="Proxima Nova"/>
                <a:ea typeface="Proxima Nova"/>
                <a:cs typeface="Proxima Nova"/>
                <a:sym typeface="Proxima Nova"/>
              </a:rPr>
              <a:t>- Scarce products which can be challenging to distribute equitably can be centralized at Zipline’s hub and supplied on-demand to health facilities ensuring the availability of the products across different levels and categories of facilities.</a:t>
            </a:r>
            <a:endParaRPr sz="13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3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300" b="1">
                <a:solidFill>
                  <a:srgbClr val="E73E3E"/>
                </a:solidFill>
                <a:latin typeface="Proxima Nova"/>
                <a:ea typeface="Proxima Nova"/>
                <a:cs typeface="Proxima Nova"/>
                <a:sym typeface="Proxima Nova"/>
              </a:rPr>
              <a:t>Exception Management</a:t>
            </a:r>
            <a:r>
              <a:rPr lang="en" sz="1300">
                <a:solidFill>
                  <a:schemeClr val="dk1"/>
                </a:solidFill>
                <a:latin typeface="Proxima Nova"/>
                <a:ea typeface="Proxima Nova"/>
                <a:cs typeface="Proxima Nova"/>
                <a:sym typeface="Proxima Nova"/>
              </a:rPr>
              <a:t> - Stock-outs can sometimes lead health facilities to overstock an item in the next replenishment, which risks more drugs expiring before they are used. Zipline can support by driving stockouts to &lt;1%, ensuring that products are always available. </a:t>
            </a:r>
            <a:endParaRPr sz="13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3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300" b="1">
                <a:solidFill>
                  <a:srgbClr val="E73E3E"/>
                </a:solidFill>
                <a:latin typeface="Proxima Nova"/>
                <a:ea typeface="Proxima Nova"/>
                <a:cs typeface="Proxima Nova"/>
                <a:sym typeface="Proxima Nova"/>
              </a:rPr>
              <a:t>Tracking &amp; Traceability - Live Consumption Data</a:t>
            </a:r>
            <a:r>
              <a:rPr lang="en" sz="1300">
                <a:solidFill>
                  <a:schemeClr val="dk1"/>
                </a:solidFill>
                <a:latin typeface="Proxima Nova"/>
                <a:ea typeface="Proxima Nova"/>
                <a:cs typeface="Proxima Nova"/>
                <a:sym typeface="Proxima Nova"/>
              </a:rPr>
              <a:t> -Zipline unit level tracking generate real time consumption data which can improve forecast accuracy.</a:t>
            </a:r>
            <a:endParaRPr sz="13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3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300" b="1">
                <a:solidFill>
                  <a:srgbClr val="E8484A"/>
                </a:solidFill>
                <a:latin typeface="Proxima Nova"/>
                <a:ea typeface="Proxima Nova"/>
                <a:cs typeface="Proxima Nova"/>
                <a:sym typeface="Proxima Nova"/>
              </a:rPr>
              <a:t>Chronic Care Management</a:t>
            </a:r>
            <a:r>
              <a:rPr lang="en" sz="1300">
                <a:solidFill>
                  <a:schemeClr val="dk1"/>
                </a:solidFill>
                <a:latin typeface="Proxima Nova"/>
                <a:ea typeface="Proxima Nova"/>
                <a:cs typeface="Proxima Nova"/>
                <a:sym typeface="Proxima Nova"/>
              </a:rPr>
              <a:t>- In chronic patients who are more stable, Zipline can support remote care by delivering products either directly to patients, via churches, community centers or wherever access does not pose a problem to patients.</a:t>
            </a:r>
            <a:endParaRPr sz="800">
              <a:latin typeface="Proxima Nova"/>
              <a:ea typeface="Proxima Nova"/>
              <a:cs typeface="Proxima Nova"/>
              <a:sym typeface="Proxima Nov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40ed61c6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40ed61c6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rgbClr val="E73E3E"/>
                </a:solidFill>
                <a:latin typeface="Proxima Nova"/>
                <a:ea typeface="Proxima Nova"/>
                <a:cs typeface="Proxima Nova"/>
                <a:sym typeface="Proxima Nova"/>
              </a:rPr>
              <a:t>Managed, On-Demand Distribution </a:t>
            </a:r>
            <a:r>
              <a:rPr lang="en" sz="1400" b="1">
                <a:solidFill>
                  <a:schemeClr val="dk1"/>
                </a:solidFill>
                <a:latin typeface="Proxima Nova"/>
                <a:ea typeface="Proxima Nova"/>
                <a:cs typeface="Proxima Nova"/>
                <a:sym typeface="Proxima Nova"/>
              </a:rPr>
              <a:t>-</a:t>
            </a:r>
            <a:r>
              <a:rPr lang="en" sz="1400">
                <a:solidFill>
                  <a:schemeClr val="dk1"/>
                </a:solidFill>
                <a:latin typeface="Proxima Nova"/>
                <a:ea typeface="Proxima Nova"/>
                <a:cs typeface="Proxima Nova"/>
                <a:sym typeface="Proxima Nova"/>
              </a:rPr>
              <a:t> Safety stocks required at transfusing facilities can be reduced significantly because the just-in-time service ensures that products are delivered just when it is needed. We estimate that this will provide an additional 1-5% efficiency gain in inventory allocation. </a:t>
            </a: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400" b="1">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400" b="1">
                <a:solidFill>
                  <a:srgbClr val="E73E3E"/>
                </a:solidFill>
                <a:latin typeface="Proxima Nova"/>
                <a:ea typeface="Proxima Nova"/>
                <a:cs typeface="Proxima Nova"/>
                <a:sym typeface="Proxima Nova"/>
              </a:rPr>
              <a:t>Cold Chain Advantage &amp; New Treatment Options</a:t>
            </a:r>
            <a:r>
              <a:rPr lang="en" sz="1400" b="1">
                <a:solidFill>
                  <a:schemeClr val="dk1"/>
                </a:solidFill>
                <a:latin typeface="Proxima Nova"/>
                <a:ea typeface="Proxima Nova"/>
                <a:cs typeface="Proxima Nova"/>
                <a:sym typeface="Proxima Nova"/>
              </a:rPr>
              <a:t> -</a:t>
            </a:r>
            <a:r>
              <a:rPr lang="en" sz="1400">
                <a:solidFill>
                  <a:schemeClr val="dk1"/>
                </a:solidFill>
                <a:latin typeface="Proxima Nova"/>
                <a:ea typeface="Proxima Nova"/>
                <a:cs typeface="Proxima Nova"/>
                <a:sym typeface="Proxima Nova"/>
              </a:rPr>
              <a:t> Some blood products require specialized storage, such as freezers, incubators and agitators. Delivering on-demand allows products to be used immediately without storage. This also enables new treatment options for facilities who previously could not order due to lack of storage. </a:t>
            </a: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400" b="1">
                <a:solidFill>
                  <a:srgbClr val="E73E3E"/>
                </a:solidFill>
                <a:latin typeface="Proxima Nova"/>
                <a:ea typeface="Proxima Nova"/>
                <a:cs typeface="Proxima Nova"/>
                <a:sym typeface="Proxima Nova"/>
              </a:rPr>
              <a:t>Inventory Management &amp; Efficiency</a:t>
            </a:r>
            <a:r>
              <a:rPr lang="en" sz="1400" b="1">
                <a:solidFill>
                  <a:schemeClr val="dk1"/>
                </a:solidFill>
                <a:latin typeface="Proxima Nova"/>
                <a:ea typeface="Proxima Nova"/>
                <a:cs typeface="Proxima Nova"/>
                <a:sym typeface="Proxima Nova"/>
              </a:rPr>
              <a:t>- </a:t>
            </a:r>
            <a:r>
              <a:rPr lang="en" sz="1400">
                <a:solidFill>
                  <a:schemeClr val="dk1"/>
                </a:solidFill>
                <a:latin typeface="Proxima Nova"/>
                <a:ea typeface="Proxima Nova"/>
                <a:cs typeface="Proxima Nova"/>
                <a:sym typeface="Proxima Nova"/>
              </a:rPr>
              <a:t>Centralizing  stock allows for application of FEFO (First Expiring, First Out) en masse which will ensure that virtually 0% of products expire while simultaneously increasing satisfaction rates. </a:t>
            </a:r>
            <a:endParaRPr>
              <a:solidFill>
                <a:schemeClr val="dk1"/>
              </a:solidFill>
            </a:endParaRPr>
          </a:p>
          <a:p>
            <a:pPr marL="0" lvl="0" indent="0" algn="l" rtl="0">
              <a:spcBef>
                <a:spcPts val="0"/>
              </a:spcBef>
              <a:spcAft>
                <a:spcPts val="0"/>
              </a:spcAft>
              <a:buNone/>
            </a:pPr>
            <a:endParaRPr sz="1300" b="1">
              <a:solidFill>
                <a:srgbClr val="E73E3E"/>
              </a:solidFill>
              <a:latin typeface="Proxima Nova"/>
              <a:ea typeface="Proxima Nova"/>
              <a:cs typeface="Proxima Nova"/>
              <a:sym typeface="Proxima Nov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ge40ed61c6d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7" name="Google Shape;2707;ge40ed61c6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gb7624ef7d9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8" name="Google Shape;2718;gb7624ef7d9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just" rtl="0">
              <a:spcBef>
                <a:spcPts val="0"/>
              </a:spcBef>
              <a:spcAft>
                <a:spcPts val="0"/>
              </a:spcAft>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e31398b734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e31398b734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e9d0bd50e4_0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e9d0bd50e4_0_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Zipline covers 3 of 4 SDG3 goals (access to affordable vaccines and meds, support for health workforce in developing countries, early warning systems)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Enabling universal access and then driving up the quality of that</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e41757ac1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e41757ac1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b7624ef7d9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0" name="Google Shape;2810;gb7624ef7d9_0_1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79a4cfe99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79a4cfe99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7b0e1eb8b_1_1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7b0e1eb8b_1_1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rPr>
              <a:t>Hubs are GDP-compliant, on-site cold chain</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Fleet management capabilities to fly dozens of drones at a time, integrated into national airspace</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Thousands of flights per day</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2.7 metric tons delivered daily</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Someone receives a Zipline delivery in Africa every minute</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Started with blood, product mix of 160+ medical products now including  essential medicines, emergency and routine vaccines</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Rwanda restructured blood supply to be centralized and operate through Zipline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Able to offer rare blood types, platelets and plasma for the first time, as well as cold chain products and anti-venom</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Waste reduction from 9% to 0%</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Software enabled, full integrated experience</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Results to date:</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Improved supply chain performance - 100% on time delivery, 100% product availability at every tier</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Supply chain improvement - waste reduction, fewer referrals</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Health impact - less delayed or avoided care, fewer severe cases, lower cost to the health system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e9d0bd50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3" name="Google Shape;2293;ge9d0bd50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Embedded capability in national supply chain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Commodities they want us to be the sole distributor of</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Commodities that they want us to guarantee availability of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Any commodities that should be available at any facilities that we’re the sole supplier for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Managing the data system to capture demand across the health system</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Ongoing technical assistance to help health system administrators manage supply chain performance and understand population health</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longer we operate, the more predictive this becomes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dc16fd4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7" name="Google Shape;2337;gddc16fd48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Helvetica Neue"/>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gddc16fd48e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5" name="Google Shape;2465;gddc16fd48e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4B4B4B"/>
              </a:buClr>
              <a:buSzPts val="1400"/>
              <a:buFont typeface="Lato"/>
              <a:buNone/>
            </a:pPr>
            <a:r>
              <a:rPr lang="en"/>
              <a:t>Health practitioners place an order for an essential medical product via phone / SMS / Whatsapp / web form</a:t>
            </a:r>
            <a:endParaRPr/>
          </a:p>
          <a:p>
            <a:pPr marL="0" lvl="0" indent="0" algn="l" rtl="0">
              <a:spcBef>
                <a:spcPts val="0"/>
              </a:spcBef>
              <a:spcAft>
                <a:spcPts val="0"/>
              </a:spcAft>
              <a:buClr>
                <a:srgbClr val="4B4B4B"/>
              </a:buClr>
              <a:buSzPts val="1400"/>
              <a:buFont typeface="Lato"/>
              <a:buNone/>
            </a:pPr>
            <a:endParaRPr/>
          </a:p>
          <a:p>
            <a:pPr marL="0" lvl="0" indent="0" algn="l" rtl="0">
              <a:spcBef>
                <a:spcPts val="0"/>
              </a:spcBef>
              <a:spcAft>
                <a:spcPts val="0"/>
              </a:spcAft>
              <a:buClr>
                <a:srgbClr val="4B4B4B"/>
              </a:buClr>
              <a:buSzPts val="1400"/>
              <a:buFont typeface="Lato"/>
              <a:buNone/>
            </a:pPr>
            <a:r>
              <a:rPr lang="en"/>
              <a:t>Zipline pharmacist receives the order and prepares the product for immediate delivery</a:t>
            </a:r>
            <a:endParaRPr/>
          </a:p>
          <a:p>
            <a:pPr marL="0" lvl="0" indent="0" algn="l" rtl="0">
              <a:spcBef>
                <a:spcPts val="0"/>
              </a:spcBef>
              <a:spcAft>
                <a:spcPts val="0"/>
              </a:spcAft>
              <a:buClr>
                <a:srgbClr val="4B4B4B"/>
              </a:buClr>
              <a:buSzPts val="1400"/>
              <a:buFont typeface="Lato"/>
              <a:buNone/>
            </a:pPr>
            <a:endParaRPr/>
          </a:p>
          <a:p>
            <a:pPr marL="0" lvl="0" indent="0" algn="l" rtl="0">
              <a:spcBef>
                <a:spcPts val="0"/>
              </a:spcBef>
              <a:spcAft>
                <a:spcPts val="0"/>
              </a:spcAft>
              <a:buClr>
                <a:srgbClr val="4B4B4B"/>
              </a:buClr>
              <a:buSzPts val="1400"/>
              <a:buFont typeface="Lato"/>
              <a:buNone/>
            </a:pPr>
            <a:r>
              <a:rPr lang="en"/>
              <a:t>The product gets placed on an aircraft in as little as 3 minutes</a:t>
            </a:r>
            <a:endParaRPr/>
          </a:p>
          <a:p>
            <a:pPr marL="0" lvl="0" indent="0" algn="l" rtl="0">
              <a:spcBef>
                <a:spcPts val="0"/>
              </a:spcBef>
              <a:spcAft>
                <a:spcPts val="0"/>
              </a:spcAft>
              <a:buNone/>
            </a:pPr>
            <a:endParaRPr/>
          </a:p>
          <a:p>
            <a:pPr marL="0" lvl="0" indent="0" algn="l" rtl="0">
              <a:spcBef>
                <a:spcPts val="0"/>
              </a:spcBef>
              <a:spcAft>
                <a:spcPts val="0"/>
              </a:spcAft>
              <a:buNone/>
            </a:pPr>
            <a:r>
              <a:rPr lang="en"/>
              <a:t>The health facility receives the product in less than one hour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ddc16fd48e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ddc16fd48e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e9d0bd50e4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e9d0bd50e4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 up conversation around how customers are utilizing the system, scale of system and impact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bdab218a56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7" name="Google Shape;2487;gbdab218a56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r>
              <a:rPr lang="en"/>
              <a:t>Zipline can complement your supply chain or implement the entire the supply chain from end-to-end</a:t>
            </a: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r>
              <a:rPr lang="en"/>
              <a:t>Modern health systems based on a model that’s over 100 years old</a:t>
            </a:r>
            <a:endParaRPr/>
          </a:p>
          <a:p>
            <a:pPr marL="0" lvl="0" indent="0" algn="l" rtl="0">
              <a:lnSpc>
                <a:spcPct val="100000"/>
              </a:lnSpc>
              <a:spcBef>
                <a:spcPts val="1000"/>
              </a:spcBef>
              <a:spcAft>
                <a:spcPts val="0"/>
              </a:spcAft>
              <a:buNone/>
            </a:pPr>
            <a:r>
              <a:rPr lang="en"/>
              <a:t>Reliance on ground transportation</a:t>
            </a:r>
            <a:endParaRPr/>
          </a:p>
          <a:p>
            <a:pPr marL="0" lvl="0" indent="0" algn="l" rtl="0">
              <a:lnSpc>
                <a:spcPct val="100000"/>
              </a:lnSpc>
              <a:spcBef>
                <a:spcPts val="1000"/>
              </a:spcBef>
              <a:spcAft>
                <a:spcPts val="0"/>
              </a:spcAft>
              <a:buNone/>
            </a:pPr>
            <a:r>
              <a:rPr lang="en"/>
              <a:t>Primary care facilities don’t stock many items</a:t>
            </a:r>
            <a:endParaRPr/>
          </a:p>
          <a:p>
            <a:pPr marL="0" lvl="0" indent="0" algn="l" rtl="0">
              <a:lnSpc>
                <a:spcPct val="100000"/>
              </a:lnSpc>
              <a:spcBef>
                <a:spcPts val="1000"/>
              </a:spcBef>
              <a:spcAft>
                <a:spcPts val="0"/>
              </a:spcAft>
              <a:buNone/>
            </a:pPr>
            <a:r>
              <a:rPr lang="en"/>
              <a:t>On-site storage requires investment - lots of fridges</a:t>
            </a:r>
            <a:endParaRPr/>
          </a:p>
          <a:p>
            <a:pPr marL="0" lvl="0" indent="0" algn="l" rtl="0">
              <a:lnSpc>
                <a:spcPct val="100000"/>
              </a:lnSpc>
              <a:spcBef>
                <a:spcPts val="1000"/>
              </a:spcBef>
              <a:spcAft>
                <a:spcPts val="0"/>
              </a:spcAft>
              <a:buNone/>
            </a:pPr>
            <a:r>
              <a:rPr lang="en"/>
              <a:t>Unreliable infrastructure and inflexible supply chains lead to waste - power outages</a:t>
            </a:r>
            <a:endParaRPr/>
          </a:p>
          <a:p>
            <a:pPr marL="0" lvl="0" indent="0" algn="l" rtl="0">
              <a:spcBef>
                <a:spcPts val="1000"/>
              </a:spcBef>
              <a:spcAft>
                <a:spcPts val="1000"/>
              </a:spcAft>
              <a:buNone/>
            </a:pPr>
            <a:r>
              <a:rPr lang="en"/>
              <a:t>Imperative to solve access challenges more vital than ever</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444377" y="1734592"/>
            <a:ext cx="6255300" cy="16743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2" name="Google Shape;52;p13"/>
          <p:cNvSpPr txBox="1">
            <a:spLocks noGrp="1"/>
          </p:cNvSpPr>
          <p:nvPr>
            <p:ph type="sldNum" idx="12"/>
          </p:nvPr>
        </p:nvSpPr>
        <p:spPr>
          <a:xfrm>
            <a:off x="7623431" y="4848820"/>
            <a:ext cx="153600" cy="156000"/>
          </a:xfrm>
          <a:prstGeom prst="rect">
            <a:avLst/>
          </a:prstGeom>
          <a:noFill/>
          <a:ln>
            <a:noFill/>
          </a:ln>
        </p:spPr>
        <p:txBody>
          <a:bodyPr spcFirstLastPara="1" wrap="square" lIns="26775" tIns="26775" rIns="26775" bIns="26775" anchor="t" anchorCtr="0">
            <a:noAutofit/>
          </a:bodyPr>
          <a:lstStyle>
            <a:lvl1pPr marL="0" marR="0" lvl="0"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1444377" y="174129"/>
            <a:ext cx="6255300" cy="7368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CD574C"/>
              </a:buClr>
              <a:buSzPts val="2200"/>
              <a:buFont typeface="Helvetica Neue Light"/>
              <a:buNone/>
              <a:defRPr sz="500">
                <a:solidFill>
                  <a:srgbClr val="CD574C"/>
                </a:solidFill>
              </a:defRPr>
            </a:lvl1pPr>
            <a:lvl2pPr lvl="1" algn="l" rtl="0">
              <a:lnSpc>
                <a:spcPct val="100000"/>
              </a:lnSpc>
              <a:spcBef>
                <a:spcPts val="0"/>
              </a:spcBef>
              <a:spcAft>
                <a:spcPts val="0"/>
              </a:spcAft>
              <a:buClr>
                <a:srgbClr val="000000"/>
              </a:buClr>
              <a:buSzPts val="700"/>
              <a:buNone/>
              <a:defRPr sz="500"/>
            </a:lvl2pPr>
            <a:lvl3pPr lvl="2" algn="l" rtl="0">
              <a:lnSpc>
                <a:spcPct val="100000"/>
              </a:lnSpc>
              <a:spcBef>
                <a:spcPts val="0"/>
              </a:spcBef>
              <a:spcAft>
                <a:spcPts val="0"/>
              </a:spcAft>
              <a:buClr>
                <a:srgbClr val="000000"/>
              </a:buClr>
              <a:buSzPts val="700"/>
              <a:buNone/>
              <a:defRPr sz="500"/>
            </a:lvl3pPr>
            <a:lvl4pPr lvl="3" algn="l" rtl="0">
              <a:lnSpc>
                <a:spcPct val="100000"/>
              </a:lnSpc>
              <a:spcBef>
                <a:spcPts val="0"/>
              </a:spcBef>
              <a:spcAft>
                <a:spcPts val="0"/>
              </a:spcAft>
              <a:buClr>
                <a:srgbClr val="000000"/>
              </a:buClr>
              <a:buSzPts val="700"/>
              <a:buNone/>
              <a:defRPr sz="500"/>
            </a:lvl4pPr>
            <a:lvl5pPr lvl="4" algn="l" rtl="0">
              <a:lnSpc>
                <a:spcPct val="100000"/>
              </a:lnSpc>
              <a:spcBef>
                <a:spcPts val="0"/>
              </a:spcBef>
              <a:spcAft>
                <a:spcPts val="0"/>
              </a:spcAft>
              <a:buClr>
                <a:srgbClr val="000000"/>
              </a:buClr>
              <a:buSzPts val="700"/>
              <a:buNone/>
              <a:defRPr sz="500"/>
            </a:lvl5pPr>
            <a:lvl6pPr lvl="5" algn="l" rtl="0">
              <a:lnSpc>
                <a:spcPct val="100000"/>
              </a:lnSpc>
              <a:spcBef>
                <a:spcPts val="0"/>
              </a:spcBef>
              <a:spcAft>
                <a:spcPts val="0"/>
              </a:spcAft>
              <a:buClr>
                <a:srgbClr val="000000"/>
              </a:buClr>
              <a:buSzPts val="700"/>
              <a:buNone/>
              <a:defRPr sz="500"/>
            </a:lvl6pPr>
            <a:lvl7pPr lvl="6" algn="l" rtl="0">
              <a:lnSpc>
                <a:spcPct val="100000"/>
              </a:lnSpc>
              <a:spcBef>
                <a:spcPts val="0"/>
              </a:spcBef>
              <a:spcAft>
                <a:spcPts val="0"/>
              </a:spcAft>
              <a:buClr>
                <a:srgbClr val="000000"/>
              </a:buClr>
              <a:buSzPts val="700"/>
              <a:buNone/>
              <a:defRPr sz="500"/>
            </a:lvl7pPr>
            <a:lvl8pPr lvl="7" algn="l" rtl="0">
              <a:lnSpc>
                <a:spcPct val="100000"/>
              </a:lnSpc>
              <a:spcBef>
                <a:spcPts val="0"/>
              </a:spcBef>
              <a:spcAft>
                <a:spcPts val="0"/>
              </a:spcAft>
              <a:buClr>
                <a:srgbClr val="000000"/>
              </a:buClr>
              <a:buSzPts val="700"/>
              <a:buNone/>
              <a:defRPr sz="500"/>
            </a:lvl8pPr>
            <a:lvl9pPr lvl="8" algn="l" rtl="0">
              <a:lnSpc>
                <a:spcPct val="100000"/>
              </a:lnSpc>
              <a:spcBef>
                <a:spcPts val="0"/>
              </a:spcBef>
              <a:spcAft>
                <a:spcPts val="0"/>
              </a:spcAft>
              <a:buClr>
                <a:srgbClr val="000000"/>
              </a:buClr>
              <a:buSzPts val="700"/>
              <a:buNone/>
              <a:defRPr sz="5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 textboxes with heading">
  <p:cSld name="4 textboxes with heading">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1444377" y="174129"/>
            <a:ext cx="6255300" cy="7368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000000"/>
              </a:buClr>
              <a:buSzPts val="700"/>
              <a:buNone/>
              <a:defRPr sz="500"/>
            </a:lvl1pPr>
            <a:lvl2pPr lvl="1" algn="l" rtl="0">
              <a:lnSpc>
                <a:spcPct val="100000"/>
              </a:lnSpc>
              <a:spcBef>
                <a:spcPts val="0"/>
              </a:spcBef>
              <a:spcAft>
                <a:spcPts val="0"/>
              </a:spcAft>
              <a:buClr>
                <a:srgbClr val="000000"/>
              </a:buClr>
              <a:buSzPts val="700"/>
              <a:buNone/>
              <a:defRPr sz="500"/>
            </a:lvl2pPr>
            <a:lvl3pPr lvl="2" algn="l" rtl="0">
              <a:lnSpc>
                <a:spcPct val="100000"/>
              </a:lnSpc>
              <a:spcBef>
                <a:spcPts val="0"/>
              </a:spcBef>
              <a:spcAft>
                <a:spcPts val="0"/>
              </a:spcAft>
              <a:buClr>
                <a:srgbClr val="000000"/>
              </a:buClr>
              <a:buSzPts val="700"/>
              <a:buNone/>
              <a:defRPr sz="500"/>
            </a:lvl3pPr>
            <a:lvl4pPr lvl="3" algn="l" rtl="0">
              <a:lnSpc>
                <a:spcPct val="100000"/>
              </a:lnSpc>
              <a:spcBef>
                <a:spcPts val="0"/>
              </a:spcBef>
              <a:spcAft>
                <a:spcPts val="0"/>
              </a:spcAft>
              <a:buClr>
                <a:srgbClr val="000000"/>
              </a:buClr>
              <a:buSzPts val="700"/>
              <a:buNone/>
              <a:defRPr sz="500"/>
            </a:lvl4pPr>
            <a:lvl5pPr lvl="4" algn="l" rtl="0">
              <a:lnSpc>
                <a:spcPct val="100000"/>
              </a:lnSpc>
              <a:spcBef>
                <a:spcPts val="0"/>
              </a:spcBef>
              <a:spcAft>
                <a:spcPts val="0"/>
              </a:spcAft>
              <a:buClr>
                <a:srgbClr val="000000"/>
              </a:buClr>
              <a:buSzPts val="700"/>
              <a:buNone/>
              <a:defRPr sz="500"/>
            </a:lvl5pPr>
            <a:lvl6pPr lvl="5" algn="l" rtl="0">
              <a:lnSpc>
                <a:spcPct val="100000"/>
              </a:lnSpc>
              <a:spcBef>
                <a:spcPts val="0"/>
              </a:spcBef>
              <a:spcAft>
                <a:spcPts val="0"/>
              </a:spcAft>
              <a:buClr>
                <a:srgbClr val="000000"/>
              </a:buClr>
              <a:buSzPts val="700"/>
              <a:buNone/>
              <a:defRPr sz="500"/>
            </a:lvl6pPr>
            <a:lvl7pPr lvl="6" algn="l" rtl="0">
              <a:lnSpc>
                <a:spcPct val="100000"/>
              </a:lnSpc>
              <a:spcBef>
                <a:spcPts val="0"/>
              </a:spcBef>
              <a:spcAft>
                <a:spcPts val="0"/>
              </a:spcAft>
              <a:buClr>
                <a:srgbClr val="000000"/>
              </a:buClr>
              <a:buSzPts val="700"/>
              <a:buNone/>
              <a:defRPr sz="500"/>
            </a:lvl7pPr>
            <a:lvl8pPr lvl="7" algn="l" rtl="0">
              <a:lnSpc>
                <a:spcPct val="100000"/>
              </a:lnSpc>
              <a:spcBef>
                <a:spcPts val="0"/>
              </a:spcBef>
              <a:spcAft>
                <a:spcPts val="0"/>
              </a:spcAft>
              <a:buClr>
                <a:srgbClr val="000000"/>
              </a:buClr>
              <a:buSzPts val="700"/>
              <a:buNone/>
              <a:defRPr sz="500"/>
            </a:lvl8pPr>
            <a:lvl9pPr lvl="8" algn="l" rtl="0">
              <a:lnSpc>
                <a:spcPct val="100000"/>
              </a:lnSpc>
              <a:spcBef>
                <a:spcPts val="0"/>
              </a:spcBef>
              <a:spcAft>
                <a:spcPts val="0"/>
              </a:spcAft>
              <a:buClr>
                <a:srgbClr val="000000"/>
              </a:buClr>
              <a:buSzPts val="700"/>
              <a:buNone/>
              <a:defRPr sz="500"/>
            </a:lvl9pPr>
          </a:lstStyle>
          <a:p>
            <a:endParaRPr/>
          </a:p>
        </p:txBody>
      </p:sp>
      <p:sp>
        <p:nvSpPr>
          <p:cNvPr id="59" name="Google Shape;59;p16"/>
          <p:cNvSpPr txBox="1">
            <a:spLocks noGrp="1"/>
          </p:cNvSpPr>
          <p:nvPr>
            <p:ph type="body" idx="1"/>
          </p:nvPr>
        </p:nvSpPr>
        <p:spPr>
          <a:xfrm>
            <a:off x="431164" y="1403351"/>
            <a:ext cx="3703500" cy="1254000"/>
          </a:xfrm>
          <a:prstGeom prst="rect">
            <a:avLst/>
          </a:prstGeom>
          <a:noFill/>
          <a:ln>
            <a:noFill/>
          </a:ln>
        </p:spPr>
        <p:txBody>
          <a:bodyPr spcFirstLastPara="1" wrap="square" lIns="26775" tIns="26775" rIns="26775" bIns="26775" anchor="t" anchorCtr="0">
            <a:noAutofit/>
          </a:bodyPr>
          <a:lstStyle>
            <a:lvl1pPr marL="457200" lvl="0" indent="-285750" algn="l" rtl="0">
              <a:lnSpc>
                <a:spcPct val="100000"/>
              </a:lnSpc>
              <a:spcBef>
                <a:spcPts val="800"/>
              </a:spcBef>
              <a:spcAft>
                <a:spcPts val="0"/>
              </a:spcAft>
              <a:buClr>
                <a:srgbClr val="747474"/>
              </a:buClr>
              <a:buSzPts val="900"/>
              <a:buChar char="●"/>
              <a:defRPr sz="1200"/>
            </a:lvl1pPr>
            <a:lvl2pPr marL="914400" lvl="1" indent="-285750" algn="l" rtl="0">
              <a:lnSpc>
                <a:spcPct val="100000"/>
              </a:lnSpc>
              <a:spcBef>
                <a:spcPts val="800"/>
              </a:spcBef>
              <a:spcAft>
                <a:spcPts val="0"/>
              </a:spcAft>
              <a:buClr>
                <a:srgbClr val="747474"/>
              </a:buClr>
              <a:buSzPts val="900"/>
              <a:buChar char="○"/>
              <a:defRPr sz="1200"/>
            </a:lvl2pPr>
            <a:lvl3pPr marL="1371600" lvl="2" indent="-285750" algn="l" rtl="0">
              <a:lnSpc>
                <a:spcPct val="100000"/>
              </a:lnSpc>
              <a:spcBef>
                <a:spcPts val="800"/>
              </a:spcBef>
              <a:spcAft>
                <a:spcPts val="0"/>
              </a:spcAft>
              <a:buClr>
                <a:srgbClr val="747474"/>
              </a:buClr>
              <a:buSzPts val="900"/>
              <a:buChar char="■"/>
              <a:defRPr sz="1200"/>
            </a:lvl3pPr>
            <a:lvl4pPr marL="1828800" lvl="3" indent="-285750" algn="l" rtl="0">
              <a:lnSpc>
                <a:spcPct val="100000"/>
              </a:lnSpc>
              <a:spcBef>
                <a:spcPts val="800"/>
              </a:spcBef>
              <a:spcAft>
                <a:spcPts val="0"/>
              </a:spcAft>
              <a:buClr>
                <a:srgbClr val="747474"/>
              </a:buClr>
              <a:buSzPts val="900"/>
              <a:buChar char="●"/>
              <a:defRPr sz="1200"/>
            </a:lvl4pPr>
            <a:lvl5pPr marL="2286000" lvl="4" indent="-285750" algn="l" rtl="0">
              <a:lnSpc>
                <a:spcPct val="100000"/>
              </a:lnSpc>
              <a:spcBef>
                <a:spcPts val="800"/>
              </a:spcBef>
              <a:spcAft>
                <a:spcPts val="0"/>
              </a:spcAft>
              <a:buClr>
                <a:srgbClr val="747474"/>
              </a:buClr>
              <a:buSzPts val="900"/>
              <a:buChar char="○"/>
              <a:defRPr sz="1200"/>
            </a:lvl5pPr>
            <a:lvl6pPr marL="2743200" lvl="5" indent="-260350" algn="l" rtl="0">
              <a:lnSpc>
                <a:spcPct val="100000"/>
              </a:lnSpc>
              <a:spcBef>
                <a:spcPts val="2200"/>
              </a:spcBef>
              <a:spcAft>
                <a:spcPts val="0"/>
              </a:spcAft>
              <a:buClr>
                <a:srgbClr val="747474"/>
              </a:buClr>
              <a:buSzPts val="500"/>
              <a:buChar char="■"/>
              <a:defRPr sz="500"/>
            </a:lvl6pPr>
            <a:lvl7pPr marL="3200400" lvl="6" indent="-260350" algn="l" rtl="0">
              <a:lnSpc>
                <a:spcPct val="100000"/>
              </a:lnSpc>
              <a:spcBef>
                <a:spcPts val="2200"/>
              </a:spcBef>
              <a:spcAft>
                <a:spcPts val="0"/>
              </a:spcAft>
              <a:buClr>
                <a:srgbClr val="747474"/>
              </a:buClr>
              <a:buSzPts val="500"/>
              <a:buChar char="●"/>
              <a:defRPr sz="500"/>
            </a:lvl7pPr>
            <a:lvl8pPr marL="3657600" lvl="7" indent="-260350" algn="l" rtl="0">
              <a:lnSpc>
                <a:spcPct val="100000"/>
              </a:lnSpc>
              <a:spcBef>
                <a:spcPts val="2200"/>
              </a:spcBef>
              <a:spcAft>
                <a:spcPts val="0"/>
              </a:spcAft>
              <a:buClr>
                <a:srgbClr val="747474"/>
              </a:buClr>
              <a:buSzPts val="500"/>
              <a:buChar char="○"/>
              <a:defRPr sz="500"/>
            </a:lvl8pPr>
            <a:lvl9pPr marL="4114800" lvl="8" indent="-260350" algn="l" rtl="0">
              <a:lnSpc>
                <a:spcPct val="100000"/>
              </a:lnSpc>
              <a:spcBef>
                <a:spcPts val="2200"/>
              </a:spcBef>
              <a:spcAft>
                <a:spcPts val="0"/>
              </a:spcAft>
              <a:buClr>
                <a:srgbClr val="747474"/>
              </a:buClr>
              <a:buSzPts val="500"/>
              <a:buChar char="■"/>
              <a:defRPr sz="500"/>
            </a:lvl9pPr>
          </a:lstStyle>
          <a:p>
            <a:endParaRPr/>
          </a:p>
        </p:txBody>
      </p:sp>
      <p:sp>
        <p:nvSpPr>
          <p:cNvPr id="60" name="Google Shape;60;p16"/>
          <p:cNvSpPr txBox="1">
            <a:spLocks noGrp="1"/>
          </p:cNvSpPr>
          <p:nvPr>
            <p:ph type="body" idx="2"/>
          </p:nvPr>
        </p:nvSpPr>
        <p:spPr>
          <a:xfrm>
            <a:off x="431164" y="1055693"/>
            <a:ext cx="3703500" cy="252300"/>
          </a:xfrm>
          <a:prstGeom prst="rect">
            <a:avLst/>
          </a:prstGeom>
          <a:noFill/>
          <a:ln>
            <a:noFill/>
          </a:ln>
        </p:spPr>
        <p:txBody>
          <a:bodyPr spcFirstLastPara="1" wrap="square" lIns="26775" tIns="26775" rIns="26775" bIns="26775" anchor="t" anchorCtr="0">
            <a:noAutofit/>
          </a:bodyPr>
          <a:lstStyle>
            <a:lvl1pPr marL="457200" lvl="0" indent="-228600" algn="l" rtl="0">
              <a:lnSpc>
                <a:spcPct val="100000"/>
              </a:lnSpc>
              <a:spcBef>
                <a:spcPts val="0"/>
              </a:spcBef>
              <a:spcAft>
                <a:spcPts val="0"/>
              </a:spcAft>
              <a:buClr>
                <a:srgbClr val="E73C3E"/>
              </a:buClr>
              <a:buSzPts val="600"/>
              <a:buNone/>
              <a:defRPr sz="600" b="1">
                <a:solidFill>
                  <a:srgbClr val="E73C3E"/>
                </a:solidFill>
                <a:latin typeface="Maven Pro"/>
                <a:ea typeface="Maven Pro"/>
                <a:cs typeface="Maven Pro"/>
                <a:sym typeface="Maven Pro"/>
              </a:defRPr>
            </a:lvl1pPr>
            <a:lvl2pPr marL="914400" lvl="1" indent="-260350" algn="l" rtl="0">
              <a:lnSpc>
                <a:spcPct val="100000"/>
              </a:lnSpc>
              <a:spcBef>
                <a:spcPts val="2200"/>
              </a:spcBef>
              <a:spcAft>
                <a:spcPts val="0"/>
              </a:spcAft>
              <a:buClr>
                <a:srgbClr val="747474"/>
              </a:buClr>
              <a:buSzPts val="500"/>
              <a:buChar char="○"/>
              <a:defRPr sz="500"/>
            </a:lvl2pPr>
            <a:lvl3pPr marL="1371600" lvl="2" indent="-260350" algn="l" rtl="0">
              <a:lnSpc>
                <a:spcPct val="100000"/>
              </a:lnSpc>
              <a:spcBef>
                <a:spcPts val="2200"/>
              </a:spcBef>
              <a:spcAft>
                <a:spcPts val="0"/>
              </a:spcAft>
              <a:buClr>
                <a:srgbClr val="747474"/>
              </a:buClr>
              <a:buSzPts val="500"/>
              <a:buChar char="■"/>
              <a:defRPr sz="500"/>
            </a:lvl3pPr>
            <a:lvl4pPr marL="1828800" lvl="3" indent="-260350" algn="l" rtl="0">
              <a:lnSpc>
                <a:spcPct val="100000"/>
              </a:lnSpc>
              <a:spcBef>
                <a:spcPts val="2200"/>
              </a:spcBef>
              <a:spcAft>
                <a:spcPts val="0"/>
              </a:spcAft>
              <a:buClr>
                <a:srgbClr val="747474"/>
              </a:buClr>
              <a:buSzPts val="500"/>
              <a:buChar char="●"/>
              <a:defRPr sz="500"/>
            </a:lvl4pPr>
            <a:lvl5pPr marL="2286000" lvl="4" indent="-260350" algn="l" rtl="0">
              <a:lnSpc>
                <a:spcPct val="100000"/>
              </a:lnSpc>
              <a:spcBef>
                <a:spcPts val="2200"/>
              </a:spcBef>
              <a:spcAft>
                <a:spcPts val="0"/>
              </a:spcAft>
              <a:buClr>
                <a:srgbClr val="747474"/>
              </a:buClr>
              <a:buSzPts val="500"/>
              <a:buChar char="○"/>
              <a:defRPr sz="500"/>
            </a:lvl5pPr>
            <a:lvl6pPr marL="2743200" lvl="5" indent="-260350" algn="l" rtl="0">
              <a:lnSpc>
                <a:spcPct val="100000"/>
              </a:lnSpc>
              <a:spcBef>
                <a:spcPts val="2200"/>
              </a:spcBef>
              <a:spcAft>
                <a:spcPts val="0"/>
              </a:spcAft>
              <a:buClr>
                <a:srgbClr val="747474"/>
              </a:buClr>
              <a:buSzPts val="500"/>
              <a:buChar char="■"/>
              <a:defRPr sz="500"/>
            </a:lvl6pPr>
            <a:lvl7pPr marL="3200400" lvl="6" indent="-260350" algn="l" rtl="0">
              <a:lnSpc>
                <a:spcPct val="100000"/>
              </a:lnSpc>
              <a:spcBef>
                <a:spcPts val="2200"/>
              </a:spcBef>
              <a:spcAft>
                <a:spcPts val="0"/>
              </a:spcAft>
              <a:buClr>
                <a:srgbClr val="747474"/>
              </a:buClr>
              <a:buSzPts val="500"/>
              <a:buChar char="●"/>
              <a:defRPr sz="500"/>
            </a:lvl7pPr>
            <a:lvl8pPr marL="3657600" lvl="7" indent="-260350" algn="l" rtl="0">
              <a:lnSpc>
                <a:spcPct val="100000"/>
              </a:lnSpc>
              <a:spcBef>
                <a:spcPts val="2200"/>
              </a:spcBef>
              <a:spcAft>
                <a:spcPts val="0"/>
              </a:spcAft>
              <a:buClr>
                <a:srgbClr val="747474"/>
              </a:buClr>
              <a:buSzPts val="500"/>
              <a:buChar char="○"/>
              <a:defRPr sz="500"/>
            </a:lvl8pPr>
            <a:lvl9pPr marL="4114800" lvl="8" indent="-260350" algn="l" rtl="0">
              <a:lnSpc>
                <a:spcPct val="100000"/>
              </a:lnSpc>
              <a:spcBef>
                <a:spcPts val="2200"/>
              </a:spcBef>
              <a:spcAft>
                <a:spcPts val="0"/>
              </a:spcAft>
              <a:buClr>
                <a:srgbClr val="747474"/>
              </a:buClr>
              <a:buSzPts val="500"/>
              <a:buChar char="■"/>
              <a:defRPr sz="500"/>
            </a:lvl9pPr>
          </a:lstStyle>
          <a:p>
            <a:endParaRPr/>
          </a:p>
        </p:txBody>
      </p:sp>
      <p:sp>
        <p:nvSpPr>
          <p:cNvPr id="61" name="Google Shape;61;p16"/>
          <p:cNvSpPr txBox="1">
            <a:spLocks noGrp="1"/>
          </p:cNvSpPr>
          <p:nvPr>
            <p:ph type="body" idx="3"/>
          </p:nvPr>
        </p:nvSpPr>
        <p:spPr>
          <a:xfrm>
            <a:off x="5004466" y="1055693"/>
            <a:ext cx="3706500" cy="252300"/>
          </a:xfrm>
          <a:prstGeom prst="rect">
            <a:avLst/>
          </a:prstGeom>
          <a:noFill/>
          <a:ln>
            <a:noFill/>
          </a:ln>
        </p:spPr>
        <p:txBody>
          <a:bodyPr spcFirstLastPara="1" wrap="square" lIns="26775" tIns="26775" rIns="26775" bIns="26775" anchor="t" anchorCtr="0">
            <a:noAutofit/>
          </a:bodyPr>
          <a:lstStyle>
            <a:lvl1pPr marL="457200" lvl="0" indent="-228600" algn="l" rtl="0">
              <a:lnSpc>
                <a:spcPct val="100000"/>
              </a:lnSpc>
              <a:spcBef>
                <a:spcPts val="0"/>
              </a:spcBef>
              <a:spcAft>
                <a:spcPts val="0"/>
              </a:spcAft>
              <a:buClr>
                <a:srgbClr val="E73C3E"/>
              </a:buClr>
              <a:buSzPts val="600"/>
              <a:buNone/>
              <a:defRPr sz="600" b="1">
                <a:solidFill>
                  <a:srgbClr val="E73C3E"/>
                </a:solidFill>
                <a:latin typeface="Maven Pro"/>
                <a:ea typeface="Maven Pro"/>
                <a:cs typeface="Maven Pro"/>
                <a:sym typeface="Maven Pro"/>
              </a:defRPr>
            </a:lvl1pPr>
            <a:lvl2pPr marL="914400" lvl="1" indent="-260350" algn="l" rtl="0">
              <a:lnSpc>
                <a:spcPct val="100000"/>
              </a:lnSpc>
              <a:spcBef>
                <a:spcPts val="2200"/>
              </a:spcBef>
              <a:spcAft>
                <a:spcPts val="0"/>
              </a:spcAft>
              <a:buClr>
                <a:srgbClr val="747474"/>
              </a:buClr>
              <a:buSzPts val="500"/>
              <a:buChar char="○"/>
              <a:defRPr sz="500"/>
            </a:lvl2pPr>
            <a:lvl3pPr marL="1371600" lvl="2" indent="-260350" algn="l" rtl="0">
              <a:lnSpc>
                <a:spcPct val="100000"/>
              </a:lnSpc>
              <a:spcBef>
                <a:spcPts val="2200"/>
              </a:spcBef>
              <a:spcAft>
                <a:spcPts val="0"/>
              </a:spcAft>
              <a:buClr>
                <a:srgbClr val="747474"/>
              </a:buClr>
              <a:buSzPts val="500"/>
              <a:buChar char="■"/>
              <a:defRPr sz="500"/>
            </a:lvl3pPr>
            <a:lvl4pPr marL="1828800" lvl="3" indent="-260350" algn="l" rtl="0">
              <a:lnSpc>
                <a:spcPct val="100000"/>
              </a:lnSpc>
              <a:spcBef>
                <a:spcPts val="2200"/>
              </a:spcBef>
              <a:spcAft>
                <a:spcPts val="0"/>
              </a:spcAft>
              <a:buClr>
                <a:srgbClr val="747474"/>
              </a:buClr>
              <a:buSzPts val="500"/>
              <a:buChar char="●"/>
              <a:defRPr sz="500"/>
            </a:lvl4pPr>
            <a:lvl5pPr marL="2286000" lvl="4" indent="-260350" algn="l" rtl="0">
              <a:lnSpc>
                <a:spcPct val="100000"/>
              </a:lnSpc>
              <a:spcBef>
                <a:spcPts val="2200"/>
              </a:spcBef>
              <a:spcAft>
                <a:spcPts val="0"/>
              </a:spcAft>
              <a:buClr>
                <a:srgbClr val="747474"/>
              </a:buClr>
              <a:buSzPts val="500"/>
              <a:buChar char="○"/>
              <a:defRPr sz="500"/>
            </a:lvl5pPr>
            <a:lvl6pPr marL="2743200" lvl="5" indent="-260350" algn="l" rtl="0">
              <a:lnSpc>
                <a:spcPct val="100000"/>
              </a:lnSpc>
              <a:spcBef>
                <a:spcPts val="2200"/>
              </a:spcBef>
              <a:spcAft>
                <a:spcPts val="0"/>
              </a:spcAft>
              <a:buClr>
                <a:srgbClr val="747474"/>
              </a:buClr>
              <a:buSzPts val="500"/>
              <a:buChar char="■"/>
              <a:defRPr sz="500"/>
            </a:lvl6pPr>
            <a:lvl7pPr marL="3200400" lvl="6" indent="-260350" algn="l" rtl="0">
              <a:lnSpc>
                <a:spcPct val="100000"/>
              </a:lnSpc>
              <a:spcBef>
                <a:spcPts val="2200"/>
              </a:spcBef>
              <a:spcAft>
                <a:spcPts val="0"/>
              </a:spcAft>
              <a:buClr>
                <a:srgbClr val="747474"/>
              </a:buClr>
              <a:buSzPts val="500"/>
              <a:buChar char="●"/>
              <a:defRPr sz="500"/>
            </a:lvl7pPr>
            <a:lvl8pPr marL="3657600" lvl="7" indent="-260350" algn="l" rtl="0">
              <a:lnSpc>
                <a:spcPct val="100000"/>
              </a:lnSpc>
              <a:spcBef>
                <a:spcPts val="2200"/>
              </a:spcBef>
              <a:spcAft>
                <a:spcPts val="0"/>
              </a:spcAft>
              <a:buClr>
                <a:srgbClr val="747474"/>
              </a:buClr>
              <a:buSzPts val="500"/>
              <a:buChar char="○"/>
              <a:defRPr sz="500"/>
            </a:lvl8pPr>
            <a:lvl9pPr marL="4114800" lvl="8" indent="-260350" algn="l" rtl="0">
              <a:lnSpc>
                <a:spcPct val="100000"/>
              </a:lnSpc>
              <a:spcBef>
                <a:spcPts val="2200"/>
              </a:spcBef>
              <a:spcAft>
                <a:spcPts val="0"/>
              </a:spcAft>
              <a:buClr>
                <a:srgbClr val="747474"/>
              </a:buClr>
              <a:buSzPts val="500"/>
              <a:buChar char="■"/>
              <a:defRPr sz="500"/>
            </a:lvl9pPr>
          </a:lstStyle>
          <a:p>
            <a:endParaRPr/>
          </a:p>
        </p:txBody>
      </p:sp>
      <p:sp>
        <p:nvSpPr>
          <p:cNvPr id="62" name="Google Shape;62;p16"/>
          <p:cNvSpPr txBox="1">
            <a:spLocks noGrp="1"/>
          </p:cNvSpPr>
          <p:nvPr>
            <p:ph type="body" idx="4"/>
          </p:nvPr>
        </p:nvSpPr>
        <p:spPr>
          <a:xfrm>
            <a:off x="5005979" y="2921112"/>
            <a:ext cx="3706500" cy="252300"/>
          </a:xfrm>
          <a:prstGeom prst="rect">
            <a:avLst/>
          </a:prstGeom>
          <a:noFill/>
          <a:ln>
            <a:noFill/>
          </a:ln>
        </p:spPr>
        <p:txBody>
          <a:bodyPr spcFirstLastPara="1" wrap="square" lIns="26775" tIns="26775" rIns="26775" bIns="26775" anchor="t" anchorCtr="0">
            <a:noAutofit/>
          </a:bodyPr>
          <a:lstStyle>
            <a:lvl1pPr marL="457200" lvl="0" indent="-228600" algn="l" rtl="0">
              <a:lnSpc>
                <a:spcPct val="100000"/>
              </a:lnSpc>
              <a:spcBef>
                <a:spcPts val="0"/>
              </a:spcBef>
              <a:spcAft>
                <a:spcPts val="0"/>
              </a:spcAft>
              <a:buClr>
                <a:srgbClr val="E73C3E"/>
              </a:buClr>
              <a:buSzPts val="600"/>
              <a:buNone/>
              <a:defRPr sz="600" b="1">
                <a:solidFill>
                  <a:srgbClr val="E73C3E"/>
                </a:solidFill>
                <a:latin typeface="Maven Pro"/>
                <a:ea typeface="Maven Pro"/>
                <a:cs typeface="Maven Pro"/>
                <a:sym typeface="Maven Pro"/>
              </a:defRPr>
            </a:lvl1pPr>
            <a:lvl2pPr marL="914400" lvl="1" indent="-260350" algn="l" rtl="0">
              <a:lnSpc>
                <a:spcPct val="100000"/>
              </a:lnSpc>
              <a:spcBef>
                <a:spcPts val="2200"/>
              </a:spcBef>
              <a:spcAft>
                <a:spcPts val="0"/>
              </a:spcAft>
              <a:buClr>
                <a:srgbClr val="747474"/>
              </a:buClr>
              <a:buSzPts val="500"/>
              <a:buChar char="○"/>
              <a:defRPr sz="500"/>
            </a:lvl2pPr>
            <a:lvl3pPr marL="1371600" lvl="2" indent="-260350" algn="l" rtl="0">
              <a:lnSpc>
                <a:spcPct val="100000"/>
              </a:lnSpc>
              <a:spcBef>
                <a:spcPts val="2200"/>
              </a:spcBef>
              <a:spcAft>
                <a:spcPts val="0"/>
              </a:spcAft>
              <a:buClr>
                <a:srgbClr val="747474"/>
              </a:buClr>
              <a:buSzPts val="500"/>
              <a:buChar char="■"/>
              <a:defRPr sz="500"/>
            </a:lvl3pPr>
            <a:lvl4pPr marL="1828800" lvl="3" indent="-260350" algn="l" rtl="0">
              <a:lnSpc>
                <a:spcPct val="100000"/>
              </a:lnSpc>
              <a:spcBef>
                <a:spcPts val="2200"/>
              </a:spcBef>
              <a:spcAft>
                <a:spcPts val="0"/>
              </a:spcAft>
              <a:buClr>
                <a:srgbClr val="747474"/>
              </a:buClr>
              <a:buSzPts val="500"/>
              <a:buChar char="●"/>
              <a:defRPr sz="500"/>
            </a:lvl4pPr>
            <a:lvl5pPr marL="2286000" lvl="4" indent="-260350" algn="l" rtl="0">
              <a:lnSpc>
                <a:spcPct val="100000"/>
              </a:lnSpc>
              <a:spcBef>
                <a:spcPts val="2200"/>
              </a:spcBef>
              <a:spcAft>
                <a:spcPts val="0"/>
              </a:spcAft>
              <a:buClr>
                <a:srgbClr val="747474"/>
              </a:buClr>
              <a:buSzPts val="500"/>
              <a:buChar char="○"/>
              <a:defRPr sz="500"/>
            </a:lvl5pPr>
            <a:lvl6pPr marL="2743200" lvl="5" indent="-260350" algn="l" rtl="0">
              <a:lnSpc>
                <a:spcPct val="100000"/>
              </a:lnSpc>
              <a:spcBef>
                <a:spcPts val="2200"/>
              </a:spcBef>
              <a:spcAft>
                <a:spcPts val="0"/>
              </a:spcAft>
              <a:buClr>
                <a:srgbClr val="747474"/>
              </a:buClr>
              <a:buSzPts val="500"/>
              <a:buChar char="■"/>
              <a:defRPr sz="500"/>
            </a:lvl6pPr>
            <a:lvl7pPr marL="3200400" lvl="6" indent="-260350" algn="l" rtl="0">
              <a:lnSpc>
                <a:spcPct val="100000"/>
              </a:lnSpc>
              <a:spcBef>
                <a:spcPts val="2200"/>
              </a:spcBef>
              <a:spcAft>
                <a:spcPts val="0"/>
              </a:spcAft>
              <a:buClr>
                <a:srgbClr val="747474"/>
              </a:buClr>
              <a:buSzPts val="500"/>
              <a:buChar char="●"/>
              <a:defRPr sz="500"/>
            </a:lvl7pPr>
            <a:lvl8pPr marL="3657600" lvl="7" indent="-260350" algn="l" rtl="0">
              <a:lnSpc>
                <a:spcPct val="100000"/>
              </a:lnSpc>
              <a:spcBef>
                <a:spcPts val="2200"/>
              </a:spcBef>
              <a:spcAft>
                <a:spcPts val="0"/>
              </a:spcAft>
              <a:buClr>
                <a:srgbClr val="747474"/>
              </a:buClr>
              <a:buSzPts val="500"/>
              <a:buChar char="○"/>
              <a:defRPr sz="500"/>
            </a:lvl8pPr>
            <a:lvl9pPr marL="4114800" lvl="8" indent="-260350" algn="l" rtl="0">
              <a:lnSpc>
                <a:spcPct val="100000"/>
              </a:lnSpc>
              <a:spcBef>
                <a:spcPts val="2200"/>
              </a:spcBef>
              <a:spcAft>
                <a:spcPts val="0"/>
              </a:spcAft>
              <a:buClr>
                <a:srgbClr val="747474"/>
              </a:buClr>
              <a:buSzPts val="500"/>
              <a:buChar char="■"/>
              <a:defRPr sz="500"/>
            </a:lvl9pPr>
          </a:lstStyle>
          <a:p>
            <a:endParaRPr/>
          </a:p>
        </p:txBody>
      </p:sp>
      <p:sp>
        <p:nvSpPr>
          <p:cNvPr id="63" name="Google Shape;63;p16"/>
          <p:cNvSpPr txBox="1">
            <a:spLocks noGrp="1"/>
          </p:cNvSpPr>
          <p:nvPr>
            <p:ph type="body" idx="5"/>
          </p:nvPr>
        </p:nvSpPr>
        <p:spPr>
          <a:xfrm>
            <a:off x="431164" y="2921112"/>
            <a:ext cx="3703500" cy="252300"/>
          </a:xfrm>
          <a:prstGeom prst="rect">
            <a:avLst/>
          </a:prstGeom>
          <a:noFill/>
          <a:ln>
            <a:noFill/>
          </a:ln>
        </p:spPr>
        <p:txBody>
          <a:bodyPr spcFirstLastPara="1" wrap="square" lIns="26775" tIns="26775" rIns="26775" bIns="26775" anchor="t" anchorCtr="0">
            <a:noAutofit/>
          </a:bodyPr>
          <a:lstStyle>
            <a:lvl1pPr marL="457200" lvl="0" indent="-228600" algn="l" rtl="0">
              <a:lnSpc>
                <a:spcPct val="100000"/>
              </a:lnSpc>
              <a:spcBef>
                <a:spcPts val="0"/>
              </a:spcBef>
              <a:spcAft>
                <a:spcPts val="0"/>
              </a:spcAft>
              <a:buClr>
                <a:srgbClr val="E73C3E"/>
              </a:buClr>
              <a:buSzPts val="600"/>
              <a:buNone/>
              <a:defRPr sz="600" b="1">
                <a:solidFill>
                  <a:srgbClr val="E73C3E"/>
                </a:solidFill>
                <a:latin typeface="Maven Pro"/>
                <a:ea typeface="Maven Pro"/>
                <a:cs typeface="Maven Pro"/>
                <a:sym typeface="Maven Pro"/>
              </a:defRPr>
            </a:lvl1pPr>
            <a:lvl2pPr marL="914400" lvl="1" indent="-260350" algn="l" rtl="0">
              <a:lnSpc>
                <a:spcPct val="100000"/>
              </a:lnSpc>
              <a:spcBef>
                <a:spcPts val="2200"/>
              </a:spcBef>
              <a:spcAft>
                <a:spcPts val="0"/>
              </a:spcAft>
              <a:buClr>
                <a:srgbClr val="747474"/>
              </a:buClr>
              <a:buSzPts val="500"/>
              <a:buChar char="○"/>
              <a:defRPr sz="500"/>
            </a:lvl2pPr>
            <a:lvl3pPr marL="1371600" lvl="2" indent="-260350" algn="l" rtl="0">
              <a:lnSpc>
                <a:spcPct val="100000"/>
              </a:lnSpc>
              <a:spcBef>
                <a:spcPts val="2200"/>
              </a:spcBef>
              <a:spcAft>
                <a:spcPts val="0"/>
              </a:spcAft>
              <a:buClr>
                <a:srgbClr val="747474"/>
              </a:buClr>
              <a:buSzPts val="500"/>
              <a:buChar char="■"/>
              <a:defRPr sz="500"/>
            </a:lvl3pPr>
            <a:lvl4pPr marL="1828800" lvl="3" indent="-260350" algn="l" rtl="0">
              <a:lnSpc>
                <a:spcPct val="100000"/>
              </a:lnSpc>
              <a:spcBef>
                <a:spcPts val="2200"/>
              </a:spcBef>
              <a:spcAft>
                <a:spcPts val="0"/>
              </a:spcAft>
              <a:buClr>
                <a:srgbClr val="747474"/>
              </a:buClr>
              <a:buSzPts val="500"/>
              <a:buChar char="●"/>
              <a:defRPr sz="500"/>
            </a:lvl4pPr>
            <a:lvl5pPr marL="2286000" lvl="4" indent="-260350" algn="l" rtl="0">
              <a:lnSpc>
                <a:spcPct val="100000"/>
              </a:lnSpc>
              <a:spcBef>
                <a:spcPts val="2200"/>
              </a:spcBef>
              <a:spcAft>
                <a:spcPts val="0"/>
              </a:spcAft>
              <a:buClr>
                <a:srgbClr val="747474"/>
              </a:buClr>
              <a:buSzPts val="500"/>
              <a:buChar char="○"/>
              <a:defRPr sz="500"/>
            </a:lvl5pPr>
            <a:lvl6pPr marL="2743200" lvl="5" indent="-260350" algn="l" rtl="0">
              <a:lnSpc>
                <a:spcPct val="100000"/>
              </a:lnSpc>
              <a:spcBef>
                <a:spcPts val="2200"/>
              </a:spcBef>
              <a:spcAft>
                <a:spcPts val="0"/>
              </a:spcAft>
              <a:buClr>
                <a:srgbClr val="747474"/>
              </a:buClr>
              <a:buSzPts val="500"/>
              <a:buChar char="■"/>
              <a:defRPr sz="500"/>
            </a:lvl6pPr>
            <a:lvl7pPr marL="3200400" lvl="6" indent="-260350" algn="l" rtl="0">
              <a:lnSpc>
                <a:spcPct val="100000"/>
              </a:lnSpc>
              <a:spcBef>
                <a:spcPts val="2200"/>
              </a:spcBef>
              <a:spcAft>
                <a:spcPts val="0"/>
              </a:spcAft>
              <a:buClr>
                <a:srgbClr val="747474"/>
              </a:buClr>
              <a:buSzPts val="500"/>
              <a:buChar char="●"/>
              <a:defRPr sz="500"/>
            </a:lvl7pPr>
            <a:lvl8pPr marL="3657600" lvl="7" indent="-260350" algn="l" rtl="0">
              <a:lnSpc>
                <a:spcPct val="100000"/>
              </a:lnSpc>
              <a:spcBef>
                <a:spcPts val="2200"/>
              </a:spcBef>
              <a:spcAft>
                <a:spcPts val="0"/>
              </a:spcAft>
              <a:buClr>
                <a:srgbClr val="747474"/>
              </a:buClr>
              <a:buSzPts val="500"/>
              <a:buChar char="○"/>
              <a:defRPr sz="500"/>
            </a:lvl8pPr>
            <a:lvl9pPr marL="4114800" lvl="8" indent="-260350" algn="l" rtl="0">
              <a:lnSpc>
                <a:spcPct val="100000"/>
              </a:lnSpc>
              <a:spcBef>
                <a:spcPts val="2200"/>
              </a:spcBef>
              <a:spcAft>
                <a:spcPts val="0"/>
              </a:spcAft>
              <a:buClr>
                <a:srgbClr val="747474"/>
              </a:buClr>
              <a:buSzPts val="500"/>
              <a:buChar char="■"/>
              <a:defRPr sz="500"/>
            </a:lvl9pPr>
          </a:lstStyle>
          <a:p>
            <a:endParaRPr/>
          </a:p>
        </p:txBody>
      </p:sp>
      <p:sp>
        <p:nvSpPr>
          <p:cNvPr id="64" name="Google Shape;64;p16"/>
          <p:cNvSpPr txBox="1">
            <a:spLocks noGrp="1"/>
          </p:cNvSpPr>
          <p:nvPr>
            <p:ph type="sldNum" idx="12"/>
          </p:nvPr>
        </p:nvSpPr>
        <p:spPr>
          <a:xfrm>
            <a:off x="7623431" y="4848820"/>
            <a:ext cx="153600" cy="156000"/>
          </a:xfrm>
          <a:prstGeom prst="rect">
            <a:avLst/>
          </a:prstGeom>
          <a:noFill/>
          <a:ln>
            <a:noFill/>
          </a:ln>
        </p:spPr>
        <p:txBody>
          <a:bodyPr spcFirstLastPara="1" wrap="square" lIns="26775" tIns="26775" rIns="26775" bIns="26775" anchor="t" anchorCtr="0">
            <a:noAutofit/>
          </a:bodyPr>
          <a:lstStyle>
            <a:lvl1pPr marL="0" marR="0" lvl="0" indent="0" algn="r" rtl="0">
              <a:lnSpc>
                <a:spcPct val="100000"/>
              </a:lnSpc>
              <a:spcBef>
                <a:spcPts val="0"/>
              </a:spcBef>
              <a:spcAft>
                <a:spcPts val="0"/>
              </a:spcAft>
              <a:buClr>
                <a:srgbClr val="000000"/>
              </a:buClr>
              <a:buSzPts val="700"/>
              <a:buFont typeface="Helvetica Neue"/>
              <a:buNone/>
              <a:defRPr sz="5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700"/>
              <a:buFont typeface="Helvetica Neue"/>
              <a:buNone/>
              <a:defRPr sz="5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700"/>
              <a:buFont typeface="Helvetica Neue"/>
              <a:buNone/>
              <a:defRPr sz="5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700"/>
              <a:buFont typeface="Helvetica Neue"/>
              <a:buNone/>
              <a:defRPr sz="5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700"/>
              <a:buFont typeface="Helvetica Neue"/>
              <a:buNone/>
              <a:defRPr sz="5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700"/>
              <a:buFont typeface="Helvetica Neue"/>
              <a:buNone/>
              <a:defRPr sz="5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700"/>
              <a:buFont typeface="Helvetica Neue"/>
              <a:buNone/>
              <a:defRPr sz="5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700"/>
              <a:buFont typeface="Helvetica Neue"/>
              <a:buNone/>
              <a:defRPr sz="5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700"/>
              <a:buFont typeface="Helvetica Neue"/>
              <a:buNone/>
              <a:defRPr sz="5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1444377" y="174129"/>
            <a:ext cx="6255300" cy="7368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CD574C"/>
              </a:buClr>
              <a:buSzPts val="2200"/>
              <a:buFont typeface="Helvetica Neue Light"/>
              <a:buNone/>
              <a:defRPr sz="500">
                <a:solidFill>
                  <a:srgbClr val="CD574C"/>
                </a:solidFill>
              </a:defRPr>
            </a:lvl1pPr>
            <a:lvl2pPr lvl="1" algn="l" rtl="0">
              <a:lnSpc>
                <a:spcPct val="100000"/>
              </a:lnSpc>
              <a:spcBef>
                <a:spcPts val="0"/>
              </a:spcBef>
              <a:spcAft>
                <a:spcPts val="0"/>
              </a:spcAft>
              <a:buClr>
                <a:srgbClr val="000000"/>
              </a:buClr>
              <a:buSzPts val="700"/>
              <a:buNone/>
              <a:defRPr sz="500"/>
            </a:lvl2pPr>
            <a:lvl3pPr lvl="2" algn="l" rtl="0">
              <a:lnSpc>
                <a:spcPct val="100000"/>
              </a:lnSpc>
              <a:spcBef>
                <a:spcPts val="0"/>
              </a:spcBef>
              <a:spcAft>
                <a:spcPts val="0"/>
              </a:spcAft>
              <a:buClr>
                <a:srgbClr val="000000"/>
              </a:buClr>
              <a:buSzPts val="700"/>
              <a:buNone/>
              <a:defRPr sz="500"/>
            </a:lvl3pPr>
            <a:lvl4pPr lvl="3" algn="l" rtl="0">
              <a:lnSpc>
                <a:spcPct val="100000"/>
              </a:lnSpc>
              <a:spcBef>
                <a:spcPts val="0"/>
              </a:spcBef>
              <a:spcAft>
                <a:spcPts val="0"/>
              </a:spcAft>
              <a:buClr>
                <a:srgbClr val="000000"/>
              </a:buClr>
              <a:buSzPts val="700"/>
              <a:buNone/>
              <a:defRPr sz="500"/>
            </a:lvl4pPr>
            <a:lvl5pPr lvl="4" algn="l" rtl="0">
              <a:lnSpc>
                <a:spcPct val="100000"/>
              </a:lnSpc>
              <a:spcBef>
                <a:spcPts val="0"/>
              </a:spcBef>
              <a:spcAft>
                <a:spcPts val="0"/>
              </a:spcAft>
              <a:buClr>
                <a:srgbClr val="000000"/>
              </a:buClr>
              <a:buSzPts val="700"/>
              <a:buNone/>
              <a:defRPr sz="500"/>
            </a:lvl5pPr>
            <a:lvl6pPr lvl="5" algn="l" rtl="0">
              <a:lnSpc>
                <a:spcPct val="100000"/>
              </a:lnSpc>
              <a:spcBef>
                <a:spcPts val="0"/>
              </a:spcBef>
              <a:spcAft>
                <a:spcPts val="0"/>
              </a:spcAft>
              <a:buClr>
                <a:srgbClr val="000000"/>
              </a:buClr>
              <a:buSzPts val="700"/>
              <a:buNone/>
              <a:defRPr sz="500"/>
            </a:lvl6pPr>
            <a:lvl7pPr lvl="6" algn="l" rtl="0">
              <a:lnSpc>
                <a:spcPct val="100000"/>
              </a:lnSpc>
              <a:spcBef>
                <a:spcPts val="0"/>
              </a:spcBef>
              <a:spcAft>
                <a:spcPts val="0"/>
              </a:spcAft>
              <a:buClr>
                <a:srgbClr val="000000"/>
              </a:buClr>
              <a:buSzPts val="700"/>
              <a:buNone/>
              <a:defRPr sz="500"/>
            </a:lvl7pPr>
            <a:lvl8pPr lvl="7" algn="l" rtl="0">
              <a:lnSpc>
                <a:spcPct val="100000"/>
              </a:lnSpc>
              <a:spcBef>
                <a:spcPts val="0"/>
              </a:spcBef>
              <a:spcAft>
                <a:spcPts val="0"/>
              </a:spcAft>
              <a:buClr>
                <a:srgbClr val="000000"/>
              </a:buClr>
              <a:buSzPts val="700"/>
              <a:buNone/>
              <a:defRPr sz="500"/>
            </a:lvl8pPr>
            <a:lvl9pPr lvl="8" algn="l" rtl="0">
              <a:lnSpc>
                <a:spcPct val="100000"/>
              </a:lnSpc>
              <a:spcBef>
                <a:spcPts val="0"/>
              </a:spcBef>
              <a:spcAft>
                <a:spcPts val="0"/>
              </a:spcAft>
              <a:buClr>
                <a:srgbClr val="000000"/>
              </a:buClr>
              <a:buSzPts val="700"/>
              <a:buNone/>
              <a:defRPr sz="500"/>
            </a:lvl9pPr>
          </a:lstStyle>
          <a:p>
            <a:endParaRPr/>
          </a:p>
        </p:txBody>
      </p:sp>
      <p:sp>
        <p:nvSpPr>
          <p:cNvPr id="67" name="Google Shape;67;p17"/>
          <p:cNvSpPr txBox="1">
            <a:spLocks noGrp="1"/>
          </p:cNvSpPr>
          <p:nvPr>
            <p:ph type="body" idx="1"/>
          </p:nvPr>
        </p:nvSpPr>
        <p:spPr>
          <a:xfrm>
            <a:off x="5103812" y="1828800"/>
            <a:ext cx="3581400" cy="3314700"/>
          </a:xfrm>
          <a:prstGeom prst="rect">
            <a:avLst/>
          </a:prstGeom>
          <a:noFill/>
          <a:ln>
            <a:noFill/>
          </a:ln>
        </p:spPr>
        <p:txBody>
          <a:bodyPr spcFirstLastPara="1" wrap="square" lIns="26775" tIns="26775" rIns="26775" bIns="26775" anchor="t" anchorCtr="0">
            <a:noAutofit/>
          </a:bodyPr>
          <a:lstStyle>
            <a:lvl1pPr marL="457200" lvl="0" indent="-260350" algn="l" rtl="0">
              <a:lnSpc>
                <a:spcPct val="100000"/>
              </a:lnSpc>
              <a:spcBef>
                <a:spcPts val="2200"/>
              </a:spcBef>
              <a:spcAft>
                <a:spcPts val="0"/>
              </a:spcAft>
              <a:buClr>
                <a:srgbClr val="747474"/>
              </a:buClr>
              <a:buSzPts val="500"/>
              <a:buChar char="●"/>
              <a:defRPr sz="500"/>
            </a:lvl1pPr>
            <a:lvl2pPr marL="914400" lvl="1" indent="-260350" algn="l" rtl="0">
              <a:lnSpc>
                <a:spcPct val="100000"/>
              </a:lnSpc>
              <a:spcBef>
                <a:spcPts val="2200"/>
              </a:spcBef>
              <a:spcAft>
                <a:spcPts val="0"/>
              </a:spcAft>
              <a:buClr>
                <a:srgbClr val="747474"/>
              </a:buClr>
              <a:buSzPts val="500"/>
              <a:buChar char="○"/>
              <a:defRPr sz="500"/>
            </a:lvl2pPr>
            <a:lvl3pPr marL="1371600" lvl="2" indent="-260350" algn="l" rtl="0">
              <a:lnSpc>
                <a:spcPct val="100000"/>
              </a:lnSpc>
              <a:spcBef>
                <a:spcPts val="2200"/>
              </a:spcBef>
              <a:spcAft>
                <a:spcPts val="0"/>
              </a:spcAft>
              <a:buClr>
                <a:srgbClr val="747474"/>
              </a:buClr>
              <a:buSzPts val="500"/>
              <a:buChar char="■"/>
              <a:defRPr sz="500"/>
            </a:lvl3pPr>
            <a:lvl4pPr marL="1828800" lvl="3" indent="-260350" algn="l" rtl="0">
              <a:lnSpc>
                <a:spcPct val="100000"/>
              </a:lnSpc>
              <a:spcBef>
                <a:spcPts val="2200"/>
              </a:spcBef>
              <a:spcAft>
                <a:spcPts val="0"/>
              </a:spcAft>
              <a:buClr>
                <a:srgbClr val="747474"/>
              </a:buClr>
              <a:buSzPts val="500"/>
              <a:buChar char="●"/>
              <a:defRPr sz="500"/>
            </a:lvl4pPr>
            <a:lvl5pPr marL="2286000" lvl="4" indent="-260350" algn="l" rtl="0">
              <a:lnSpc>
                <a:spcPct val="100000"/>
              </a:lnSpc>
              <a:spcBef>
                <a:spcPts val="2200"/>
              </a:spcBef>
              <a:spcAft>
                <a:spcPts val="0"/>
              </a:spcAft>
              <a:buClr>
                <a:srgbClr val="747474"/>
              </a:buClr>
              <a:buSzPts val="500"/>
              <a:buChar char="○"/>
              <a:defRPr sz="500"/>
            </a:lvl5pPr>
            <a:lvl6pPr marL="2743200" lvl="5" indent="-260350" algn="l" rtl="0">
              <a:lnSpc>
                <a:spcPct val="100000"/>
              </a:lnSpc>
              <a:spcBef>
                <a:spcPts val="2200"/>
              </a:spcBef>
              <a:spcAft>
                <a:spcPts val="0"/>
              </a:spcAft>
              <a:buClr>
                <a:srgbClr val="747474"/>
              </a:buClr>
              <a:buSzPts val="500"/>
              <a:buChar char="■"/>
              <a:defRPr sz="500"/>
            </a:lvl6pPr>
            <a:lvl7pPr marL="3200400" lvl="6" indent="-260350" algn="l" rtl="0">
              <a:lnSpc>
                <a:spcPct val="100000"/>
              </a:lnSpc>
              <a:spcBef>
                <a:spcPts val="2200"/>
              </a:spcBef>
              <a:spcAft>
                <a:spcPts val="0"/>
              </a:spcAft>
              <a:buClr>
                <a:srgbClr val="747474"/>
              </a:buClr>
              <a:buSzPts val="500"/>
              <a:buChar char="●"/>
              <a:defRPr sz="500"/>
            </a:lvl7pPr>
            <a:lvl8pPr marL="3657600" lvl="7" indent="-260350" algn="l" rtl="0">
              <a:lnSpc>
                <a:spcPct val="100000"/>
              </a:lnSpc>
              <a:spcBef>
                <a:spcPts val="2200"/>
              </a:spcBef>
              <a:spcAft>
                <a:spcPts val="0"/>
              </a:spcAft>
              <a:buClr>
                <a:srgbClr val="747474"/>
              </a:buClr>
              <a:buSzPts val="500"/>
              <a:buChar char="○"/>
              <a:defRPr sz="500"/>
            </a:lvl8pPr>
            <a:lvl9pPr marL="4114800" lvl="8" indent="-260350" algn="l" rtl="0">
              <a:lnSpc>
                <a:spcPct val="100000"/>
              </a:lnSpc>
              <a:spcBef>
                <a:spcPts val="2200"/>
              </a:spcBef>
              <a:spcAft>
                <a:spcPts val="0"/>
              </a:spcAft>
              <a:buClr>
                <a:srgbClr val="747474"/>
              </a:buClr>
              <a:buSzPts val="500"/>
              <a:buChar char="■"/>
              <a:defRPr sz="500"/>
            </a:lvl9pPr>
          </a:lstStyle>
          <a:p>
            <a:endParaRPr/>
          </a:p>
        </p:txBody>
      </p:sp>
      <p:sp>
        <p:nvSpPr>
          <p:cNvPr id="68" name="Google Shape;68;p17"/>
          <p:cNvSpPr txBox="1"/>
          <p:nvPr/>
        </p:nvSpPr>
        <p:spPr>
          <a:xfrm>
            <a:off x="1206871" y="4891065"/>
            <a:ext cx="0" cy="89400"/>
          </a:xfrm>
          <a:prstGeom prst="rect">
            <a:avLst/>
          </a:prstGeom>
          <a:noFill/>
          <a:ln>
            <a:noFill/>
          </a:ln>
        </p:spPr>
        <p:txBody>
          <a:bodyPr spcFirstLastPara="1" wrap="square" lIns="0" tIns="0" rIns="0" bIns="0" anchor="b" anchorCtr="0">
            <a:noAutofit/>
          </a:bodyPr>
          <a:lstStyle/>
          <a:p>
            <a:pPr marL="0" marR="0" lvl="0" indent="0" algn="ctr" rtl="0">
              <a:lnSpc>
                <a:spcPct val="86000"/>
              </a:lnSpc>
              <a:spcBef>
                <a:spcPts val="0"/>
              </a:spcBef>
              <a:spcAft>
                <a:spcPts val="0"/>
              </a:spcAft>
              <a:buClr>
                <a:srgbClr val="000000"/>
              </a:buClr>
              <a:buSzPts val="700"/>
              <a:buFont typeface="Helvetica Neue Light"/>
              <a:buNone/>
            </a:pPr>
            <a:endParaRPr sz="700" b="0" i="0" u="none" strike="noStrike" cap="none">
              <a:solidFill>
                <a:srgbClr val="606060"/>
              </a:solidFill>
              <a:latin typeface="Arial"/>
              <a:ea typeface="Arial"/>
              <a:cs typeface="Arial"/>
              <a:sym typeface="Arial"/>
            </a:endParaRPr>
          </a:p>
        </p:txBody>
      </p:sp>
      <p:sp>
        <p:nvSpPr>
          <p:cNvPr id="69" name="Google Shape;69;p17"/>
          <p:cNvSpPr txBox="1"/>
          <p:nvPr/>
        </p:nvSpPr>
        <p:spPr>
          <a:xfrm>
            <a:off x="1206871" y="4891065"/>
            <a:ext cx="0" cy="89400"/>
          </a:xfrm>
          <a:prstGeom prst="rect">
            <a:avLst/>
          </a:prstGeom>
          <a:noFill/>
          <a:ln>
            <a:noFill/>
          </a:ln>
        </p:spPr>
        <p:txBody>
          <a:bodyPr spcFirstLastPara="1" wrap="square" lIns="0" tIns="0" rIns="0" bIns="0" anchor="b" anchorCtr="0">
            <a:noAutofit/>
          </a:bodyPr>
          <a:lstStyle/>
          <a:p>
            <a:pPr marL="0" marR="0" lvl="0" indent="0" algn="ctr" rtl="0">
              <a:lnSpc>
                <a:spcPct val="86000"/>
              </a:lnSpc>
              <a:spcBef>
                <a:spcPts val="0"/>
              </a:spcBef>
              <a:spcAft>
                <a:spcPts val="0"/>
              </a:spcAft>
              <a:buClr>
                <a:srgbClr val="000000"/>
              </a:buClr>
              <a:buSzPts val="700"/>
              <a:buFont typeface="Helvetica Neue Light"/>
              <a:buNone/>
            </a:pPr>
            <a:endParaRPr sz="700" b="0" i="0" u="none" strike="noStrike" cap="none">
              <a:solidFill>
                <a:srgbClr val="60606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2 columns">
  <p:cSld name="2_2 columns">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1444377" y="174129"/>
            <a:ext cx="6255300" cy="7368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CD574C"/>
              </a:buClr>
              <a:buSzPts val="2200"/>
              <a:buFont typeface="Helvetica Neue Light"/>
              <a:buNone/>
              <a:defRPr sz="500">
                <a:solidFill>
                  <a:srgbClr val="CD574C"/>
                </a:solidFill>
              </a:defRPr>
            </a:lvl1pPr>
            <a:lvl2pPr lvl="1" algn="l" rtl="0">
              <a:lnSpc>
                <a:spcPct val="100000"/>
              </a:lnSpc>
              <a:spcBef>
                <a:spcPts val="0"/>
              </a:spcBef>
              <a:spcAft>
                <a:spcPts val="0"/>
              </a:spcAft>
              <a:buClr>
                <a:srgbClr val="000000"/>
              </a:buClr>
              <a:buSzPts val="700"/>
              <a:buNone/>
              <a:defRPr sz="500"/>
            </a:lvl2pPr>
            <a:lvl3pPr lvl="2" algn="l" rtl="0">
              <a:lnSpc>
                <a:spcPct val="100000"/>
              </a:lnSpc>
              <a:spcBef>
                <a:spcPts val="0"/>
              </a:spcBef>
              <a:spcAft>
                <a:spcPts val="0"/>
              </a:spcAft>
              <a:buClr>
                <a:srgbClr val="000000"/>
              </a:buClr>
              <a:buSzPts val="700"/>
              <a:buNone/>
              <a:defRPr sz="500"/>
            </a:lvl3pPr>
            <a:lvl4pPr lvl="3" algn="l" rtl="0">
              <a:lnSpc>
                <a:spcPct val="100000"/>
              </a:lnSpc>
              <a:spcBef>
                <a:spcPts val="0"/>
              </a:spcBef>
              <a:spcAft>
                <a:spcPts val="0"/>
              </a:spcAft>
              <a:buClr>
                <a:srgbClr val="000000"/>
              </a:buClr>
              <a:buSzPts val="700"/>
              <a:buNone/>
              <a:defRPr sz="500"/>
            </a:lvl4pPr>
            <a:lvl5pPr lvl="4" algn="l" rtl="0">
              <a:lnSpc>
                <a:spcPct val="100000"/>
              </a:lnSpc>
              <a:spcBef>
                <a:spcPts val="0"/>
              </a:spcBef>
              <a:spcAft>
                <a:spcPts val="0"/>
              </a:spcAft>
              <a:buClr>
                <a:srgbClr val="000000"/>
              </a:buClr>
              <a:buSzPts val="700"/>
              <a:buNone/>
              <a:defRPr sz="500"/>
            </a:lvl5pPr>
            <a:lvl6pPr lvl="5" algn="l" rtl="0">
              <a:lnSpc>
                <a:spcPct val="100000"/>
              </a:lnSpc>
              <a:spcBef>
                <a:spcPts val="0"/>
              </a:spcBef>
              <a:spcAft>
                <a:spcPts val="0"/>
              </a:spcAft>
              <a:buClr>
                <a:srgbClr val="000000"/>
              </a:buClr>
              <a:buSzPts val="700"/>
              <a:buNone/>
              <a:defRPr sz="500"/>
            </a:lvl6pPr>
            <a:lvl7pPr lvl="6" algn="l" rtl="0">
              <a:lnSpc>
                <a:spcPct val="100000"/>
              </a:lnSpc>
              <a:spcBef>
                <a:spcPts val="0"/>
              </a:spcBef>
              <a:spcAft>
                <a:spcPts val="0"/>
              </a:spcAft>
              <a:buClr>
                <a:srgbClr val="000000"/>
              </a:buClr>
              <a:buSzPts val="700"/>
              <a:buNone/>
              <a:defRPr sz="500"/>
            </a:lvl7pPr>
            <a:lvl8pPr lvl="7" algn="l" rtl="0">
              <a:lnSpc>
                <a:spcPct val="100000"/>
              </a:lnSpc>
              <a:spcBef>
                <a:spcPts val="0"/>
              </a:spcBef>
              <a:spcAft>
                <a:spcPts val="0"/>
              </a:spcAft>
              <a:buClr>
                <a:srgbClr val="000000"/>
              </a:buClr>
              <a:buSzPts val="700"/>
              <a:buNone/>
              <a:defRPr sz="500"/>
            </a:lvl8pPr>
            <a:lvl9pPr lvl="8" algn="l" rtl="0">
              <a:lnSpc>
                <a:spcPct val="100000"/>
              </a:lnSpc>
              <a:spcBef>
                <a:spcPts val="0"/>
              </a:spcBef>
              <a:spcAft>
                <a:spcPts val="0"/>
              </a:spcAft>
              <a:buClr>
                <a:srgbClr val="000000"/>
              </a:buClr>
              <a:buSzPts val="700"/>
              <a:buNone/>
              <a:defRPr sz="500"/>
            </a:lvl9pPr>
          </a:lstStyle>
          <a:p>
            <a:endParaRPr/>
          </a:p>
        </p:txBody>
      </p:sp>
      <p:sp>
        <p:nvSpPr>
          <p:cNvPr id="72" name="Google Shape;72;p18"/>
          <p:cNvSpPr txBox="1">
            <a:spLocks noGrp="1"/>
          </p:cNvSpPr>
          <p:nvPr>
            <p:ph type="body" idx="1"/>
          </p:nvPr>
        </p:nvSpPr>
        <p:spPr>
          <a:xfrm>
            <a:off x="430823" y="1054894"/>
            <a:ext cx="3705000" cy="3468300"/>
          </a:xfrm>
          <a:prstGeom prst="rect">
            <a:avLst/>
          </a:prstGeom>
          <a:noFill/>
          <a:ln>
            <a:noFill/>
          </a:ln>
        </p:spPr>
        <p:txBody>
          <a:bodyPr spcFirstLastPara="1" wrap="square" lIns="26775" tIns="26775" rIns="26775" bIns="26775" anchor="t" anchorCtr="0">
            <a:noAutofit/>
          </a:bodyPr>
          <a:lstStyle>
            <a:lvl1pPr marL="457200" lvl="0" indent="-279400" algn="l" rtl="0">
              <a:lnSpc>
                <a:spcPct val="100000"/>
              </a:lnSpc>
              <a:spcBef>
                <a:spcPts val="2200"/>
              </a:spcBef>
              <a:spcAft>
                <a:spcPts val="0"/>
              </a:spcAft>
              <a:buClr>
                <a:srgbClr val="747474"/>
              </a:buClr>
              <a:buSzPts val="800"/>
              <a:buChar char="●"/>
              <a:defRPr sz="1100"/>
            </a:lvl1pPr>
            <a:lvl2pPr marL="914400" lvl="1" indent="-279400" algn="l" rtl="0">
              <a:lnSpc>
                <a:spcPct val="100000"/>
              </a:lnSpc>
              <a:spcBef>
                <a:spcPts val="2200"/>
              </a:spcBef>
              <a:spcAft>
                <a:spcPts val="0"/>
              </a:spcAft>
              <a:buClr>
                <a:srgbClr val="747474"/>
              </a:buClr>
              <a:buSzPts val="800"/>
              <a:buChar char="○"/>
              <a:defRPr sz="1100"/>
            </a:lvl2pPr>
            <a:lvl3pPr marL="1371600" lvl="2" indent="-279400" algn="l" rtl="0">
              <a:lnSpc>
                <a:spcPct val="100000"/>
              </a:lnSpc>
              <a:spcBef>
                <a:spcPts val="2200"/>
              </a:spcBef>
              <a:spcAft>
                <a:spcPts val="0"/>
              </a:spcAft>
              <a:buClr>
                <a:srgbClr val="747474"/>
              </a:buClr>
              <a:buSzPts val="800"/>
              <a:buChar char="■"/>
              <a:defRPr sz="1100"/>
            </a:lvl3pPr>
            <a:lvl4pPr marL="1828800" lvl="3" indent="-279400" algn="l" rtl="0">
              <a:lnSpc>
                <a:spcPct val="100000"/>
              </a:lnSpc>
              <a:spcBef>
                <a:spcPts val="2200"/>
              </a:spcBef>
              <a:spcAft>
                <a:spcPts val="0"/>
              </a:spcAft>
              <a:buClr>
                <a:srgbClr val="747474"/>
              </a:buClr>
              <a:buSzPts val="800"/>
              <a:buChar char="●"/>
              <a:defRPr sz="1100"/>
            </a:lvl4pPr>
            <a:lvl5pPr marL="2286000" lvl="4" indent="-279400" algn="l" rtl="0">
              <a:lnSpc>
                <a:spcPct val="100000"/>
              </a:lnSpc>
              <a:spcBef>
                <a:spcPts val="2200"/>
              </a:spcBef>
              <a:spcAft>
                <a:spcPts val="0"/>
              </a:spcAft>
              <a:buClr>
                <a:srgbClr val="747474"/>
              </a:buClr>
              <a:buSzPts val="800"/>
              <a:buChar char="○"/>
              <a:defRPr sz="1100"/>
            </a:lvl5pPr>
            <a:lvl6pPr marL="2743200" lvl="5" indent="-260350" algn="l" rtl="0">
              <a:lnSpc>
                <a:spcPct val="100000"/>
              </a:lnSpc>
              <a:spcBef>
                <a:spcPts val="2200"/>
              </a:spcBef>
              <a:spcAft>
                <a:spcPts val="0"/>
              </a:spcAft>
              <a:buClr>
                <a:srgbClr val="747474"/>
              </a:buClr>
              <a:buSzPts val="500"/>
              <a:buChar char="■"/>
              <a:defRPr sz="500"/>
            </a:lvl6pPr>
            <a:lvl7pPr marL="3200400" lvl="6" indent="-260350" algn="l" rtl="0">
              <a:lnSpc>
                <a:spcPct val="100000"/>
              </a:lnSpc>
              <a:spcBef>
                <a:spcPts val="2200"/>
              </a:spcBef>
              <a:spcAft>
                <a:spcPts val="0"/>
              </a:spcAft>
              <a:buClr>
                <a:srgbClr val="747474"/>
              </a:buClr>
              <a:buSzPts val="500"/>
              <a:buChar char="●"/>
              <a:defRPr sz="500"/>
            </a:lvl7pPr>
            <a:lvl8pPr marL="3657600" lvl="7" indent="-260350" algn="l" rtl="0">
              <a:lnSpc>
                <a:spcPct val="100000"/>
              </a:lnSpc>
              <a:spcBef>
                <a:spcPts val="2200"/>
              </a:spcBef>
              <a:spcAft>
                <a:spcPts val="0"/>
              </a:spcAft>
              <a:buClr>
                <a:srgbClr val="747474"/>
              </a:buClr>
              <a:buSzPts val="500"/>
              <a:buChar char="○"/>
              <a:defRPr sz="500"/>
            </a:lvl8pPr>
            <a:lvl9pPr marL="4114800" lvl="8" indent="-260350" algn="l" rtl="0">
              <a:lnSpc>
                <a:spcPct val="100000"/>
              </a:lnSpc>
              <a:spcBef>
                <a:spcPts val="2200"/>
              </a:spcBef>
              <a:spcAft>
                <a:spcPts val="0"/>
              </a:spcAft>
              <a:buClr>
                <a:srgbClr val="747474"/>
              </a:buClr>
              <a:buSzPts val="500"/>
              <a:buChar char="■"/>
              <a:defRPr sz="500"/>
            </a:lvl9pPr>
          </a:lstStyle>
          <a:p>
            <a:endParaRPr/>
          </a:p>
        </p:txBody>
      </p:sp>
      <p:sp>
        <p:nvSpPr>
          <p:cNvPr id="73" name="Google Shape;73;p18"/>
          <p:cNvSpPr txBox="1">
            <a:spLocks noGrp="1"/>
          </p:cNvSpPr>
          <p:nvPr>
            <p:ph type="body" idx="2"/>
          </p:nvPr>
        </p:nvSpPr>
        <p:spPr>
          <a:xfrm>
            <a:off x="4999044" y="1054894"/>
            <a:ext cx="3705000" cy="3468300"/>
          </a:xfrm>
          <a:prstGeom prst="rect">
            <a:avLst/>
          </a:prstGeom>
          <a:noFill/>
          <a:ln>
            <a:noFill/>
          </a:ln>
        </p:spPr>
        <p:txBody>
          <a:bodyPr spcFirstLastPara="1" wrap="square" lIns="26775" tIns="26775" rIns="26775" bIns="26775" anchor="t" anchorCtr="0">
            <a:noAutofit/>
          </a:bodyPr>
          <a:lstStyle>
            <a:lvl1pPr marL="457200" lvl="0" indent="-279400" algn="l" rtl="0">
              <a:lnSpc>
                <a:spcPct val="100000"/>
              </a:lnSpc>
              <a:spcBef>
                <a:spcPts val="2200"/>
              </a:spcBef>
              <a:spcAft>
                <a:spcPts val="0"/>
              </a:spcAft>
              <a:buClr>
                <a:srgbClr val="747474"/>
              </a:buClr>
              <a:buSzPts val="800"/>
              <a:buChar char="●"/>
              <a:defRPr sz="1100"/>
            </a:lvl1pPr>
            <a:lvl2pPr marL="914400" lvl="1" indent="-279400" algn="l" rtl="0">
              <a:lnSpc>
                <a:spcPct val="100000"/>
              </a:lnSpc>
              <a:spcBef>
                <a:spcPts val="2200"/>
              </a:spcBef>
              <a:spcAft>
                <a:spcPts val="0"/>
              </a:spcAft>
              <a:buClr>
                <a:srgbClr val="747474"/>
              </a:buClr>
              <a:buSzPts val="800"/>
              <a:buChar char="○"/>
              <a:defRPr sz="1100"/>
            </a:lvl2pPr>
            <a:lvl3pPr marL="1371600" lvl="2" indent="-279400" algn="l" rtl="0">
              <a:lnSpc>
                <a:spcPct val="100000"/>
              </a:lnSpc>
              <a:spcBef>
                <a:spcPts val="2200"/>
              </a:spcBef>
              <a:spcAft>
                <a:spcPts val="0"/>
              </a:spcAft>
              <a:buClr>
                <a:srgbClr val="747474"/>
              </a:buClr>
              <a:buSzPts val="800"/>
              <a:buChar char="■"/>
              <a:defRPr sz="1100"/>
            </a:lvl3pPr>
            <a:lvl4pPr marL="1828800" lvl="3" indent="-279400" algn="l" rtl="0">
              <a:lnSpc>
                <a:spcPct val="100000"/>
              </a:lnSpc>
              <a:spcBef>
                <a:spcPts val="2200"/>
              </a:spcBef>
              <a:spcAft>
                <a:spcPts val="0"/>
              </a:spcAft>
              <a:buClr>
                <a:srgbClr val="747474"/>
              </a:buClr>
              <a:buSzPts val="800"/>
              <a:buChar char="●"/>
              <a:defRPr sz="1100"/>
            </a:lvl4pPr>
            <a:lvl5pPr marL="2286000" lvl="4" indent="-279400" algn="l" rtl="0">
              <a:lnSpc>
                <a:spcPct val="100000"/>
              </a:lnSpc>
              <a:spcBef>
                <a:spcPts val="2200"/>
              </a:spcBef>
              <a:spcAft>
                <a:spcPts val="0"/>
              </a:spcAft>
              <a:buClr>
                <a:srgbClr val="747474"/>
              </a:buClr>
              <a:buSzPts val="800"/>
              <a:buChar char="○"/>
              <a:defRPr sz="1100"/>
            </a:lvl5pPr>
            <a:lvl6pPr marL="2743200" lvl="5" indent="-260350" algn="l" rtl="0">
              <a:lnSpc>
                <a:spcPct val="100000"/>
              </a:lnSpc>
              <a:spcBef>
                <a:spcPts val="2200"/>
              </a:spcBef>
              <a:spcAft>
                <a:spcPts val="0"/>
              </a:spcAft>
              <a:buClr>
                <a:srgbClr val="747474"/>
              </a:buClr>
              <a:buSzPts val="500"/>
              <a:buChar char="■"/>
              <a:defRPr sz="500"/>
            </a:lvl6pPr>
            <a:lvl7pPr marL="3200400" lvl="6" indent="-260350" algn="l" rtl="0">
              <a:lnSpc>
                <a:spcPct val="100000"/>
              </a:lnSpc>
              <a:spcBef>
                <a:spcPts val="2200"/>
              </a:spcBef>
              <a:spcAft>
                <a:spcPts val="0"/>
              </a:spcAft>
              <a:buClr>
                <a:srgbClr val="747474"/>
              </a:buClr>
              <a:buSzPts val="500"/>
              <a:buChar char="●"/>
              <a:defRPr sz="500"/>
            </a:lvl7pPr>
            <a:lvl8pPr marL="3657600" lvl="7" indent="-260350" algn="l" rtl="0">
              <a:lnSpc>
                <a:spcPct val="100000"/>
              </a:lnSpc>
              <a:spcBef>
                <a:spcPts val="2200"/>
              </a:spcBef>
              <a:spcAft>
                <a:spcPts val="0"/>
              </a:spcAft>
              <a:buClr>
                <a:srgbClr val="747474"/>
              </a:buClr>
              <a:buSzPts val="500"/>
              <a:buChar char="○"/>
              <a:defRPr sz="500"/>
            </a:lvl8pPr>
            <a:lvl9pPr marL="4114800" lvl="8" indent="-260350" algn="l" rtl="0">
              <a:lnSpc>
                <a:spcPct val="100000"/>
              </a:lnSpc>
              <a:spcBef>
                <a:spcPts val="2200"/>
              </a:spcBef>
              <a:spcAft>
                <a:spcPts val="0"/>
              </a:spcAft>
              <a:buClr>
                <a:srgbClr val="747474"/>
              </a:buClr>
              <a:buSzPts val="500"/>
              <a:buChar char="■"/>
              <a:defRPr sz="500"/>
            </a:lvl9pPr>
          </a:lstStyle>
          <a:p>
            <a:endParaRPr/>
          </a:p>
        </p:txBody>
      </p:sp>
      <p:sp>
        <p:nvSpPr>
          <p:cNvPr id="74" name="Google Shape;74;p18"/>
          <p:cNvSpPr/>
          <p:nvPr/>
        </p:nvSpPr>
        <p:spPr>
          <a:xfrm>
            <a:off x="8128170" y="4845458"/>
            <a:ext cx="571500" cy="1386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chemeClr val="accent3"/>
              </a:buClr>
              <a:buSzPts val="900"/>
              <a:buFont typeface="Maven Pro"/>
              <a:buNone/>
            </a:pPr>
            <a:fld id="{00000000-1234-1234-1234-123412341234}" type="slidenum">
              <a:rPr lang="en" sz="900" b="0" i="0" u="none" strike="noStrike" cap="none">
                <a:solidFill>
                  <a:schemeClr val="accent3"/>
                </a:solidFill>
                <a:latin typeface="Maven Pro"/>
                <a:ea typeface="Maven Pro"/>
                <a:cs typeface="Maven Pro"/>
                <a:sym typeface="Maven Pro"/>
              </a:rPr>
              <a:t>‹#›</a:t>
            </a:fld>
            <a:endParaRPr sz="800" b="0" i="0" u="none" strike="noStrike" cap="none">
              <a:solidFill>
                <a:schemeClr val="accent3"/>
              </a:solidFill>
              <a:latin typeface="Maven Pro"/>
              <a:ea typeface="Maven Pro"/>
              <a:cs typeface="Maven Pro"/>
              <a:sym typeface="Maven Pr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itle">
  <p:cSld name="CUSTOM_29">
    <p:spTree>
      <p:nvGrpSpPr>
        <p:cNvPr id="1" name="Shape 75"/>
        <p:cNvGrpSpPr/>
        <p:nvPr/>
      </p:nvGrpSpPr>
      <p:grpSpPr>
        <a:xfrm>
          <a:off x="0" y="0"/>
          <a:ext cx="0" cy="0"/>
          <a:chOff x="0" y="0"/>
          <a:chExt cx="0" cy="0"/>
        </a:xfrm>
      </p:grpSpPr>
      <p:sp>
        <p:nvSpPr>
          <p:cNvPr id="76" name="Google Shape;76;p19"/>
          <p:cNvSpPr txBox="1">
            <a:spLocks noGrp="1"/>
          </p:cNvSpPr>
          <p:nvPr>
            <p:ph type="ctrTitle"/>
          </p:nvPr>
        </p:nvSpPr>
        <p:spPr>
          <a:xfrm flipH="1">
            <a:off x="1193529" y="1611150"/>
            <a:ext cx="5195700" cy="19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6500"/>
              <a:buNone/>
              <a:defRPr sz="6500"/>
            </a:lvl2pPr>
            <a:lvl3pPr lvl="2" rtl="0">
              <a:spcBef>
                <a:spcPts val="0"/>
              </a:spcBef>
              <a:spcAft>
                <a:spcPts val="0"/>
              </a:spcAft>
              <a:buSzPts val="6500"/>
              <a:buNone/>
              <a:defRPr sz="6500"/>
            </a:lvl3pPr>
            <a:lvl4pPr lvl="3" rtl="0">
              <a:spcBef>
                <a:spcPts val="0"/>
              </a:spcBef>
              <a:spcAft>
                <a:spcPts val="0"/>
              </a:spcAft>
              <a:buSzPts val="6500"/>
              <a:buNone/>
              <a:defRPr sz="6500"/>
            </a:lvl4pPr>
            <a:lvl5pPr lvl="4" rtl="0">
              <a:spcBef>
                <a:spcPts val="0"/>
              </a:spcBef>
              <a:spcAft>
                <a:spcPts val="0"/>
              </a:spcAft>
              <a:buSzPts val="6500"/>
              <a:buNone/>
              <a:defRPr sz="6500"/>
            </a:lvl5pPr>
            <a:lvl6pPr lvl="5" rtl="0">
              <a:spcBef>
                <a:spcPts val="0"/>
              </a:spcBef>
              <a:spcAft>
                <a:spcPts val="0"/>
              </a:spcAft>
              <a:buSzPts val="6500"/>
              <a:buNone/>
              <a:defRPr sz="6500"/>
            </a:lvl6pPr>
            <a:lvl7pPr lvl="6" rtl="0">
              <a:spcBef>
                <a:spcPts val="0"/>
              </a:spcBef>
              <a:spcAft>
                <a:spcPts val="0"/>
              </a:spcAft>
              <a:buSzPts val="6500"/>
              <a:buNone/>
              <a:defRPr sz="6500"/>
            </a:lvl7pPr>
            <a:lvl8pPr lvl="7" rtl="0">
              <a:spcBef>
                <a:spcPts val="0"/>
              </a:spcBef>
              <a:spcAft>
                <a:spcPts val="0"/>
              </a:spcAft>
              <a:buSzPts val="6500"/>
              <a:buNone/>
              <a:defRPr sz="6500"/>
            </a:lvl8pPr>
            <a:lvl9pPr lvl="8" rtl="0">
              <a:spcBef>
                <a:spcPts val="0"/>
              </a:spcBef>
              <a:spcAft>
                <a:spcPts val="0"/>
              </a:spcAft>
              <a:buSzPts val="6500"/>
              <a:buNone/>
              <a:defRPr sz="65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08061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6887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6608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E73C3E"/>
        </a:solidFill>
        <a:effectLst/>
      </p:bgPr>
    </p:bg>
    <p:spTree>
      <p:nvGrpSpPr>
        <p:cNvPr id="1" name="Shape 81"/>
        <p:cNvGrpSpPr/>
        <p:nvPr/>
      </p:nvGrpSpPr>
      <p:grpSpPr>
        <a:xfrm>
          <a:off x="0" y="0"/>
          <a:ext cx="0" cy="0"/>
          <a:chOff x="0" y="0"/>
          <a:chExt cx="0" cy="0"/>
        </a:xfrm>
      </p:grpSpPr>
      <p:pic>
        <p:nvPicPr>
          <p:cNvPr id="82" name="Google Shape;82;p21"/>
          <p:cNvPicPr preferRelativeResize="0"/>
          <p:nvPr/>
        </p:nvPicPr>
        <p:blipFill>
          <a:blip r:embed="rId2">
            <a:alphaModFix/>
          </a:blip>
          <a:stretch>
            <a:fillRect/>
          </a:stretch>
        </p:blipFill>
        <p:spPr>
          <a:xfrm>
            <a:off x="1049025" y="2042211"/>
            <a:ext cx="2636400" cy="947873"/>
          </a:xfrm>
          <a:prstGeom prst="rect">
            <a:avLst/>
          </a:prstGeom>
          <a:noFill/>
          <a:ln>
            <a:noFill/>
          </a:ln>
        </p:spPr>
      </p:pic>
      <p:cxnSp>
        <p:nvCxnSpPr>
          <p:cNvPr id="83" name="Google Shape;83;p21"/>
          <p:cNvCxnSpPr/>
          <p:nvPr/>
        </p:nvCxnSpPr>
        <p:spPr>
          <a:xfrm>
            <a:off x="4281400" y="1896000"/>
            <a:ext cx="0" cy="1351500"/>
          </a:xfrm>
          <a:prstGeom prst="straightConnector1">
            <a:avLst/>
          </a:prstGeom>
          <a:noFill/>
          <a:ln w="28575" cap="flat" cmpd="sng">
            <a:solidFill>
              <a:srgbClr val="FFFFFF"/>
            </a:solidFill>
            <a:prstDash val="solid"/>
            <a:round/>
            <a:headEnd type="none" w="med" len="med"/>
            <a:tailEnd type="none" w="med" len="med"/>
          </a:ln>
        </p:spPr>
      </p:cxnSp>
      <p:sp>
        <p:nvSpPr>
          <p:cNvPr id="84" name="Google Shape;84;p21"/>
          <p:cNvSpPr txBox="1">
            <a:spLocks noGrp="1"/>
          </p:cNvSpPr>
          <p:nvPr>
            <p:ph type="title"/>
          </p:nvPr>
        </p:nvSpPr>
        <p:spPr>
          <a:xfrm>
            <a:off x="4656450" y="524750"/>
            <a:ext cx="3932700" cy="2159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400">
                <a:solidFill>
                  <a:srgbClr val="FFFFFF"/>
                </a:solidFill>
                <a:latin typeface="Barlow"/>
                <a:ea typeface="Barlow"/>
                <a:cs typeface="Barlow"/>
                <a:sym typeface="Barlow"/>
              </a:defRPr>
            </a:lvl1pPr>
            <a:lvl2pPr lvl="1" rtl="0">
              <a:spcBef>
                <a:spcPts val="0"/>
              </a:spcBef>
              <a:spcAft>
                <a:spcPts val="0"/>
              </a:spcAft>
              <a:buNone/>
              <a:defRPr sz="3400">
                <a:solidFill>
                  <a:srgbClr val="FFFFFF"/>
                </a:solidFill>
                <a:latin typeface="Barlow"/>
                <a:ea typeface="Barlow"/>
                <a:cs typeface="Barlow"/>
                <a:sym typeface="Barlow"/>
              </a:defRPr>
            </a:lvl2pPr>
            <a:lvl3pPr lvl="2" rtl="0">
              <a:spcBef>
                <a:spcPts val="0"/>
              </a:spcBef>
              <a:spcAft>
                <a:spcPts val="0"/>
              </a:spcAft>
              <a:buNone/>
              <a:defRPr sz="3400">
                <a:solidFill>
                  <a:srgbClr val="FFFFFF"/>
                </a:solidFill>
                <a:latin typeface="Barlow"/>
                <a:ea typeface="Barlow"/>
                <a:cs typeface="Barlow"/>
                <a:sym typeface="Barlow"/>
              </a:defRPr>
            </a:lvl3pPr>
            <a:lvl4pPr lvl="3" rtl="0">
              <a:spcBef>
                <a:spcPts val="0"/>
              </a:spcBef>
              <a:spcAft>
                <a:spcPts val="0"/>
              </a:spcAft>
              <a:buNone/>
              <a:defRPr sz="3400">
                <a:solidFill>
                  <a:srgbClr val="FFFFFF"/>
                </a:solidFill>
                <a:latin typeface="Barlow"/>
                <a:ea typeface="Barlow"/>
                <a:cs typeface="Barlow"/>
                <a:sym typeface="Barlow"/>
              </a:defRPr>
            </a:lvl4pPr>
            <a:lvl5pPr lvl="4" rtl="0">
              <a:spcBef>
                <a:spcPts val="0"/>
              </a:spcBef>
              <a:spcAft>
                <a:spcPts val="0"/>
              </a:spcAft>
              <a:buNone/>
              <a:defRPr sz="3400">
                <a:solidFill>
                  <a:srgbClr val="FFFFFF"/>
                </a:solidFill>
                <a:latin typeface="Barlow"/>
                <a:ea typeface="Barlow"/>
                <a:cs typeface="Barlow"/>
                <a:sym typeface="Barlow"/>
              </a:defRPr>
            </a:lvl5pPr>
            <a:lvl6pPr lvl="5" rtl="0">
              <a:spcBef>
                <a:spcPts val="0"/>
              </a:spcBef>
              <a:spcAft>
                <a:spcPts val="0"/>
              </a:spcAft>
              <a:buNone/>
              <a:defRPr sz="3400">
                <a:solidFill>
                  <a:srgbClr val="FFFFFF"/>
                </a:solidFill>
                <a:latin typeface="Barlow"/>
                <a:ea typeface="Barlow"/>
                <a:cs typeface="Barlow"/>
                <a:sym typeface="Barlow"/>
              </a:defRPr>
            </a:lvl6pPr>
            <a:lvl7pPr lvl="6" rtl="0">
              <a:spcBef>
                <a:spcPts val="0"/>
              </a:spcBef>
              <a:spcAft>
                <a:spcPts val="0"/>
              </a:spcAft>
              <a:buNone/>
              <a:defRPr sz="3400">
                <a:solidFill>
                  <a:srgbClr val="FFFFFF"/>
                </a:solidFill>
                <a:latin typeface="Barlow"/>
                <a:ea typeface="Barlow"/>
                <a:cs typeface="Barlow"/>
                <a:sym typeface="Barlow"/>
              </a:defRPr>
            </a:lvl7pPr>
            <a:lvl8pPr lvl="7" rtl="0">
              <a:spcBef>
                <a:spcPts val="0"/>
              </a:spcBef>
              <a:spcAft>
                <a:spcPts val="0"/>
              </a:spcAft>
              <a:buNone/>
              <a:defRPr sz="3400">
                <a:solidFill>
                  <a:srgbClr val="FFFFFF"/>
                </a:solidFill>
                <a:latin typeface="Barlow"/>
                <a:ea typeface="Barlow"/>
                <a:cs typeface="Barlow"/>
                <a:sym typeface="Barlow"/>
              </a:defRPr>
            </a:lvl8pPr>
            <a:lvl9pPr lvl="8" rtl="0">
              <a:spcBef>
                <a:spcPts val="0"/>
              </a:spcBef>
              <a:spcAft>
                <a:spcPts val="0"/>
              </a:spcAft>
              <a:buNone/>
              <a:defRPr sz="3400">
                <a:solidFill>
                  <a:srgbClr val="FFFFFF"/>
                </a:solidFill>
                <a:latin typeface="Barlow"/>
                <a:ea typeface="Barlow"/>
                <a:cs typeface="Barlow"/>
                <a:sym typeface="Barlow"/>
              </a:defRPr>
            </a:lvl9pPr>
          </a:lstStyle>
          <a:p>
            <a:endParaRPr/>
          </a:p>
        </p:txBody>
      </p:sp>
      <p:sp>
        <p:nvSpPr>
          <p:cNvPr id="85" name="Google Shape;85;p21"/>
          <p:cNvSpPr txBox="1">
            <a:spLocks noGrp="1"/>
          </p:cNvSpPr>
          <p:nvPr>
            <p:ph type="subTitle" idx="1"/>
          </p:nvPr>
        </p:nvSpPr>
        <p:spPr>
          <a:xfrm>
            <a:off x="4662475" y="2857425"/>
            <a:ext cx="3932700" cy="530700"/>
          </a:xfrm>
          <a:prstGeom prst="rect">
            <a:avLst/>
          </a:prstGeom>
        </p:spPr>
        <p:txBody>
          <a:bodyPr spcFirstLastPara="1" wrap="square" lIns="91425" tIns="91425" rIns="91425" bIns="91425" anchor="t" anchorCtr="0">
            <a:noAutofit/>
          </a:bodyPr>
          <a:lstStyle>
            <a:lvl1pPr lvl="0" rtl="0">
              <a:spcBef>
                <a:spcPts val="0"/>
              </a:spcBef>
              <a:spcAft>
                <a:spcPts val="0"/>
              </a:spcAft>
              <a:buNone/>
              <a:defRPr i="1">
                <a:solidFill>
                  <a:srgbClr val="FFFFFF"/>
                </a:solidFill>
                <a:latin typeface="Barlow"/>
                <a:ea typeface="Barlow"/>
                <a:cs typeface="Barlow"/>
                <a:sym typeface="Barlow"/>
              </a:defRPr>
            </a:lvl1pPr>
            <a:lvl2pPr lvl="1" rtl="0">
              <a:spcBef>
                <a:spcPts val="0"/>
              </a:spcBef>
              <a:spcAft>
                <a:spcPts val="0"/>
              </a:spcAft>
              <a:buNone/>
              <a:defRPr>
                <a:latin typeface="Barlow"/>
                <a:ea typeface="Barlow"/>
                <a:cs typeface="Barlow"/>
                <a:sym typeface="Barlow"/>
              </a:defRPr>
            </a:lvl2pPr>
            <a:lvl3pPr lvl="2" rtl="0">
              <a:spcBef>
                <a:spcPts val="0"/>
              </a:spcBef>
              <a:spcAft>
                <a:spcPts val="0"/>
              </a:spcAft>
              <a:buNone/>
              <a:defRPr>
                <a:latin typeface="Barlow"/>
                <a:ea typeface="Barlow"/>
                <a:cs typeface="Barlow"/>
                <a:sym typeface="Barlow"/>
              </a:defRPr>
            </a:lvl3pPr>
            <a:lvl4pPr lvl="3" rtl="0">
              <a:spcBef>
                <a:spcPts val="0"/>
              </a:spcBef>
              <a:spcAft>
                <a:spcPts val="0"/>
              </a:spcAft>
              <a:buNone/>
              <a:defRPr>
                <a:latin typeface="Barlow"/>
                <a:ea typeface="Barlow"/>
                <a:cs typeface="Barlow"/>
                <a:sym typeface="Barlow"/>
              </a:defRPr>
            </a:lvl4pPr>
            <a:lvl5pPr lvl="4" rtl="0">
              <a:spcBef>
                <a:spcPts val="0"/>
              </a:spcBef>
              <a:spcAft>
                <a:spcPts val="0"/>
              </a:spcAft>
              <a:buNone/>
              <a:defRPr>
                <a:latin typeface="Barlow"/>
                <a:ea typeface="Barlow"/>
                <a:cs typeface="Barlow"/>
                <a:sym typeface="Barlow"/>
              </a:defRPr>
            </a:lvl5pPr>
            <a:lvl6pPr lvl="5" rtl="0">
              <a:spcBef>
                <a:spcPts val="0"/>
              </a:spcBef>
              <a:spcAft>
                <a:spcPts val="0"/>
              </a:spcAft>
              <a:buNone/>
              <a:defRPr>
                <a:latin typeface="Barlow"/>
                <a:ea typeface="Barlow"/>
                <a:cs typeface="Barlow"/>
                <a:sym typeface="Barlow"/>
              </a:defRPr>
            </a:lvl6pPr>
            <a:lvl7pPr lvl="6" rtl="0">
              <a:spcBef>
                <a:spcPts val="0"/>
              </a:spcBef>
              <a:spcAft>
                <a:spcPts val="0"/>
              </a:spcAft>
              <a:buNone/>
              <a:defRPr>
                <a:latin typeface="Barlow"/>
                <a:ea typeface="Barlow"/>
                <a:cs typeface="Barlow"/>
                <a:sym typeface="Barlow"/>
              </a:defRPr>
            </a:lvl7pPr>
            <a:lvl8pPr lvl="7" rtl="0">
              <a:spcBef>
                <a:spcPts val="0"/>
              </a:spcBef>
              <a:spcAft>
                <a:spcPts val="0"/>
              </a:spcAft>
              <a:buNone/>
              <a:defRPr>
                <a:latin typeface="Barlow"/>
                <a:ea typeface="Barlow"/>
                <a:cs typeface="Barlow"/>
                <a:sym typeface="Barlow"/>
              </a:defRPr>
            </a:lvl8pPr>
            <a:lvl9pPr lvl="8" rtl="0">
              <a:spcBef>
                <a:spcPts val="0"/>
              </a:spcBef>
              <a:spcAft>
                <a:spcPts val="0"/>
              </a:spcAft>
              <a:buNone/>
              <a:defRPr>
                <a:latin typeface="Barlow"/>
                <a:ea typeface="Barlow"/>
                <a:cs typeface="Barlow"/>
                <a:sym typeface="Barlow"/>
              </a:defRPr>
            </a:lvl9pPr>
          </a:lstStyle>
          <a:p>
            <a:endParaRPr/>
          </a:p>
        </p:txBody>
      </p:sp>
      <p:sp>
        <p:nvSpPr>
          <p:cNvPr id="86" name="Google Shape;86;p21"/>
          <p:cNvSpPr txBox="1">
            <a:spLocks noGrp="1"/>
          </p:cNvSpPr>
          <p:nvPr>
            <p:ph type="subTitle" idx="2"/>
          </p:nvPr>
        </p:nvSpPr>
        <p:spPr>
          <a:xfrm>
            <a:off x="5108975" y="4757600"/>
            <a:ext cx="3932700" cy="4221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000">
                <a:solidFill>
                  <a:srgbClr val="FFFFFF"/>
                </a:solidFill>
                <a:latin typeface="Barlow"/>
                <a:ea typeface="Barlow"/>
                <a:cs typeface="Barlow"/>
                <a:sym typeface="Barlow"/>
              </a:defRPr>
            </a:lvl1pPr>
            <a:lvl2pPr lvl="1" rtl="0">
              <a:spcBef>
                <a:spcPts val="0"/>
              </a:spcBef>
              <a:spcAft>
                <a:spcPts val="0"/>
              </a:spcAft>
              <a:buNone/>
              <a:defRPr sz="1000">
                <a:latin typeface="Barlow"/>
                <a:ea typeface="Barlow"/>
                <a:cs typeface="Barlow"/>
                <a:sym typeface="Barlow"/>
              </a:defRPr>
            </a:lvl2pPr>
            <a:lvl3pPr lvl="2" rtl="0">
              <a:spcBef>
                <a:spcPts val="0"/>
              </a:spcBef>
              <a:spcAft>
                <a:spcPts val="0"/>
              </a:spcAft>
              <a:buNone/>
              <a:defRPr sz="1000">
                <a:latin typeface="Barlow"/>
                <a:ea typeface="Barlow"/>
                <a:cs typeface="Barlow"/>
                <a:sym typeface="Barlow"/>
              </a:defRPr>
            </a:lvl3pPr>
            <a:lvl4pPr lvl="3" rtl="0">
              <a:spcBef>
                <a:spcPts val="0"/>
              </a:spcBef>
              <a:spcAft>
                <a:spcPts val="0"/>
              </a:spcAft>
              <a:buNone/>
              <a:defRPr sz="1000">
                <a:latin typeface="Barlow"/>
                <a:ea typeface="Barlow"/>
                <a:cs typeface="Barlow"/>
                <a:sym typeface="Barlow"/>
              </a:defRPr>
            </a:lvl4pPr>
            <a:lvl5pPr lvl="4" rtl="0">
              <a:spcBef>
                <a:spcPts val="0"/>
              </a:spcBef>
              <a:spcAft>
                <a:spcPts val="0"/>
              </a:spcAft>
              <a:buNone/>
              <a:defRPr sz="1000">
                <a:latin typeface="Barlow"/>
                <a:ea typeface="Barlow"/>
                <a:cs typeface="Barlow"/>
                <a:sym typeface="Barlow"/>
              </a:defRPr>
            </a:lvl5pPr>
            <a:lvl6pPr lvl="5" rtl="0">
              <a:spcBef>
                <a:spcPts val="0"/>
              </a:spcBef>
              <a:spcAft>
                <a:spcPts val="0"/>
              </a:spcAft>
              <a:buNone/>
              <a:defRPr sz="1000">
                <a:latin typeface="Barlow"/>
                <a:ea typeface="Barlow"/>
                <a:cs typeface="Barlow"/>
                <a:sym typeface="Barlow"/>
              </a:defRPr>
            </a:lvl6pPr>
            <a:lvl7pPr lvl="6" rtl="0">
              <a:spcBef>
                <a:spcPts val="0"/>
              </a:spcBef>
              <a:spcAft>
                <a:spcPts val="0"/>
              </a:spcAft>
              <a:buNone/>
              <a:defRPr sz="1000">
                <a:latin typeface="Barlow"/>
                <a:ea typeface="Barlow"/>
                <a:cs typeface="Barlow"/>
                <a:sym typeface="Barlow"/>
              </a:defRPr>
            </a:lvl7pPr>
            <a:lvl8pPr lvl="7" rtl="0">
              <a:spcBef>
                <a:spcPts val="0"/>
              </a:spcBef>
              <a:spcAft>
                <a:spcPts val="0"/>
              </a:spcAft>
              <a:buNone/>
              <a:defRPr sz="1000">
                <a:latin typeface="Barlow"/>
                <a:ea typeface="Barlow"/>
                <a:cs typeface="Barlow"/>
                <a:sym typeface="Barlow"/>
              </a:defRPr>
            </a:lvl8pPr>
            <a:lvl9pPr lvl="8" rtl="0">
              <a:spcBef>
                <a:spcPts val="0"/>
              </a:spcBef>
              <a:spcAft>
                <a:spcPts val="0"/>
              </a:spcAft>
              <a:buNone/>
              <a:defRPr sz="1000">
                <a:latin typeface="Barlow"/>
                <a:ea typeface="Barlow"/>
                <a:cs typeface="Barlow"/>
                <a:sym typeface="Barlow"/>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p:cSld name="TITLE_2">
    <p:bg>
      <p:bgPr>
        <a:solidFill>
          <a:srgbClr val="E73C3E"/>
        </a:solidFill>
        <a:effectLst/>
      </p:bgPr>
    </p:bg>
    <p:spTree>
      <p:nvGrpSpPr>
        <p:cNvPr id="1" name="Shape 87"/>
        <p:cNvGrpSpPr/>
        <p:nvPr/>
      </p:nvGrpSpPr>
      <p:grpSpPr>
        <a:xfrm>
          <a:off x="0" y="0"/>
          <a:ext cx="0" cy="0"/>
          <a:chOff x="0" y="0"/>
          <a:chExt cx="0" cy="0"/>
        </a:xfrm>
      </p:grpSpPr>
      <p:sp>
        <p:nvSpPr>
          <p:cNvPr id="88" name="Google Shape;88;p22"/>
          <p:cNvSpPr txBox="1"/>
          <p:nvPr/>
        </p:nvSpPr>
        <p:spPr>
          <a:xfrm>
            <a:off x="440675" y="1721400"/>
            <a:ext cx="3618600" cy="1700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4800">
              <a:solidFill>
                <a:srgbClr val="FFFFFF"/>
              </a:solidFill>
              <a:latin typeface="Maven Pro"/>
              <a:ea typeface="Maven Pro"/>
              <a:cs typeface="Maven Pro"/>
              <a:sym typeface="Maven Pro"/>
            </a:endParaRPr>
          </a:p>
        </p:txBody>
      </p:sp>
      <p:cxnSp>
        <p:nvCxnSpPr>
          <p:cNvPr id="89" name="Google Shape;89;p22"/>
          <p:cNvCxnSpPr/>
          <p:nvPr/>
        </p:nvCxnSpPr>
        <p:spPr>
          <a:xfrm>
            <a:off x="4324450" y="1150500"/>
            <a:ext cx="0" cy="2842500"/>
          </a:xfrm>
          <a:prstGeom prst="straightConnector1">
            <a:avLst/>
          </a:prstGeom>
          <a:noFill/>
          <a:ln w="28575" cap="flat" cmpd="sng">
            <a:solidFill>
              <a:srgbClr val="FFFFFF"/>
            </a:solidFill>
            <a:prstDash val="solid"/>
            <a:round/>
            <a:headEnd type="none" w="med" len="med"/>
            <a:tailEnd type="none" w="med" len="med"/>
          </a:ln>
        </p:spPr>
      </p:cxnSp>
      <p:sp>
        <p:nvSpPr>
          <p:cNvPr id="90" name="Google Shape;90;p22"/>
          <p:cNvSpPr txBox="1">
            <a:spLocks noGrp="1"/>
          </p:cNvSpPr>
          <p:nvPr>
            <p:ph type="title"/>
          </p:nvPr>
        </p:nvSpPr>
        <p:spPr>
          <a:xfrm>
            <a:off x="392050" y="1378650"/>
            <a:ext cx="3420000" cy="23862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3100">
                <a:solidFill>
                  <a:srgbClr val="FFFFFF"/>
                </a:solidFill>
              </a:defRPr>
            </a:lvl1pPr>
            <a:lvl2pPr lvl="1" algn="r" rtl="0">
              <a:spcBef>
                <a:spcPts val="0"/>
              </a:spcBef>
              <a:spcAft>
                <a:spcPts val="0"/>
              </a:spcAft>
              <a:buNone/>
              <a:defRPr sz="3100">
                <a:solidFill>
                  <a:srgbClr val="FFFFFF"/>
                </a:solidFill>
              </a:defRPr>
            </a:lvl2pPr>
            <a:lvl3pPr lvl="2" algn="r" rtl="0">
              <a:spcBef>
                <a:spcPts val="0"/>
              </a:spcBef>
              <a:spcAft>
                <a:spcPts val="0"/>
              </a:spcAft>
              <a:buNone/>
              <a:defRPr sz="3100">
                <a:solidFill>
                  <a:srgbClr val="FFFFFF"/>
                </a:solidFill>
              </a:defRPr>
            </a:lvl3pPr>
            <a:lvl4pPr lvl="3" algn="r" rtl="0">
              <a:spcBef>
                <a:spcPts val="0"/>
              </a:spcBef>
              <a:spcAft>
                <a:spcPts val="0"/>
              </a:spcAft>
              <a:buNone/>
              <a:defRPr sz="3100">
                <a:solidFill>
                  <a:srgbClr val="FFFFFF"/>
                </a:solidFill>
              </a:defRPr>
            </a:lvl4pPr>
            <a:lvl5pPr lvl="4" algn="r" rtl="0">
              <a:spcBef>
                <a:spcPts val="0"/>
              </a:spcBef>
              <a:spcAft>
                <a:spcPts val="0"/>
              </a:spcAft>
              <a:buNone/>
              <a:defRPr sz="3100">
                <a:solidFill>
                  <a:srgbClr val="FFFFFF"/>
                </a:solidFill>
              </a:defRPr>
            </a:lvl5pPr>
            <a:lvl6pPr lvl="5" algn="r" rtl="0">
              <a:spcBef>
                <a:spcPts val="0"/>
              </a:spcBef>
              <a:spcAft>
                <a:spcPts val="0"/>
              </a:spcAft>
              <a:buNone/>
              <a:defRPr sz="3100">
                <a:solidFill>
                  <a:srgbClr val="FFFFFF"/>
                </a:solidFill>
              </a:defRPr>
            </a:lvl6pPr>
            <a:lvl7pPr lvl="6" algn="r" rtl="0">
              <a:spcBef>
                <a:spcPts val="0"/>
              </a:spcBef>
              <a:spcAft>
                <a:spcPts val="0"/>
              </a:spcAft>
              <a:buNone/>
              <a:defRPr sz="3100">
                <a:solidFill>
                  <a:srgbClr val="FFFFFF"/>
                </a:solidFill>
              </a:defRPr>
            </a:lvl7pPr>
            <a:lvl8pPr lvl="7" algn="r" rtl="0">
              <a:spcBef>
                <a:spcPts val="0"/>
              </a:spcBef>
              <a:spcAft>
                <a:spcPts val="0"/>
              </a:spcAft>
              <a:buNone/>
              <a:defRPr sz="3100">
                <a:solidFill>
                  <a:srgbClr val="FFFFFF"/>
                </a:solidFill>
              </a:defRPr>
            </a:lvl8pPr>
            <a:lvl9pPr lvl="8" algn="r" rtl="0">
              <a:spcBef>
                <a:spcPts val="0"/>
              </a:spcBef>
              <a:spcAft>
                <a:spcPts val="0"/>
              </a:spcAft>
              <a:buNone/>
              <a:defRPr sz="3100">
                <a:solidFill>
                  <a:srgbClr val="FFFFFF"/>
                </a:solidFill>
              </a:defRPr>
            </a:lvl9pPr>
          </a:lstStyle>
          <a:p>
            <a:endParaRPr/>
          </a:p>
        </p:txBody>
      </p:sp>
      <p:sp>
        <p:nvSpPr>
          <p:cNvPr id="91" name="Google Shape;91;p22"/>
          <p:cNvSpPr txBox="1">
            <a:spLocks noGrp="1"/>
          </p:cNvSpPr>
          <p:nvPr>
            <p:ph type="body" idx="1"/>
          </p:nvPr>
        </p:nvSpPr>
        <p:spPr>
          <a:xfrm>
            <a:off x="4835125" y="1378650"/>
            <a:ext cx="3766200" cy="23862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rgbClr val="FFFFFF"/>
              </a:buClr>
              <a:buSzPts val="14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92" name="Google Shape;92;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FFFFFF"/>
                </a:solidFill>
              </a:defRPr>
            </a:lvl1pPr>
            <a:lvl2pPr lvl="1" rtl="0">
              <a:buNone/>
              <a:defRPr sz="1300">
                <a:solidFill>
                  <a:srgbClr val="FFFFFF"/>
                </a:solidFill>
              </a:defRPr>
            </a:lvl2pPr>
            <a:lvl3pPr lvl="2" rtl="0">
              <a:buNone/>
              <a:defRPr sz="1300">
                <a:solidFill>
                  <a:srgbClr val="FFFFFF"/>
                </a:solidFill>
              </a:defRPr>
            </a:lvl3pPr>
            <a:lvl4pPr lvl="3" rtl="0">
              <a:buNone/>
              <a:defRPr sz="1300">
                <a:solidFill>
                  <a:srgbClr val="FFFFFF"/>
                </a:solidFill>
              </a:defRPr>
            </a:lvl4pPr>
            <a:lvl5pPr lvl="4" rtl="0">
              <a:buNone/>
              <a:defRPr sz="1300">
                <a:solidFill>
                  <a:srgbClr val="FFFFFF"/>
                </a:solidFill>
              </a:defRPr>
            </a:lvl5pPr>
            <a:lvl6pPr lvl="5" rtl="0">
              <a:buNone/>
              <a:defRPr sz="1300">
                <a:solidFill>
                  <a:srgbClr val="FFFFFF"/>
                </a:solidFill>
              </a:defRPr>
            </a:lvl6pPr>
            <a:lvl7pPr lvl="6" rtl="0">
              <a:buNone/>
              <a:defRPr sz="1300">
                <a:solidFill>
                  <a:srgbClr val="FFFFFF"/>
                </a:solidFill>
              </a:defRPr>
            </a:lvl7pPr>
            <a:lvl8pPr lvl="7" rtl="0">
              <a:buNone/>
              <a:defRPr sz="1300">
                <a:solidFill>
                  <a:srgbClr val="FFFFFF"/>
                </a:solidFill>
              </a:defRPr>
            </a:lvl8pPr>
            <a:lvl9pPr lvl="8" rtl="0">
              <a:buNone/>
              <a:defRPr sz="13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with note">
  <p:cSld name="TITLE_AND_BODY_2">
    <p:spTree>
      <p:nvGrpSpPr>
        <p:cNvPr id="1" name="Shape 97"/>
        <p:cNvGrpSpPr/>
        <p:nvPr/>
      </p:nvGrpSpPr>
      <p:grpSpPr>
        <a:xfrm>
          <a:off x="0" y="0"/>
          <a:ext cx="0" cy="0"/>
          <a:chOff x="0" y="0"/>
          <a:chExt cx="0" cy="0"/>
        </a:xfrm>
      </p:grpSpPr>
      <p:sp>
        <p:nvSpPr>
          <p:cNvPr id="98" name="Google Shape;98;p24"/>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9" name="Google Shape;99;p24"/>
          <p:cNvSpPr txBox="1">
            <a:spLocks noGrp="1"/>
          </p:cNvSpPr>
          <p:nvPr>
            <p:ph type="body" idx="1"/>
          </p:nvPr>
        </p:nvSpPr>
        <p:spPr>
          <a:xfrm>
            <a:off x="311700" y="1071963"/>
            <a:ext cx="8520600" cy="3416400"/>
          </a:xfrm>
          <a:prstGeom prst="rect">
            <a:avLst/>
          </a:prstGeom>
        </p:spPr>
        <p:txBody>
          <a:bodyPr spcFirstLastPara="1" wrap="square" lIns="45700"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0" name="Google Shape;100;p24"/>
          <p:cNvSpPr txBox="1">
            <a:spLocks noGrp="1"/>
          </p:cNvSpPr>
          <p:nvPr>
            <p:ph type="body" idx="2"/>
          </p:nvPr>
        </p:nvSpPr>
        <p:spPr>
          <a:xfrm>
            <a:off x="311700" y="3966300"/>
            <a:ext cx="8520600" cy="856500"/>
          </a:xfrm>
          <a:prstGeom prst="rect">
            <a:avLst/>
          </a:prstGeom>
          <a:solidFill>
            <a:srgbClr val="EFEFEF"/>
          </a:solidFill>
        </p:spPr>
        <p:txBody>
          <a:bodyPr spcFirstLastPara="1" wrap="square" lIns="91425" tIns="91425" rIns="91425" bIns="91425" anchor="ctr" anchorCtr="0">
            <a:noAutofit/>
          </a:bodyPr>
          <a:lstStyle>
            <a:lvl1pPr marL="457200" lvl="0" indent="-330200" algn="ctr" rtl="0">
              <a:spcBef>
                <a:spcPts val="0"/>
              </a:spcBef>
              <a:spcAft>
                <a:spcPts val="0"/>
              </a:spcAft>
              <a:buSzPts val="1600"/>
              <a:buChar char="●"/>
              <a:defRPr sz="1600" b="1"/>
            </a:lvl1pPr>
            <a:lvl2pPr marL="914400" lvl="1" indent="-330200" algn="ctr" rtl="0">
              <a:spcBef>
                <a:spcPts val="0"/>
              </a:spcBef>
              <a:spcAft>
                <a:spcPts val="0"/>
              </a:spcAft>
              <a:buSzPts val="1600"/>
              <a:buChar char="○"/>
              <a:defRPr sz="1600"/>
            </a:lvl2pPr>
            <a:lvl3pPr marL="1371600" lvl="2" indent="-330200" algn="ctr" rtl="0">
              <a:spcBef>
                <a:spcPts val="0"/>
              </a:spcBef>
              <a:spcAft>
                <a:spcPts val="0"/>
              </a:spcAft>
              <a:buSzPts val="1600"/>
              <a:buChar char="■"/>
              <a:defRPr sz="1600"/>
            </a:lvl3pPr>
            <a:lvl4pPr marL="1828800" lvl="3" indent="-330200" algn="ctr" rtl="0">
              <a:spcBef>
                <a:spcPts val="0"/>
              </a:spcBef>
              <a:spcAft>
                <a:spcPts val="0"/>
              </a:spcAft>
              <a:buSzPts val="1600"/>
              <a:buChar char="●"/>
              <a:defRPr sz="1600"/>
            </a:lvl4pPr>
            <a:lvl5pPr marL="2286000" lvl="4" indent="-330200" algn="ctr" rtl="0">
              <a:spcBef>
                <a:spcPts val="0"/>
              </a:spcBef>
              <a:spcAft>
                <a:spcPts val="0"/>
              </a:spcAft>
              <a:buSzPts val="1600"/>
              <a:buChar char="○"/>
              <a:defRPr sz="1600"/>
            </a:lvl5pPr>
            <a:lvl6pPr marL="2743200" lvl="5" indent="-330200" algn="ctr" rtl="0">
              <a:spcBef>
                <a:spcPts val="0"/>
              </a:spcBef>
              <a:spcAft>
                <a:spcPts val="0"/>
              </a:spcAft>
              <a:buSzPts val="1600"/>
              <a:buChar char="■"/>
              <a:defRPr sz="1600"/>
            </a:lvl6pPr>
            <a:lvl7pPr marL="3200400" lvl="6" indent="-330200" algn="ctr" rtl="0">
              <a:spcBef>
                <a:spcPts val="0"/>
              </a:spcBef>
              <a:spcAft>
                <a:spcPts val="0"/>
              </a:spcAft>
              <a:buSzPts val="1600"/>
              <a:buChar char="●"/>
              <a:defRPr sz="1600"/>
            </a:lvl7pPr>
            <a:lvl8pPr marL="3657600" lvl="7" indent="-330200" algn="ctr" rtl="0">
              <a:spcBef>
                <a:spcPts val="0"/>
              </a:spcBef>
              <a:spcAft>
                <a:spcPts val="0"/>
              </a:spcAft>
              <a:buSzPts val="1600"/>
              <a:buChar char="○"/>
              <a:defRPr sz="1600"/>
            </a:lvl8pPr>
            <a:lvl9pPr marL="4114800" lvl="8" indent="-330200" algn="ctr" rtl="0">
              <a:spcBef>
                <a:spcPts val="0"/>
              </a:spcBef>
              <a:spcAft>
                <a:spcPts val="0"/>
              </a:spcAft>
              <a:buSzPts val="1600"/>
              <a:buChar char="■"/>
              <a:defRPr sz="1600"/>
            </a:lvl9pPr>
          </a:lstStyle>
          <a:p>
            <a:endParaRPr/>
          </a:p>
        </p:txBody>
      </p:sp>
      <p:sp>
        <p:nvSpPr>
          <p:cNvPr id="101" name="Google Shape;101;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with warning">
  <p:cSld name="TITLE_AND_BODY_1">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04" name="Google Shape;104;p25"/>
          <p:cNvSpPr txBox="1">
            <a:spLocks noGrp="1"/>
          </p:cNvSpPr>
          <p:nvPr>
            <p:ph type="body" idx="1"/>
          </p:nvPr>
        </p:nvSpPr>
        <p:spPr>
          <a:xfrm>
            <a:off x="311700" y="1071971"/>
            <a:ext cx="8520600" cy="2369700"/>
          </a:xfrm>
          <a:prstGeom prst="rect">
            <a:avLst/>
          </a:prstGeom>
        </p:spPr>
        <p:txBody>
          <a:bodyPr spcFirstLastPara="1" wrap="square" lIns="45700"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5" name="Google Shape;105;p25"/>
          <p:cNvSpPr txBox="1">
            <a:spLocks noGrp="1"/>
          </p:cNvSpPr>
          <p:nvPr>
            <p:ph type="body" idx="2"/>
          </p:nvPr>
        </p:nvSpPr>
        <p:spPr>
          <a:xfrm>
            <a:off x="311700" y="3972325"/>
            <a:ext cx="8520600" cy="856500"/>
          </a:xfrm>
          <a:prstGeom prst="rect">
            <a:avLst/>
          </a:prstGeom>
          <a:solidFill>
            <a:srgbClr val="E73C3E"/>
          </a:solidFill>
        </p:spPr>
        <p:txBody>
          <a:bodyPr spcFirstLastPara="1" wrap="square" lIns="91425" tIns="91425" rIns="91425" bIns="91425" anchor="ctr" anchorCtr="0">
            <a:noAutofit/>
          </a:bodyPr>
          <a:lstStyle>
            <a:lvl1pPr marL="457200" lvl="0" indent="-330200" algn="ctr" rtl="0">
              <a:spcBef>
                <a:spcPts val="0"/>
              </a:spcBef>
              <a:spcAft>
                <a:spcPts val="0"/>
              </a:spcAft>
              <a:buClr>
                <a:srgbClr val="FFFFFF"/>
              </a:buClr>
              <a:buSzPts val="1600"/>
              <a:buChar char="●"/>
              <a:defRPr sz="1600" b="1">
                <a:solidFill>
                  <a:srgbClr val="FFFFFF"/>
                </a:solidFill>
              </a:defRPr>
            </a:lvl1pPr>
            <a:lvl2pPr marL="914400" lvl="1" indent="-330200" algn="ctr" rtl="0">
              <a:spcBef>
                <a:spcPts val="0"/>
              </a:spcBef>
              <a:spcAft>
                <a:spcPts val="0"/>
              </a:spcAft>
              <a:buSzPts val="1600"/>
              <a:buChar char="○"/>
              <a:defRPr sz="1600"/>
            </a:lvl2pPr>
            <a:lvl3pPr marL="1371600" lvl="2" indent="-330200" algn="ctr" rtl="0">
              <a:spcBef>
                <a:spcPts val="0"/>
              </a:spcBef>
              <a:spcAft>
                <a:spcPts val="0"/>
              </a:spcAft>
              <a:buSzPts val="1600"/>
              <a:buChar char="■"/>
              <a:defRPr sz="1600"/>
            </a:lvl3pPr>
            <a:lvl4pPr marL="1828800" lvl="3" indent="-330200" algn="ctr" rtl="0">
              <a:spcBef>
                <a:spcPts val="0"/>
              </a:spcBef>
              <a:spcAft>
                <a:spcPts val="0"/>
              </a:spcAft>
              <a:buSzPts val="1600"/>
              <a:buChar char="●"/>
              <a:defRPr sz="1600"/>
            </a:lvl4pPr>
            <a:lvl5pPr marL="2286000" lvl="4" indent="-330200" algn="ctr" rtl="0">
              <a:spcBef>
                <a:spcPts val="0"/>
              </a:spcBef>
              <a:spcAft>
                <a:spcPts val="0"/>
              </a:spcAft>
              <a:buSzPts val="1600"/>
              <a:buChar char="○"/>
              <a:defRPr sz="1600"/>
            </a:lvl5pPr>
            <a:lvl6pPr marL="2743200" lvl="5" indent="-330200" algn="ctr" rtl="0">
              <a:spcBef>
                <a:spcPts val="0"/>
              </a:spcBef>
              <a:spcAft>
                <a:spcPts val="0"/>
              </a:spcAft>
              <a:buSzPts val="1600"/>
              <a:buChar char="■"/>
              <a:defRPr sz="1600"/>
            </a:lvl6pPr>
            <a:lvl7pPr marL="3200400" lvl="6" indent="-330200" algn="ctr" rtl="0">
              <a:spcBef>
                <a:spcPts val="0"/>
              </a:spcBef>
              <a:spcAft>
                <a:spcPts val="0"/>
              </a:spcAft>
              <a:buSzPts val="1600"/>
              <a:buChar char="●"/>
              <a:defRPr sz="1600"/>
            </a:lvl7pPr>
            <a:lvl8pPr marL="3657600" lvl="7" indent="-330200" algn="ctr" rtl="0">
              <a:spcBef>
                <a:spcPts val="0"/>
              </a:spcBef>
              <a:spcAft>
                <a:spcPts val="0"/>
              </a:spcAft>
              <a:buSzPts val="1600"/>
              <a:buChar char="○"/>
              <a:defRPr sz="1600"/>
            </a:lvl8pPr>
            <a:lvl9pPr marL="4114800" lvl="8" indent="-330200" algn="ctr" rtl="0">
              <a:spcBef>
                <a:spcPts val="0"/>
              </a:spcBef>
              <a:spcAft>
                <a:spcPts val="0"/>
              </a:spcAft>
              <a:buSzPts val="1600"/>
              <a:buChar char="■"/>
              <a:defRPr sz="1600"/>
            </a:lvl9pPr>
          </a:lstStyle>
          <a:p>
            <a:endParaRPr/>
          </a:p>
        </p:txBody>
      </p:sp>
      <p:sp>
        <p:nvSpPr>
          <p:cNvPr id="106" name="Google Shape;106;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09" name="Google Shape;109;p26"/>
          <p:cNvSpPr txBox="1">
            <a:spLocks noGrp="1"/>
          </p:cNvSpPr>
          <p:nvPr>
            <p:ph type="body" idx="1"/>
          </p:nvPr>
        </p:nvSpPr>
        <p:spPr>
          <a:xfrm>
            <a:off x="311700" y="1622600"/>
            <a:ext cx="3999900" cy="2904000"/>
          </a:xfrm>
          <a:prstGeom prst="rect">
            <a:avLst/>
          </a:prstGeom>
        </p:spPr>
        <p:txBody>
          <a:bodyPr spcFirstLastPara="1" wrap="square" lIns="45700"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0" name="Google Shape;110;p26"/>
          <p:cNvSpPr txBox="1">
            <a:spLocks noGrp="1"/>
          </p:cNvSpPr>
          <p:nvPr>
            <p:ph type="body" idx="2"/>
          </p:nvPr>
        </p:nvSpPr>
        <p:spPr>
          <a:xfrm>
            <a:off x="4832400" y="1622550"/>
            <a:ext cx="3999900" cy="2904000"/>
          </a:xfrm>
          <a:prstGeom prst="rect">
            <a:avLst/>
          </a:prstGeom>
        </p:spPr>
        <p:txBody>
          <a:bodyPr spcFirstLastPara="1" wrap="square" lIns="45700"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1" name="Google Shape;11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26"/>
          <p:cNvSpPr txBox="1">
            <a:spLocks noGrp="1"/>
          </p:cNvSpPr>
          <p:nvPr>
            <p:ph type="subTitle" idx="3"/>
          </p:nvPr>
        </p:nvSpPr>
        <p:spPr>
          <a:xfrm>
            <a:off x="347400" y="1097775"/>
            <a:ext cx="39999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13" name="Google Shape;113;p26"/>
          <p:cNvSpPr txBox="1">
            <a:spLocks noGrp="1"/>
          </p:cNvSpPr>
          <p:nvPr>
            <p:ph type="subTitle" idx="4"/>
          </p:nvPr>
        </p:nvSpPr>
        <p:spPr>
          <a:xfrm>
            <a:off x="4796700" y="1097775"/>
            <a:ext cx="39999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16" name="Google Shape;116;p27"/>
          <p:cNvSpPr txBox="1">
            <a:spLocks noGrp="1"/>
          </p:cNvSpPr>
          <p:nvPr>
            <p:ph type="body" idx="1"/>
          </p:nvPr>
        </p:nvSpPr>
        <p:spPr>
          <a:xfrm>
            <a:off x="311700" y="1622600"/>
            <a:ext cx="2625600" cy="2904000"/>
          </a:xfrm>
          <a:prstGeom prst="rect">
            <a:avLst/>
          </a:prstGeom>
        </p:spPr>
        <p:txBody>
          <a:bodyPr spcFirstLastPara="1" wrap="square" lIns="45700"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7" name="Google Shape;117;p27"/>
          <p:cNvSpPr txBox="1">
            <a:spLocks noGrp="1"/>
          </p:cNvSpPr>
          <p:nvPr>
            <p:ph type="body" idx="2"/>
          </p:nvPr>
        </p:nvSpPr>
        <p:spPr>
          <a:xfrm>
            <a:off x="3259200" y="1622550"/>
            <a:ext cx="2625600" cy="2904000"/>
          </a:xfrm>
          <a:prstGeom prst="rect">
            <a:avLst/>
          </a:prstGeom>
        </p:spPr>
        <p:txBody>
          <a:bodyPr spcFirstLastPara="1" wrap="square" lIns="45700"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8" name="Google Shape;11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27"/>
          <p:cNvSpPr txBox="1">
            <a:spLocks noGrp="1"/>
          </p:cNvSpPr>
          <p:nvPr>
            <p:ph type="body" idx="3"/>
          </p:nvPr>
        </p:nvSpPr>
        <p:spPr>
          <a:xfrm>
            <a:off x="6206700" y="1622550"/>
            <a:ext cx="2625600" cy="2904000"/>
          </a:xfrm>
          <a:prstGeom prst="rect">
            <a:avLst/>
          </a:prstGeom>
        </p:spPr>
        <p:txBody>
          <a:bodyPr spcFirstLastPara="1" wrap="square" lIns="45700"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0" name="Google Shape;120;p27"/>
          <p:cNvSpPr txBox="1">
            <a:spLocks noGrp="1"/>
          </p:cNvSpPr>
          <p:nvPr>
            <p:ph type="subTitle" idx="4"/>
          </p:nvPr>
        </p:nvSpPr>
        <p:spPr>
          <a:xfrm>
            <a:off x="347400" y="1097775"/>
            <a:ext cx="25899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21" name="Google Shape;121;p27"/>
          <p:cNvSpPr txBox="1">
            <a:spLocks noGrp="1"/>
          </p:cNvSpPr>
          <p:nvPr>
            <p:ph type="subTitle" idx="5"/>
          </p:nvPr>
        </p:nvSpPr>
        <p:spPr>
          <a:xfrm>
            <a:off x="3277050" y="1097775"/>
            <a:ext cx="25899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22" name="Google Shape;122;p27"/>
          <p:cNvSpPr txBox="1">
            <a:spLocks noGrp="1"/>
          </p:cNvSpPr>
          <p:nvPr>
            <p:ph type="subTitle" idx="6"/>
          </p:nvPr>
        </p:nvSpPr>
        <p:spPr>
          <a:xfrm>
            <a:off x="6206700" y="1097775"/>
            <a:ext cx="25899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25" name="Google Shape;12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entered text (red on white)">
  <p:cSld name="CUSTOM">
    <p:spTree>
      <p:nvGrpSpPr>
        <p:cNvPr id="1" name="Shape 126"/>
        <p:cNvGrpSpPr/>
        <p:nvPr/>
      </p:nvGrpSpPr>
      <p:grpSpPr>
        <a:xfrm>
          <a:off x="0" y="0"/>
          <a:ext cx="0" cy="0"/>
          <a:chOff x="0" y="0"/>
          <a:chExt cx="0" cy="0"/>
        </a:xfrm>
      </p:grpSpPr>
      <p:sp>
        <p:nvSpPr>
          <p:cNvPr id="127" name="Google Shape;127;p29"/>
          <p:cNvSpPr txBox="1">
            <a:spLocks noGrp="1"/>
          </p:cNvSpPr>
          <p:nvPr>
            <p:ph type="title"/>
          </p:nvPr>
        </p:nvSpPr>
        <p:spPr>
          <a:xfrm>
            <a:off x="311700" y="1982700"/>
            <a:ext cx="8520600" cy="1178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a:lvl1pPr>
            <a:lvl2pPr lvl="1" algn="ctr" rtl="0">
              <a:spcBef>
                <a:spcPts val="0"/>
              </a:spcBef>
              <a:spcAft>
                <a:spcPts val="0"/>
              </a:spcAft>
              <a:buNone/>
              <a:defRPr sz="3000"/>
            </a:lvl2pPr>
            <a:lvl3pPr lvl="2" algn="ctr" rtl="0">
              <a:spcBef>
                <a:spcPts val="0"/>
              </a:spcBef>
              <a:spcAft>
                <a:spcPts val="0"/>
              </a:spcAft>
              <a:buNone/>
              <a:defRPr sz="3000"/>
            </a:lvl3pPr>
            <a:lvl4pPr lvl="3" algn="ctr" rtl="0">
              <a:spcBef>
                <a:spcPts val="0"/>
              </a:spcBef>
              <a:spcAft>
                <a:spcPts val="0"/>
              </a:spcAft>
              <a:buNone/>
              <a:defRPr sz="3000"/>
            </a:lvl4pPr>
            <a:lvl5pPr lvl="4" algn="ctr" rtl="0">
              <a:spcBef>
                <a:spcPts val="0"/>
              </a:spcBef>
              <a:spcAft>
                <a:spcPts val="0"/>
              </a:spcAft>
              <a:buNone/>
              <a:defRPr sz="3000"/>
            </a:lvl5pPr>
            <a:lvl6pPr lvl="5" algn="ctr" rtl="0">
              <a:spcBef>
                <a:spcPts val="0"/>
              </a:spcBef>
              <a:spcAft>
                <a:spcPts val="0"/>
              </a:spcAft>
              <a:buNone/>
              <a:defRPr sz="3000"/>
            </a:lvl6pPr>
            <a:lvl7pPr lvl="6" algn="ctr" rtl="0">
              <a:spcBef>
                <a:spcPts val="0"/>
              </a:spcBef>
              <a:spcAft>
                <a:spcPts val="0"/>
              </a:spcAft>
              <a:buNone/>
              <a:defRPr sz="3000"/>
            </a:lvl7pPr>
            <a:lvl8pPr lvl="7" algn="ctr" rtl="0">
              <a:spcBef>
                <a:spcPts val="0"/>
              </a:spcBef>
              <a:spcAft>
                <a:spcPts val="0"/>
              </a:spcAft>
              <a:buNone/>
              <a:defRPr sz="3000"/>
            </a:lvl8pPr>
            <a:lvl9pPr lvl="8" algn="ctr" rtl="0">
              <a:spcBef>
                <a:spcPts val="0"/>
              </a:spcBef>
              <a:spcAft>
                <a:spcPts val="0"/>
              </a:spcAft>
              <a:buNone/>
              <a:defRPr sz="3000"/>
            </a:lvl9pPr>
          </a:lstStyle>
          <a:p>
            <a:endParaRPr/>
          </a:p>
        </p:txBody>
      </p:sp>
      <p:sp>
        <p:nvSpPr>
          <p:cNvPr id="128" name="Google Shape;128;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entered text (white on red)">
  <p:cSld name="CUSTOM_1">
    <p:bg>
      <p:bgPr>
        <a:solidFill>
          <a:srgbClr val="E73C3E"/>
        </a:solidFill>
        <a:effectLst/>
      </p:bgPr>
    </p:bg>
    <p:spTree>
      <p:nvGrpSpPr>
        <p:cNvPr id="1" name="Shape 129"/>
        <p:cNvGrpSpPr/>
        <p:nvPr/>
      </p:nvGrpSpPr>
      <p:grpSpPr>
        <a:xfrm>
          <a:off x="0" y="0"/>
          <a:ext cx="0" cy="0"/>
          <a:chOff x="0" y="0"/>
          <a:chExt cx="0" cy="0"/>
        </a:xfrm>
      </p:grpSpPr>
      <p:sp>
        <p:nvSpPr>
          <p:cNvPr id="130" name="Google Shape;130;p30"/>
          <p:cNvSpPr txBox="1">
            <a:spLocks noGrp="1"/>
          </p:cNvSpPr>
          <p:nvPr>
            <p:ph type="title"/>
          </p:nvPr>
        </p:nvSpPr>
        <p:spPr>
          <a:xfrm>
            <a:off x="311700" y="1982700"/>
            <a:ext cx="8520600" cy="1178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a:solidFill>
                  <a:srgbClr val="FFFFFF"/>
                </a:solidFill>
              </a:defRPr>
            </a:lvl1pPr>
            <a:lvl2pPr lvl="1" algn="ctr" rtl="0">
              <a:spcBef>
                <a:spcPts val="0"/>
              </a:spcBef>
              <a:spcAft>
                <a:spcPts val="0"/>
              </a:spcAft>
              <a:buNone/>
              <a:defRPr sz="3000">
                <a:solidFill>
                  <a:srgbClr val="FFFFFF"/>
                </a:solidFill>
              </a:defRPr>
            </a:lvl2pPr>
            <a:lvl3pPr lvl="2" algn="ctr" rtl="0">
              <a:spcBef>
                <a:spcPts val="0"/>
              </a:spcBef>
              <a:spcAft>
                <a:spcPts val="0"/>
              </a:spcAft>
              <a:buNone/>
              <a:defRPr sz="3000">
                <a:solidFill>
                  <a:srgbClr val="FFFFFF"/>
                </a:solidFill>
              </a:defRPr>
            </a:lvl3pPr>
            <a:lvl4pPr lvl="3" algn="ctr" rtl="0">
              <a:spcBef>
                <a:spcPts val="0"/>
              </a:spcBef>
              <a:spcAft>
                <a:spcPts val="0"/>
              </a:spcAft>
              <a:buNone/>
              <a:defRPr sz="3000">
                <a:solidFill>
                  <a:srgbClr val="FFFFFF"/>
                </a:solidFill>
              </a:defRPr>
            </a:lvl4pPr>
            <a:lvl5pPr lvl="4" algn="ctr" rtl="0">
              <a:spcBef>
                <a:spcPts val="0"/>
              </a:spcBef>
              <a:spcAft>
                <a:spcPts val="0"/>
              </a:spcAft>
              <a:buNone/>
              <a:defRPr sz="3000">
                <a:solidFill>
                  <a:srgbClr val="FFFFFF"/>
                </a:solidFill>
              </a:defRPr>
            </a:lvl5pPr>
            <a:lvl6pPr lvl="5" algn="ctr" rtl="0">
              <a:spcBef>
                <a:spcPts val="0"/>
              </a:spcBef>
              <a:spcAft>
                <a:spcPts val="0"/>
              </a:spcAft>
              <a:buNone/>
              <a:defRPr sz="3000">
                <a:solidFill>
                  <a:srgbClr val="FFFFFF"/>
                </a:solidFill>
              </a:defRPr>
            </a:lvl6pPr>
            <a:lvl7pPr lvl="6" algn="ctr" rtl="0">
              <a:spcBef>
                <a:spcPts val="0"/>
              </a:spcBef>
              <a:spcAft>
                <a:spcPts val="0"/>
              </a:spcAft>
              <a:buNone/>
              <a:defRPr sz="3000">
                <a:solidFill>
                  <a:srgbClr val="FFFFFF"/>
                </a:solidFill>
              </a:defRPr>
            </a:lvl7pPr>
            <a:lvl8pPr lvl="7" algn="ctr" rtl="0">
              <a:spcBef>
                <a:spcPts val="0"/>
              </a:spcBef>
              <a:spcAft>
                <a:spcPts val="0"/>
              </a:spcAft>
              <a:buNone/>
              <a:defRPr sz="3000">
                <a:solidFill>
                  <a:srgbClr val="FFFFFF"/>
                </a:solidFill>
              </a:defRPr>
            </a:lvl8pPr>
            <a:lvl9pPr lvl="8" algn="ctr" rtl="0">
              <a:spcBef>
                <a:spcPts val="0"/>
              </a:spcBef>
              <a:spcAft>
                <a:spcPts val="0"/>
              </a:spcAft>
              <a:buNone/>
              <a:defRPr sz="3000">
                <a:solidFill>
                  <a:srgbClr val="FFFFFF"/>
                </a:solidFill>
              </a:defRPr>
            </a:lvl9pPr>
          </a:lstStyle>
          <a:p>
            <a:endParaRPr/>
          </a:p>
        </p:txBody>
      </p:sp>
      <p:sp>
        <p:nvSpPr>
          <p:cNvPr id="131" name="Google Shape;131;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panel: Left: icon or photo, Right: text">
  <p:cSld name="Table">
    <p:spTree>
      <p:nvGrpSpPr>
        <p:cNvPr id="1" name="Shape 134"/>
        <p:cNvGrpSpPr/>
        <p:nvPr/>
      </p:nvGrpSpPr>
      <p:grpSpPr>
        <a:xfrm>
          <a:off x="0" y="0"/>
          <a:ext cx="0" cy="0"/>
          <a:chOff x="0" y="0"/>
          <a:chExt cx="0" cy="0"/>
        </a:xfrm>
      </p:grpSpPr>
      <p:sp>
        <p:nvSpPr>
          <p:cNvPr id="135" name="Google Shape;135;p32"/>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36" name="Google Shape;136;p32"/>
          <p:cNvSpPr/>
          <p:nvPr/>
        </p:nvSpPr>
        <p:spPr>
          <a:xfrm>
            <a:off x="654225" y="1193775"/>
            <a:ext cx="2721900" cy="3102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2"/>
          <p:cNvSpPr txBox="1">
            <a:spLocks noGrp="1"/>
          </p:cNvSpPr>
          <p:nvPr>
            <p:ph type="body" idx="1"/>
          </p:nvPr>
        </p:nvSpPr>
        <p:spPr>
          <a:xfrm>
            <a:off x="4011050" y="1133950"/>
            <a:ext cx="4614300" cy="3269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8" name="Google Shape;138;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panel: Left - text, right - icon or photo">
  <p:cSld name="Table_1">
    <p:spTree>
      <p:nvGrpSpPr>
        <p:cNvPr id="1" name="Shape 139"/>
        <p:cNvGrpSpPr/>
        <p:nvPr/>
      </p:nvGrpSpPr>
      <p:grpSpPr>
        <a:xfrm>
          <a:off x="0" y="0"/>
          <a:ext cx="0" cy="0"/>
          <a:chOff x="0" y="0"/>
          <a:chExt cx="0" cy="0"/>
        </a:xfrm>
      </p:grpSpPr>
      <p:sp>
        <p:nvSpPr>
          <p:cNvPr id="140" name="Google Shape;140;p33"/>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41" name="Google Shape;141;p33"/>
          <p:cNvSpPr/>
          <p:nvPr/>
        </p:nvSpPr>
        <p:spPr>
          <a:xfrm>
            <a:off x="5262375" y="1193775"/>
            <a:ext cx="2721900" cy="3102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3"/>
          <p:cNvSpPr txBox="1">
            <a:spLocks noGrp="1"/>
          </p:cNvSpPr>
          <p:nvPr>
            <p:ph type="body" idx="1"/>
          </p:nvPr>
        </p:nvSpPr>
        <p:spPr>
          <a:xfrm>
            <a:off x="438350" y="1133950"/>
            <a:ext cx="4614300" cy="3269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3" name="Google Shape;143;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ree panel with headings">
  <p:cSld name="CUSTOM_3">
    <p:spTree>
      <p:nvGrpSpPr>
        <p:cNvPr id="1" name="Shape 144"/>
        <p:cNvGrpSpPr/>
        <p:nvPr/>
      </p:nvGrpSpPr>
      <p:grpSpPr>
        <a:xfrm>
          <a:off x="0" y="0"/>
          <a:ext cx="0" cy="0"/>
          <a:chOff x="0" y="0"/>
          <a:chExt cx="0" cy="0"/>
        </a:xfrm>
      </p:grpSpPr>
      <p:sp>
        <p:nvSpPr>
          <p:cNvPr id="145" name="Google Shape;145;p34"/>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6" name="Google Shape;146;p34"/>
          <p:cNvSpPr txBox="1">
            <a:spLocks noGrp="1"/>
          </p:cNvSpPr>
          <p:nvPr>
            <p:ph type="subTitle" idx="1"/>
          </p:nvPr>
        </p:nvSpPr>
        <p:spPr>
          <a:xfrm>
            <a:off x="360650" y="1184175"/>
            <a:ext cx="26526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47" name="Google Shape;147;p34"/>
          <p:cNvSpPr txBox="1">
            <a:spLocks noGrp="1"/>
          </p:cNvSpPr>
          <p:nvPr>
            <p:ph type="subTitle" idx="2"/>
          </p:nvPr>
        </p:nvSpPr>
        <p:spPr>
          <a:xfrm>
            <a:off x="3245700" y="1184175"/>
            <a:ext cx="26526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48" name="Google Shape;148;p34"/>
          <p:cNvSpPr txBox="1">
            <a:spLocks noGrp="1"/>
          </p:cNvSpPr>
          <p:nvPr>
            <p:ph type="subTitle" idx="3"/>
          </p:nvPr>
        </p:nvSpPr>
        <p:spPr>
          <a:xfrm>
            <a:off x="6130750" y="1184175"/>
            <a:ext cx="26526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49" name="Google Shape;149;p34"/>
          <p:cNvSpPr txBox="1">
            <a:spLocks noGrp="1"/>
          </p:cNvSpPr>
          <p:nvPr>
            <p:ph type="body" idx="4"/>
          </p:nvPr>
        </p:nvSpPr>
        <p:spPr>
          <a:xfrm>
            <a:off x="3245700" y="1624575"/>
            <a:ext cx="2652600" cy="2836500"/>
          </a:xfrm>
          <a:prstGeom prst="rect">
            <a:avLst/>
          </a:prstGeom>
          <a:solidFill>
            <a:schemeClr val="lt2"/>
          </a:solid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0" name="Google Shape;150;p34"/>
          <p:cNvSpPr txBox="1">
            <a:spLocks noGrp="1"/>
          </p:cNvSpPr>
          <p:nvPr>
            <p:ph type="body" idx="5"/>
          </p:nvPr>
        </p:nvSpPr>
        <p:spPr>
          <a:xfrm>
            <a:off x="6130750" y="1624575"/>
            <a:ext cx="2652600" cy="2836500"/>
          </a:xfrm>
          <a:prstGeom prst="rect">
            <a:avLst/>
          </a:prstGeom>
          <a:solidFill>
            <a:schemeClr val="lt2"/>
          </a:solid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1" name="Google Shape;151;p34"/>
          <p:cNvSpPr txBox="1">
            <a:spLocks noGrp="1"/>
          </p:cNvSpPr>
          <p:nvPr>
            <p:ph type="body" idx="6"/>
          </p:nvPr>
        </p:nvSpPr>
        <p:spPr>
          <a:xfrm>
            <a:off x="360650" y="1624575"/>
            <a:ext cx="2652600" cy="2836500"/>
          </a:xfrm>
          <a:prstGeom prst="rect">
            <a:avLst/>
          </a:prstGeom>
          <a:solidFill>
            <a:schemeClr val="lt2"/>
          </a:solid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2" name="Google Shape;152;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panel with headings">
  <p:cSld name="CUSTOM_5">
    <p:spTree>
      <p:nvGrpSpPr>
        <p:cNvPr id="1" name="Shape 153"/>
        <p:cNvGrpSpPr/>
        <p:nvPr/>
      </p:nvGrpSpPr>
      <p:grpSpPr>
        <a:xfrm>
          <a:off x="0" y="0"/>
          <a:ext cx="0" cy="0"/>
          <a:chOff x="0" y="0"/>
          <a:chExt cx="0" cy="0"/>
        </a:xfrm>
      </p:grpSpPr>
      <p:sp>
        <p:nvSpPr>
          <p:cNvPr id="154" name="Google Shape;154;p35"/>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5" name="Google Shape;155;p35"/>
          <p:cNvSpPr txBox="1">
            <a:spLocks noGrp="1"/>
          </p:cNvSpPr>
          <p:nvPr>
            <p:ph type="subTitle" idx="1"/>
          </p:nvPr>
        </p:nvSpPr>
        <p:spPr>
          <a:xfrm>
            <a:off x="463892" y="1184175"/>
            <a:ext cx="38493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56" name="Google Shape;156;p35"/>
          <p:cNvSpPr txBox="1">
            <a:spLocks noGrp="1"/>
          </p:cNvSpPr>
          <p:nvPr>
            <p:ph type="subTitle" idx="2"/>
          </p:nvPr>
        </p:nvSpPr>
        <p:spPr>
          <a:xfrm>
            <a:off x="4830817" y="1184175"/>
            <a:ext cx="38493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57" name="Google Shape;157;p35"/>
          <p:cNvSpPr txBox="1">
            <a:spLocks noGrp="1"/>
          </p:cNvSpPr>
          <p:nvPr>
            <p:ph type="body" idx="3"/>
          </p:nvPr>
        </p:nvSpPr>
        <p:spPr>
          <a:xfrm>
            <a:off x="463888" y="1624575"/>
            <a:ext cx="3849300" cy="2836500"/>
          </a:xfrm>
          <a:prstGeom prst="rect">
            <a:avLst/>
          </a:prstGeom>
          <a:solidFill>
            <a:schemeClr val="lt2"/>
          </a:solid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8" name="Google Shape;158;p35"/>
          <p:cNvSpPr txBox="1">
            <a:spLocks noGrp="1"/>
          </p:cNvSpPr>
          <p:nvPr>
            <p:ph type="body" idx="4"/>
          </p:nvPr>
        </p:nvSpPr>
        <p:spPr>
          <a:xfrm>
            <a:off x="4830813" y="1624575"/>
            <a:ext cx="3849300" cy="2836500"/>
          </a:xfrm>
          <a:prstGeom prst="rect">
            <a:avLst/>
          </a:prstGeom>
          <a:solidFill>
            <a:schemeClr val="lt2"/>
          </a:solid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9" name="Google Shape;159;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panel with headings">
  <p:cSld name="CUSTOM_4">
    <p:spTree>
      <p:nvGrpSpPr>
        <p:cNvPr id="1" name="Shape 160"/>
        <p:cNvGrpSpPr/>
        <p:nvPr/>
      </p:nvGrpSpPr>
      <p:grpSpPr>
        <a:xfrm>
          <a:off x="0" y="0"/>
          <a:ext cx="0" cy="0"/>
          <a:chOff x="0" y="0"/>
          <a:chExt cx="0" cy="0"/>
        </a:xfrm>
      </p:grpSpPr>
      <p:sp>
        <p:nvSpPr>
          <p:cNvPr id="161" name="Google Shape;161;p36"/>
          <p:cNvSpPr txBox="1">
            <a:spLocks noGrp="1"/>
          </p:cNvSpPr>
          <p:nvPr>
            <p:ph type="title"/>
          </p:nvPr>
        </p:nvSpPr>
        <p:spPr>
          <a:xfrm>
            <a:off x="311700" y="2701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2" name="Google Shape;162;p36"/>
          <p:cNvSpPr txBox="1">
            <a:spLocks noGrp="1"/>
          </p:cNvSpPr>
          <p:nvPr>
            <p:ph type="subTitle" idx="1"/>
          </p:nvPr>
        </p:nvSpPr>
        <p:spPr>
          <a:xfrm>
            <a:off x="273825" y="1184175"/>
            <a:ext cx="20460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63" name="Google Shape;163;p36"/>
          <p:cNvSpPr txBox="1">
            <a:spLocks noGrp="1"/>
          </p:cNvSpPr>
          <p:nvPr>
            <p:ph type="subTitle" idx="2"/>
          </p:nvPr>
        </p:nvSpPr>
        <p:spPr>
          <a:xfrm>
            <a:off x="2457275" y="1184175"/>
            <a:ext cx="20460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64" name="Google Shape;164;p36"/>
          <p:cNvSpPr txBox="1">
            <a:spLocks noGrp="1"/>
          </p:cNvSpPr>
          <p:nvPr>
            <p:ph type="subTitle" idx="3"/>
          </p:nvPr>
        </p:nvSpPr>
        <p:spPr>
          <a:xfrm>
            <a:off x="4640725" y="1184175"/>
            <a:ext cx="20460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65" name="Google Shape;165;p36"/>
          <p:cNvSpPr txBox="1">
            <a:spLocks noGrp="1"/>
          </p:cNvSpPr>
          <p:nvPr>
            <p:ph type="subTitle" idx="4"/>
          </p:nvPr>
        </p:nvSpPr>
        <p:spPr>
          <a:xfrm>
            <a:off x="6824175" y="1184175"/>
            <a:ext cx="2046000" cy="440400"/>
          </a:xfrm>
          <a:prstGeom prst="rect">
            <a:avLst/>
          </a:prstGeom>
          <a:solidFill>
            <a:srgbClr val="E73C3E"/>
          </a:solidFill>
        </p:spPr>
        <p:txBody>
          <a:bodyPr spcFirstLastPara="1" wrap="square" lIns="91425" tIns="91425" rIns="91425" bIns="91425" anchor="t" anchorCtr="0">
            <a:noAutofit/>
          </a:bodyPr>
          <a:lstStyle>
            <a:lvl1pPr lvl="0" algn="ctr" rtl="0">
              <a:spcBef>
                <a:spcPts val="0"/>
              </a:spcBef>
              <a:spcAft>
                <a:spcPts val="0"/>
              </a:spcAft>
              <a:buNone/>
              <a:defRPr sz="1500" b="1">
                <a:solidFill>
                  <a:srgbClr val="FFFFFF"/>
                </a:solidFill>
              </a:defRPr>
            </a:lvl1pPr>
            <a:lvl2pPr lvl="1" algn="ctr" rtl="0">
              <a:spcBef>
                <a:spcPts val="0"/>
              </a:spcBef>
              <a:spcAft>
                <a:spcPts val="0"/>
              </a:spcAft>
              <a:buNone/>
              <a:defRPr sz="1500" b="1">
                <a:solidFill>
                  <a:srgbClr val="FFFFFF"/>
                </a:solidFill>
              </a:defRPr>
            </a:lvl2pPr>
            <a:lvl3pPr lvl="2" algn="ctr" rtl="0">
              <a:spcBef>
                <a:spcPts val="0"/>
              </a:spcBef>
              <a:spcAft>
                <a:spcPts val="0"/>
              </a:spcAft>
              <a:buNone/>
              <a:defRPr sz="1500" b="1">
                <a:solidFill>
                  <a:srgbClr val="FFFFFF"/>
                </a:solidFill>
              </a:defRPr>
            </a:lvl3pPr>
            <a:lvl4pPr lvl="3" algn="ctr" rtl="0">
              <a:spcBef>
                <a:spcPts val="0"/>
              </a:spcBef>
              <a:spcAft>
                <a:spcPts val="0"/>
              </a:spcAft>
              <a:buNone/>
              <a:defRPr sz="1500" b="1">
                <a:solidFill>
                  <a:srgbClr val="FFFFFF"/>
                </a:solidFill>
              </a:defRPr>
            </a:lvl4pPr>
            <a:lvl5pPr lvl="4" algn="ctr" rtl="0">
              <a:spcBef>
                <a:spcPts val="0"/>
              </a:spcBef>
              <a:spcAft>
                <a:spcPts val="0"/>
              </a:spcAft>
              <a:buNone/>
              <a:defRPr sz="1500" b="1">
                <a:solidFill>
                  <a:srgbClr val="FFFFFF"/>
                </a:solidFill>
              </a:defRPr>
            </a:lvl5pPr>
            <a:lvl6pPr lvl="5" algn="ctr" rtl="0">
              <a:spcBef>
                <a:spcPts val="0"/>
              </a:spcBef>
              <a:spcAft>
                <a:spcPts val="0"/>
              </a:spcAft>
              <a:buNone/>
              <a:defRPr sz="1500" b="1">
                <a:solidFill>
                  <a:srgbClr val="FFFFFF"/>
                </a:solidFill>
              </a:defRPr>
            </a:lvl6pPr>
            <a:lvl7pPr lvl="6" algn="ctr" rtl="0">
              <a:spcBef>
                <a:spcPts val="0"/>
              </a:spcBef>
              <a:spcAft>
                <a:spcPts val="0"/>
              </a:spcAft>
              <a:buNone/>
              <a:defRPr sz="1500" b="1">
                <a:solidFill>
                  <a:srgbClr val="FFFFFF"/>
                </a:solidFill>
              </a:defRPr>
            </a:lvl7pPr>
            <a:lvl8pPr lvl="7" algn="ctr" rtl="0">
              <a:spcBef>
                <a:spcPts val="0"/>
              </a:spcBef>
              <a:spcAft>
                <a:spcPts val="0"/>
              </a:spcAft>
              <a:buNone/>
              <a:defRPr sz="1500" b="1">
                <a:solidFill>
                  <a:srgbClr val="FFFFFF"/>
                </a:solidFill>
              </a:defRPr>
            </a:lvl8pPr>
            <a:lvl9pPr lvl="8" algn="ctr" rtl="0">
              <a:spcBef>
                <a:spcPts val="0"/>
              </a:spcBef>
              <a:spcAft>
                <a:spcPts val="0"/>
              </a:spcAft>
              <a:buNone/>
              <a:defRPr sz="1500" b="1">
                <a:solidFill>
                  <a:srgbClr val="FFFFFF"/>
                </a:solidFill>
              </a:defRPr>
            </a:lvl9pPr>
          </a:lstStyle>
          <a:p>
            <a:endParaRPr/>
          </a:p>
        </p:txBody>
      </p:sp>
      <p:sp>
        <p:nvSpPr>
          <p:cNvPr id="166" name="Google Shape;166;p36"/>
          <p:cNvSpPr txBox="1">
            <a:spLocks noGrp="1"/>
          </p:cNvSpPr>
          <p:nvPr>
            <p:ph type="body" idx="5"/>
          </p:nvPr>
        </p:nvSpPr>
        <p:spPr>
          <a:xfrm>
            <a:off x="273825" y="1624575"/>
            <a:ext cx="2046000" cy="2836500"/>
          </a:xfrm>
          <a:prstGeom prst="rect">
            <a:avLst/>
          </a:prstGeom>
          <a:solidFill>
            <a:schemeClr val="lt2"/>
          </a:solid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7" name="Google Shape;167;p36"/>
          <p:cNvSpPr txBox="1">
            <a:spLocks noGrp="1"/>
          </p:cNvSpPr>
          <p:nvPr>
            <p:ph type="body" idx="6"/>
          </p:nvPr>
        </p:nvSpPr>
        <p:spPr>
          <a:xfrm>
            <a:off x="2457275" y="1624575"/>
            <a:ext cx="2046000" cy="2836500"/>
          </a:xfrm>
          <a:prstGeom prst="rect">
            <a:avLst/>
          </a:prstGeom>
          <a:solidFill>
            <a:schemeClr val="lt2"/>
          </a:solid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8" name="Google Shape;168;p36"/>
          <p:cNvSpPr txBox="1">
            <a:spLocks noGrp="1"/>
          </p:cNvSpPr>
          <p:nvPr>
            <p:ph type="body" idx="7"/>
          </p:nvPr>
        </p:nvSpPr>
        <p:spPr>
          <a:xfrm>
            <a:off x="4640725" y="1624575"/>
            <a:ext cx="2046000" cy="2836500"/>
          </a:xfrm>
          <a:prstGeom prst="rect">
            <a:avLst/>
          </a:prstGeom>
          <a:solidFill>
            <a:schemeClr val="lt2"/>
          </a:solid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9" name="Google Shape;169;p36"/>
          <p:cNvSpPr txBox="1">
            <a:spLocks noGrp="1"/>
          </p:cNvSpPr>
          <p:nvPr>
            <p:ph type="body" idx="8"/>
          </p:nvPr>
        </p:nvSpPr>
        <p:spPr>
          <a:xfrm>
            <a:off x="6824175" y="1624575"/>
            <a:ext cx="2046000" cy="2836500"/>
          </a:xfrm>
          <a:prstGeom prst="rect">
            <a:avLst/>
          </a:prstGeom>
          <a:solidFill>
            <a:schemeClr val="lt2"/>
          </a:solid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70" name="Google Shape;170;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1">
  <p:cSld name="TITLE_3">
    <p:spTree>
      <p:nvGrpSpPr>
        <p:cNvPr id="1" name="Shape 171"/>
        <p:cNvGrpSpPr/>
        <p:nvPr/>
      </p:nvGrpSpPr>
      <p:grpSpPr>
        <a:xfrm>
          <a:off x="0" y="0"/>
          <a:ext cx="0" cy="0"/>
          <a:chOff x="0" y="0"/>
          <a:chExt cx="0" cy="0"/>
        </a:xfrm>
      </p:grpSpPr>
      <p:sp>
        <p:nvSpPr>
          <p:cNvPr id="172" name="Google Shape;172;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3" name="Google Shape;173;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4" name="Google Shape;174;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5"/>
        <p:cNvGrpSpPr/>
        <p:nvPr/>
      </p:nvGrpSpPr>
      <p:grpSpPr>
        <a:xfrm>
          <a:off x="0" y="0"/>
          <a:ext cx="0" cy="0"/>
          <a:chOff x="0" y="0"/>
          <a:chExt cx="0" cy="0"/>
        </a:xfrm>
      </p:grpSpPr>
      <p:sp>
        <p:nvSpPr>
          <p:cNvPr id="176" name="Google Shape;176;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7" name="Google Shape;17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178"/>
        <p:cNvGrpSpPr/>
        <p:nvPr/>
      </p:nvGrpSpPr>
      <p:grpSpPr>
        <a:xfrm>
          <a:off x="0" y="0"/>
          <a:ext cx="0" cy="0"/>
          <a:chOff x="0" y="0"/>
          <a:chExt cx="0" cy="0"/>
        </a:xfrm>
      </p:grpSpPr>
      <p:sp>
        <p:nvSpPr>
          <p:cNvPr id="179" name="Google Shape;179;p39"/>
          <p:cNvSpPr txBox="1">
            <a:spLocks noGrp="1"/>
          </p:cNvSpPr>
          <p:nvPr>
            <p:ph type="title"/>
          </p:nvPr>
        </p:nvSpPr>
        <p:spPr>
          <a:xfrm>
            <a:off x="1444377" y="174129"/>
            <a:ext cx="6255300" cy="7368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CD574C"/>
              </a:buClr>
              <a:buSzPts val="2200"/>
              <a:buFont typeface="Helvetica Neue Light"/>
              <a:buNone/>
              <a:defRPr sz="500">
                <a:solidFill>
                  <a:srgbClr val="CD574C"/>
                </a:solidFill>
              </a:defRPr>
            </a:lvl1pPr>
            <a:lvl2pPr lvl="1" algn="l" rtl="0">
              <a:lnSpc>
                <a:spcPct val="100000"/>
              </a:lnSpc>
              <a:spcBef>
                <a:spcPts val="0"/>
              </a:spcBef>
              <a:spcAft>
                <a:spcPts val="0"/>
              </a:spcAft>
              <a:buClr>
                <a:srgbClr val="000000"/>
              </a:buClr>
              <a:buSzPts val="700"/>
              <a:buNone/>
              <a:defRPr sz="500"/>
            </a:lvl2pPr>
            <a:lvl3pPr lvl="2" algn="l" rtl="0">
              <a:lnSpc>
                <a:spcPct val="100000"/>
              </a:lnSpc>
              <a:spcBef>
                <a:spcPts val="0"/>
              </a:spcBef>
              <a:spcAft>
                <a:spcPts val="0"/>
              </a:spcAft>
              <a:buClr>
                <a:srgbClr val="000000"/>
              </a:buClr>
              <a:buSzPts val="700"/>
              <a:buNone/>
              <a:defRPr sz="500"/>
            </a:lvl3pPr>
            <a:lvl4pPr lvl="3" algn="l" rtl="0">
              <a:lnSpc>
                <a:spcPct val="100000"/>
              </a:lnSpc>
              <a:spcBef>
                <a:spcPts val="0"/>
              </a:spcBef>
              <a:spcAft>
                <a:spcPts val="0"/>
              </a:spcAft>
              <a:buClr>
                <a:srgbClr val="000000"/>
              </a:buClr>
              <a:buSzPts val="700"/>
              <a:buNone/>
              <a:defRPr sz="500"/>
            </a:lvl4pPr>
            <a:lvl5pPr lvl="4" algn="l" rtl="0">
              <a:lnSpc>
                <a:spcPct val="100000"/>
              </a:lnSpc>
              <a:spcBef>
                <a:spcPts val="0"/>
              </a:spcBef>
              <a:spcAft>
                <a:spcPts val="0"/>
              </a:spcAft>
              <a:buClr>
                <a:srgbClr val="000000"/>
              </a:buClr>
              <a:buSzPts val="700"/>
              <a:buNone/>
              <a:defRPr sz="500"/>
            </a:lvl5pPr>
            <a:lvl6pPr lvl="5" algn="l" rtl="0">
              <a:lnSpc>
                <a:spcPct val="100000"/>
              </a:lnSpc>
              <a:spcBef>
                <a:spcPts val="0"/>
              </a:spcBef>
              <a:spcAft>
                <a:spcPts val="0"/>
              </a:spcAft>
              <a:buClr>
                <a:srgbClr val="000000"/>
              </a:buClr>
              <a:buSzPts val="700"/>
              <a:buNone/>
              <a:defRPr sz="500"/>
            </a:lvl6pPr>
            <a:lvl7pPr lvl="6" algn="l" rtl="0">
              <a:lnSpc>
                <a:spcPct val="100000"/>
              </a:lnSpc>
              <a:spcBef>
                <a:spcPts val="0"/>
              </a:spcBef>
              <a:spcAft>
                <a:spcPts val="0"/>
              </a:spcAft>
              <a:buClr>
                <a:srgbClr val="000000"/>
              </a:buClr>
              <a:buSzPts val="700"/>
              <a:buNone/>
              <a:defRPr sz="500"/>
            </a:lvl7pPr>
            <a:lvl8pPr lvl="7" algn="l" rtl="0">
              <a:lnSpc>
                <a:spcPct val="100000"/>
              </a:lnSpc>
              <a:spcBef>
                <a:spcPts val="0"/>
              </a:spcBef>
              <a:spcAft>
                <a:spcPts val="0"/>
              </a:spcAft>
              <a:buClr>
                <a:srgbClr val="000000"/>
              </a:buClr>
              <a:buSzPts val="700"/>
              <a:buNone/>
              <a:defRPr sz="500"/>
            </a:lvl8pPr>
            <a:lvl9pPr lvl="8" algn="l" rtl="0">
              <a:lnSpc>
                <a:spcPct val="100000"/>
              </a:lnSpc>
              <a:spcBef>
                <a:spcPts val="0"/>
              </a:spcBef>
              <a:spcAft>
                <a:spcPts val="0"/>
              </a:spcAft>
              <a:buClr>
                <a:srgbClr val="000000"/>
              </a:buClr>
              <a:buSzPts val="700"/>
              <a:buNone/>
              <a:defRPr sz="5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80"/>
        <p:cNvGrpSpPr/>
        <p:nvPr/>
      </p:nvGrpSpPr>
      <p:grpSpPr>
        <a:xfrm>
          <a:off x="0" y="0"/>
          <a:ext cx="0" cy="0"/>
          <a:chOff x="0" y="0"/>
          <a:chExt cx="0" cy="0"/>
        </a:xfrm>
      </p:grpSpPr>
      <p:sp>
        <p:nvSpPr>
          <p:cNvPr id="181" name="Google Shape;181;p40"/>
          <p:cNvSpPr txBox="1">
            <a:spLocks noGrp="1"/>
          </p:cNvSpPr>
          <p:nvPr>
            <p:ph type="title"/>
          </p:nvPr>
        </p:nvSpPr>
        <p:spPr>
          <a:xfrm>
            <a:off x="683568" y="431109"/>
            <a:ext cx="6255300" cy="3642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CD574C"/>
              </a:buClr>
              <a:buSzPts val="2000"/>
              <a:buFont typeface="Maven Pro"/>
              <a:buNone/>
              <a:defRPr sz="2000" b="1">
                <a:solidFill>
                  <a:srgbClr val="CD574C"/>
                </a:solidFill>
                <a:latin typeface="Maven Pro"/>
                <a:ea typeface="Maven Pro"/>
                <a:cs typeface="Maven Pro"/>
                <a:sym typeface="Maven Pro"/>
              </a:defRPr>
            </a:lvl1pPr>
            <a:lvl2pPr lvl="1" algn="l" rtl="0">
              <a:lnSpc>
                <a:spcPct val="100000"/>
              </a:lnSpc>
              <a:spcBef>
                <a:spcPts val="0"/>
              </a:spcBef>
              <a:spcAft>
                <a:spcPts val="0"/>
              </a:spcAft>
              <a:buClr>
                <a:srgbClr val="000000"/>
              </a:buClr>
              <a:buSzPts val="700"/>
              <a:buNone/>
              <a:defRPr sz="500"/>
            </a:lvl2pPr>
            <a:lvl3pPr lvl="2" algn="l" rtl="0">
              <a:lnSpc>
                <a:spcPct val="100000"/>
              </a:lnSpc>
              <a:spcBef>
                <a:spcPts val="0"/>
              </a:spcBef>
              <a:spcAft>
                <a:spcPts val="0"/>
              </a:spcAft>
              <a:buClr>
                <a:srgbClr val="000000"/>
              </a:buClr>
              <a:buSzPts val="700"/>
              <a:buNone/>
              <a:defRPr sz="500"/>
            </a:lvl3pPr>
            <a:lvl4pPr lvl="3" algn="l" rtl="0">
              <a:lnSpc>
                <a:spcPct val="100000"/>
              </a:lnSpc>
              <a:spcBef>
                <a:spcPts val="0"/>
              </a:spcBef>
              <a:spcAft>
                <a:spcPts val="0"/>
              </a:spcAft>
              <a:buClr>
                <a:srgbClr val="000000"/>
              </a:buClr>
              <a:buSzPts val="700"/>
              <a:buNone/>
              <a:defRPr sz="500"/>
            </a:lvl4pPr>
            <a:lvl5pPr lvl="4" algn="l" rtl="0">
              <a:lnSpc>
                <a:spcPct val="100000"/>
              </a:lnSpc>
              <a:spcBef>
                <a:spcPts val="0"/>
              </a:spcBef>
              <a:spcAft>
                <a:spcPts val="0"/>
              </a:spcAft>
              <a:buClr>
                <a:srgbClr val="000000"/>
              </a:buClr>
              <a:buSzPts val="700"/>
              <a:buNone/>
              <a:defRPr sz="500"/>
            </a:lvl5pPr>
            <a:lvl6pPr lvl="5" algn="l" rtl="0">
              <a:lnSpc>
                <a:spcPct val="100000"/>
              </a:lnSpc>
              <a:spcBef>
                <a:spcPts val="0"/>
              </a:spcBef>
              <a:spcAft>
                <a:spcPts val="0"/>
              </a:spcAft>
              <a:buClr>
                <a:srgbClr val="000000"/>
              </a:buClr>
              <a:buSzPts val="700"/>
              <a:buNone/>
              <a:defRPr sz="500"/>
            </a:lvl6pPr>
            <a:lvl7pPr lvl="6" algn="l" rtl="0">
              <a:lnSpc>
                <a:spcPct val="100000"/>
              </a:lnSpc>
              <a:spcBef>
                <a:spcPts val="0"/>
              </a:spcBef>
              <a:spcAft>
                <a:spcPts val="0"/>
              </a:spcAft>
              <a:buClr>
                <a:srgbClr val="000000"/>
              </a:buClr>
              <a:buSzPts val="700"/>
              <a:buNone/>
              <a:defRPr sz="500"/>
            </a:lvl7pPr>
            <a:lvl8pPr lvl="7" algn="l" rtl="0">
              <a:lnSpc>
                <a:spcPct val="100000"/>
              </a:lnSpc>
              <a:spcBef>
                <a:spcPts val="0"/>
              </a:spcBef>
              <a:spcAft>
                <a:spcPts val="0"/>
              </a:spcAft>
              <a:buClr>
                <a:srgbClr val="000000"/>
              </a:buClr>
              <a:buSzPts val="700"/>
              <a:buNone/>
              <a:defRPr sz="500"/>
            </a:lvl8pPr>
            <a:lvl9pPr lvl="8" algn="l" rtl="0">
              <a:lnSpc>
                <a:spcPct val="100000"/>
              </a:lnSpc>
              <a:spcBef>
                <a:spcPts val="0"/>
              </a:spcBef>
              <a:spcAft>
                <a:spcPts val="0"/>
              </a:spcAft>
              <a:buClr>
                <a:srgbClr val="000000"/>
              </a:buClr>
              <a:buSzPts val="700"/>
              <a:buNone/>
              <a:defRPr sz="5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7"/>
        <p:cNvGrpSpPr/>
        <p:nvPr/>
      </p:nvGrpSpPr>
      <p:grpSpPr>
        <a:xfrm>
          <a:off x="0" y="0"/>
          <a:ext cx="0" cy="0"/>
          <a:chOff x="0" y="0"/>
          <a:chExt cx="0" cy="0"/>
        </a:xfrm>
      </p:grpSpPr>
      <p:sp>
        <p:nvSpPr>
          <p:cNvPr id="228" name="Google Shape;228;p5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9" name="Google Shape;229;p5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0" name="Google Shape;230;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1"/>
        <p:cNvGrpSpPr/>
        <p:nvPr/>
      </p:nvGrpSpPr>
      <p:grpSpPr>
        <a:xfrm>
          <a:off x="0" y="0"/>
          <a:ext cx="0" cy="0"/>
          <a:chOff x="0" y="0"/>
          <a:chExt cx="0" cy="0"/>
        </a:xfrm>
      </p:grpSpPr>
      <p:sp>
        <p:nvSpPr>
          <p:cNvPr id="232" name="Google Shape;232;p5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3" name="Google Shape;233;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4"/>
        <p:cNvGrpSpPr/>
        <p:nvPr/>
      </p:nvGrpSpPr>
      <p:grpSpPr>
        <a:xfrm>
          <a:off x="0" y="0"/>
          <a:ext cx="0" cy="0"/>
          <a:chOff x="0" y="0"/>
          <a:chExt cx="0" cy="0"/>
        </a:xfrm>
      </p:grpSpPr>
      <p:sp>
        <p:nvSpPr>
          <p:cNvPr id="235" name="Google Shape;235;p55"/>
          <p:cNvSpPr txBox="1">
            <a:spLocks noGrp="1"/>
          </p:cNvSpPr>
          <p:nvPr>
            <p:ph type="body" idx="1"/>
          </p:nvPr>
        </p:nvSpPr>
        <p:spPr>
          <a:xfrm>
            <a:off x="311700" y="1007712"/>
            <a:ext cx="8520600" cy="3561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sz="1800"/>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6" name="Google Shape;236;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lgn="r" rtl="0">
              <a:buNone/>
              <a:defRPr sz="1000">
                <a:solidFill>
                  <a:schemeClr val="dk2"/>
                </a:solidFill>
                <a:latin typeface="Barlow"/>
                <a:ea typeface="Barlow"/>
                <a:cs typeface="Barlow"/>
                <a:sym typeface="Barlow"/>
              </a:defRPr>
            </a:lvl1pPr>
            <a:lvl2pPr lvl="1" algn="r" rtl="0">
              <a:buNone/>
              <a:defRPr sz="1000">
                <a:solidFill>
                  <a:schemeClr val="dk2"/>
                </a:solidFill>
                <a:latin typeface="Barlow"/>
                <a:ea typeface="Barlow"/>
                <a:cs typeface="Barlow"/>
                <a:sym typeface="Barlow"/>
              </a:defRPr>
            </a:lvl2pPr>
            <a:lvl3pPr lvl="2" algn="r" rtl="0">
              <a:buNone/>
              <a:defRPr sz="1000">
                <a:solidFill>
                  <a:schemeClr val="dk2"/>
                </a:solidFill>
                <a:latin typeface="Barlow"/>
                <a:ea typeface="Barlow"/>
                <a:cs typeface="Barlow"/>
                <a:sym typeface="Barlow"/>
              </a:defRPr>
            </a:lvl3pPr>
            <a:lvl4pPr lvl="3" algn="r" rtl="0">
              <a:buNone/>
              <a:defRPr sz="1000">
                <a:solidFill>
                  <a:schemeClr val="dk2"/>
                </a:solidFill>
                <a:latin typeface="Barlow"/>
                <a:ea typeface="Barlow"/>
                <a:cs typeface="Barlow"/>
                <a:sym typeface="Barlow"/>
              </a:defRPr>
            </a:lvl4pPr>
            <a:lvl5pPr lvl="4" algn="r" rtl="0">
              <a:buNone/>
              <a:defRPr sz="1000">
                <a:solidFill>
                  <a:schemeClr val="dk2"/>
                </a:solidFill>
                <a:latin typeface="Barlow"/>
                <a:ea typeface="Barlow"/>
                <a:cs typeface="Barlow"/>
                <a:sym typeface="Barlow"/>
              </a:defRPr>
            </a:lvl5pPr>
            <a:lvl6pPr lvl="5" algn="r" rtl="0">
              <a:buNone/>
              <a:defRPr sz="1000">
                <a:solidFill>
                  <a:schemeClr val="dk2"/>
                </a:solidFill>
                <a:latin typeface="Barlow"/>
                <a:ea typeface="Barlow"/>
                <a:cs typeface="Barlow"/>
                <a:sym typeface="Barlow"/>
              </a:defRPr>
            </a:lvl6pPr>
            <a:lvl7pPr lvl="6" algn="r" rtl="0">
              <a:buNone/>
              <a:defRPr sz="1000">
                <a:solidFill>
                  <a:schemeClr val="dk2"/>
                </a:solidFill>
                <a:latin typeface="Barlow"/>
                <a:ea typeface="Barlow"/>
                <a:cs typeface="Barlow"/>
                <a:sym typeface="Barlow"/>
              </a:defRPr>
            </a:lvl7pPr>
            <a:lvl8pPr lvl="7" algn="r" rtl="0">
              <a:buNone/>
              <a:defRPr sz="1000">
                <a:solidFill>
                  <a:schemeClr val="dk2"/>
                </a:solidFill>
                <a:latin typeface="Barlow"/>
                <a:ea typeface="Barlow"/>
                <a:cs typeface="Barlow"/>
                <a:sym typeface="Barlow"/>
              </a:defRPr>
            </a:lvl8pPr>
            <a:lvl9pPr lvl="8" algn="r" rtl="0">
              <a:buNone/>
              <a:defRPr sz="1000">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55"/>
          <p:cNvSpPr txBox="1">
            <a:spLocks noGrp="1"/>
          </p:cNvSpPr>
          <p:nvPr>
            <p:ph type="title"/>
          </p:nvPr>
        </p:nvSpPr>
        <p:spPr>
          <a:xfrm>
            <a:off x="311700" y="255575"/>
            <a:ext cx="8520600" cy="76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71CE"/>
              </a:buClr>
              <a:buSzPts val="2800"/>
              <a:buFont typeface="Barlow Medium"/>
              <a:buNone/>
              <a:defRPr sz="2800">
                <a:solidFill>
                  <a:srgbClr val="0071CE"/>
                </a:solidFill>
                <a:latin typeface="Barlow Medium"/>
                <a:ea typeface="Barlow Medium"/>
                <a:cs typeface="Barlow Medium"/>
                <a:sym typeface="Barlow Medium"/>
              </a:defRPr>
            </a:lvl1pPr>
            <a:lvl2pPr lvl="1"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2pPr>
            <a:lvl3pPr lvl="2"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3pPr>
            <a:lvl4pPr lvl="3"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4pPr>
            <a:lvl5pPr lvl="4"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5pPr>
            <a:lvl6pPr lvl="5"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6pPr>
            <a:lvl7pPr lvl="6"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7pPr>
            <a:lvl8pPr lvl="7"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8pPr>
            <a:lvl9pPr lvl="8"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8"/>
        <p:cNvGrpSpPr/>
        <p:nvPr/>
      </p:nvGrpSpPr>
      <p:grpSpPr>
        <a:xfrm>
          <a:off x="0" y="0"/>
          <a:ext cx="0" cy="0"/>
          <a:chOff x="0" y="0"/>
          <a:chExt cx="0" cy="0"/>
        </a:xfrm>
      </p:grpSpPr>
      <p:sp>
        <p:nvSpPr>
          <p:cNvPr id="239" name="Google Shape;239;p5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0" name="Google Shape;240;p5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1" name="Google Shape;241;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56"/>
          <p:cNvSpPr txBox="1">
            <a:spLocks noGrp="1"/>
          </p:cNvSpPr>
          <p:nvPr>
            <p:ph type="title"/>
          </p:nvPr>
        </p:nvSpPr>
        <p:spPr>
          <a:xfrm>
            <a:off x="311700" y="255575"/>
            <a:ext cx="8520600" cy="76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71CE"/>
              </a:buClr>
              <a:buSzPts val="2800"/>
              <a:buFont typeface="Barlow Medium"/>
              <a:buNone/>
              <a:defRPr sz="2800">
                <a:solidFill>
                  <a:srgbClr val="0071CE"/>
                </a:solidFill>
                <a:latin typeface="Barlow Medium"/>
                <a:ea typeface="Barlow Medium"/>
                <a:cs typeface="Barlow Medium"/>
                <a:sym typeface="Barlow Medium"/>
              </a:defRPr>
            </a:lvl1pPr>
            <a:lvl2pPr lvl="1"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2pPr>
            <a:lvl3pPr lvl="2"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3pPr>
            <a:lvl4pPr lvl="3"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4pPr>
            <a:lvl5pPr lvl="4"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5pPr>
            <a:lvl6pPr lvl="5"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6pPr>
            <a:lvl7pPr lvl="6"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7pPr>
            <a:lvl8pPr lvl="7"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8pPr>
            <a:lvl9pPr lvl="8"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3"/>
        <p:cNvGrpSpPr/>
        <p:nvPr/>
      </p:nvGrpSpPr>
      <p:grpSpPr>
        <a:xfrm>
          <a:off x="0" y="0"/>
          <a:ext cx="0" cy="0"/>
          <a:chOff x="0" y="0"/>
          <a:chExt cx="0" cy="0"/>
        </a:xfrm>
      </p:grpSpPr>
      <p:sp>
        <p:nvSpPr>
          <p:cNvPr id="244" name="Google Shape;24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57"/>
          <p:cNvSpPr txBox="1">
            <a:spLocks noGrp="1"/>
          </p:cNvSpPr>
          <p:nvPr>
            <p:ph type="title"/>
          </p:nvPr>
        </p:nvSpPr>
        <p:spPr>
          <a:xfrm>
            <a:off x="311700" y="255575"/>
            <a:ext cx="8520600" cy="76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71CE"/>
              </a:buClr>
              <a:buSzPts val="2800"/>
              <a:buFont typeface="Barlow Medium"/>
              <a:buNone/>
              <a:defRPr sz="2800">
                <a:solidFill>
                  <a:srgbClr val="0071CE"/>
                </a:solidFill>
                <a:latin typeface="Barlow Medium"/>
                <a:ea typeface="Barlow Medium"/>
                <a:cs typeface="Barlow Medium"/>
                <a:sym typeface="Barlow Medium"/>
              </a:defRPr>
            </a:lvl1pPr>
            <a:lvl2pPr lvl="1"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2pPr>
            <a:lvl3pPr lvl="2"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3pPr>
            <a:lvl4pPr lvl="3"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4pPr>
            <a:lvl5pPr lvl="4"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5pPr>
            <a:lvl6pPr lvl="5"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6pPr>
            <a:lvl7pPr lvl="6"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7pPr>
            <a:lvl8pPr lvl="7"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8pPr>
            <a:lvl9pPr lvl="8"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6"/>
        <p:cNvGrpSpPr/>
        <p:nvPr/>
      </p:nvGrpSpPr>
      <p:grpSpPr>
        <a:xfrm>
          <a:off x="0" y="0"/>
          <a:ext cx="0" cy="0"/>
          <a:chOff x="0" y="0"/>
          <a:chExt cx="0" cy="0"/>
        </a:xfrm>
      </p:grpSpPr>
      <p:sp>
        <p:nvSpPr>
          <p:cNvPr id="247" name="Google Shape;247;p5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8" name="Google Shape;248;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9"/>
        <p:cNvGrpSpPr/>
        <p:nvPr/>
      </p:nvGrpSpPr>
      <p:grpSpPr>
        <a:xfrm>
          <a:off x="0" y="0"/>
          <a:ext cx="0" cy="0"/>
          <a:chOff x="0" y="0"/>
          <a:chExt cx="0" cy="0"/>
        </a:xfrm>
      </p:grpSpPr>
      <p:sp>
        <p:nvSpPr>
          <p:cNvPr id="250" name="Google Shape;250;p5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252" name="Google Shape;252;p5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3" name="Google Shape;253;p5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54" name="Google Shape;254;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7"/>
        <p:cNvGrpSpPr/>
        <p:nvPr/>
      </p:nvGrpSpPr>
      <p:grpSpPr>
        <a:xfrm>
          <a:off x="0" y="0"/>
          <a:ext cx="0" cy="0"/>
          <a:chOff x="0" y="0"/>
          <a:chExt cx="0" cy="0"/>
        </a:xfrm>
      </p:grpSpPr>
      <p:sp>
        <p:nvSpPr>
          <p:cNvPr id="258" name="Google Shape;258;p61"/>
          <p:cNvSpPr txBox="1">
            <a:spLocks noGrp="1"/>
          </p:cNvSpPr>
          <p:nvPr>
            <p:ph type="title"/>
          </p:nvPr>
        </p:nvSpPr>
        <p:spPr>
          <a:xfrm>
            <a:off x="1444377" y="174129"/>
            <a:ext cx="6255300" cy="736800"/>
          </a:xfrm>
          <a:prstGeom prst="rect">
            <a:avLst/>
          </a:prstGeom>
          <a:noFill/>
          <a:ln>
            <a:noFill/>
          </a:ln>
        </p:spPr>
        <p:txBody>
          <a:bodyPr spcFirstLastPara="1" wrap="square" lIns="10050" tIns="10050" rIns="10050" bIns="10050" anchor="b" anchorCtr="0">
            <a:noAutofit/>
          </a:bodyPr>
          <a:lstStyle>
            <a:lvl1pPr lvl="0" algn="l" rtl="0">
              <a:lnSpc>
                <a:spcPct val="100000"/>
              </a:lnSpc>
              <a:spcBef>
                <a:spcPts val="0"/>
              </a:spcBef>
              <a:spcAft>
                <a:spcPts val="0"/>
              </a:spcAft>
              <a:buClr>
                <a:srgbClr val="CD574C"/>
              </a:buClr>
              <a:buSzPts val="800"/>
              <a:buFont typeface="Helvetica Neue Light"/>
              <a:buNone/>
              <a:defRPr sz="500">
                <a:solidFill>
                  <a:srgbClr val="CD574C"/>
                </a:solidFill>
              </a:defRPr>
            </a:lvl1pPr>
            <a:lvl2pPr lvl="1" algn="l" rtl="0">
              <a:lnSpc>
                <a:spcPct val="100000"/>
              </a:lnSpc>
              <a:spcBef>
                <a:spcPts val="0"/>
              </a:spcBef>
              <a:spcAft>
                <a:spcPts val="0"/>
              </a:spcAft>
              <a:buClr>
                <a:srgbClr val="000000"/>
              </a:buClr>
              <a:buSzPts val="300"/>
              <a:buFont typeface="Helvetica Neue Light"/>
              <a:buNone/>
              <a:defRPr sz="500"/>
            </a:lvl2pPr>
            <a:lvl3pPr lvl="2" algn="l" rtl="0">
              <a:lnSpc>
                <a:spcPct val="100000"/>
              </a:lnSpc>
              <a:spcBef>
                <a:spcPts val="0"/>
              </a:spcBef>
              <a:spcAft>
                <a:spcPts val="0"/>
              </a:spcAft>
              <a:buClr>
                <a:srgbClr val="000000"/>
              </a:buClr>
              <a:buSzPts val="300"/>
              <a:buFont typeface="Helvetica Neue Light"/>
              <a:buNone/>
              <a:defRPr sz="500"/>
            </a:lvl3pPr>
            <a:lvl4pPr lvl="3" algn="l" rtl="0">
              <a:lnSpc>
                <a:spcPct val="100000"/>
              </a:lnSpc>
              <a:spcBef>
                <a:spcPts val="0"/>
              </a:spcBef>
              <a:spcAft>
                <a:spcPts val="0"/>
              </a:spcAft>
              <a:buClr>
                <a:srgbClr val="000000"/>
              </a:buClr>
              <a:buSzPts val="300"/>
              <a:buFont typeface="Helvetica Neue Light"/>
              <a:buNone/>
              <a:defRPr sz="500"/>
            </a:lvl4pPr>
            <a:lvl5pPr lvl="4" algn="l" rtl="0">
              <a:lnSpc>
                <a:spcPct val="100000"/>
              </a:lnSpc>
              <a:spcBef>
                <a:spcPts val="0"/>
              </a:spcBef>
              <a:spcAft>
                <a:spcPts val="0"/>
              </a:spcAft>
              <a:buClr>
                <a:srgbClr val="000000"/>
              </a:buClr>
              <a:buSzPts val="300"/>
              <a:buFont typeface="Helvetica Neue Light"/>
              <a:buNone/>
              <a:defRPr sz="500"/>
            </a:lvl5pPr>
            <a:lvl6pPr lvl="5" algn="l" rtl="0">
              <a:lnSpc>
                <a:spcPct val="100000"/>
              </a:lnSpc>
              <a:spcBef>
                <a:spcPts val="0"/>
              </a:spcBef>
              <a:spcAft>
                <a:spcPts val="0"/>
              </a:spcAft>
              <a:buClr>
                <a:srgbClr val="000000"/>
              </a:buClr>
              <a:buSzPts val="300"/>
              <a:buFont typeface="Helvetica Neue Light"/>
              <a:buNone/>
              <a:defRPr sz="500"/>
            </a:lvl6pPr>
            <a:lvl7pPr lvl="6" algn="l" rtl="0">
              <a:lnSpc>
                <a:spcPct val="100000"/>
              </a:lnSpc>
              <a:spcBef>
                <a:spcPts val="0"/>
              </a:spcBef>
              <a:spcAft>
                <a:spcPts val="0"/>
              </a:spcAft>
              <a:buClr>
                <a:srgbClr val="000000"/>
              </a:buClr>
              <a:buSzPts val="300"/>
              <a:buFont typeface="Helvetica Neue Light"/>
              <a:buNone/>
              <a:defRPr sz="500"/>
            </a:lvl7pPr>
            <a:lvl8pPr lvl="7" algn="l" rtl="0">
              <a:lnSpc>
                <a:spcPct val="100000"/>
              </a:lnSpc>
              <a:spcBef>
                <a:spcPts val="0"/>
              </a:spcBef>
              <a:spcAft>
                <a:spcPts val="0"/>
              </a:spcAft>
              <a:buClr>
                <a:srgbClr val="000000"/>
              </a:buClr>
              <a:buSzPts val="300"/>
              <a:buFont typeface="Helvetica Neue Light"/>
              <a:buNone/>
              <a:defRPr sz="500"/>
            </a:lvl8pPr>
            <a:lvl9pPr lvl="8" algn="l" rtl="0">
              <a:lnSpc>
                <a:spcPct val="100000"/>
              </a:lnSpc>
              <a:spcBef>
                <a:spcPts val="0"/>
              </a:spcBef>
              <a:spcAft>
                <a:spcPts val="0"/>
              </a:spcAft>
              <a:buClr>
                <a:srgbClr val="000000"/>
              </a:buClr>
              <a:buSzPts val="300"/>
              <a:buFont typeface="Helvetica Neue Light"/>
              <a:buNone/>
              <a:defRPr sz="5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3"/>
        <p:cNvGrpSpPr/>
        <p:nvPr/>
      </p:nvGrpSpPr>
      <p:grpSpPr>
        <a:xfrm>
          <a:off x="0" y="0"/>
          <a:ext cx="0" cy="0"/>
          <a:chOff x="0" y="0"/>
          <a:chExt cx="0" cy="0"/>
        </a:xfrm>
      </p:grpSpPr>
      <p:sp>
        <p:nvSpPr>
          <p:cNvPr id="264" name="Google Shape;264;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65" name="Google Shape;265;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66" name="Google Shape;266;p6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7" name="Google Shape;267;p6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8" name="Google Shape;268;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a:lvl1pPr>
            <a:lvl2pPr marL="0" lvl="1" indent="0" algn="r" rtl="0">
              <a:lnSpc>
                <a:spcPct val="100000"/>
              </a:lnSpc>
              <a:spcBef>
                <a:spcPts val="0"/>
              </a:spcBef>
              <a:spcAft>
                <a:spcPts val="0"/>
              </a:spcAft>
              <a:buSzPts val="1000"/>
              <a:buNone/>
              <a:defRPr/>
            </a:lvl2pPr>
            <a:lvl3pPr marL="0" lvl="2" indent="0" algn="r" rtl="0">
              <a:lnSpc>
                <a:spcPct val="100000"/>
              </a:lnSpc>
              <a:spcBef>
                <a:spcPts val="0"/>
              </a:spcBef>
              <a:spcAft>
                <a:spcPts val="0"/>
              </a:spcAft>
              <a:buSzPts val="1000"/>
              <a:buNone/>
              <a:defRPr/>
            </a:lvl3pPr>
            <a:lvl4pPr marL="0" lvl="3" indent="0" algn="r" rtl="0">
              <a:lnSpc>
                <a:spcPct val="100000"/>
              </a:lnSpc>
              <a:spcBef>
                <a:spcPts val="0"/>
              </a:spcBef>
              <a:spcAft>
                <a:spcPts val="0"/>
              </a:spcAft>
              <a:buSzPts val="1000"/>
              <a:buNone/>
              <a:defRPr/>
            </a:lvl4pPr>
            <a:lvl5pPr marL="0" lvl="4" indent="0" algn="r" rtl="0">
              <a:lnSpc>
                <a:spcPct val="100000"/>
              </a:lnSpc>
              <a:spcBef>
                <a:spcPts val="0"/>
              </a:spcBef>
              <a:spcAft>
                <a:spcPts val="0"/>
              </a:spcAft>
              <a:buSzPts val="1000"/>
              <a:buNone/>
              <a:defRPr/>
            </a:lvl5pPr>
            <a:lvl6pPr marL="0" lvl="5" indent="0" algn="r" rtl="0">
              <a:lnSpc>
                <a:spcPct val="100000"/>
              </a:lnSpc>
              <a:spcBef>
                <a:spcPts val="0"/>
              </a:spcBef>
              <a:spcAft>
                <a:spcPts val="0"/>
              </a:spcAft>
              <a:buSzPts val="1000"/>
              <a:buNone/>
              <a:defRPr/>
            </a:lvl6pPr>
            <a:lvl7pPr marL="0" lvl="6" indent="0" algn="r" rtl="0">
              <a:lnSpc>
                <a:spcPct val="100000"/>
              </a:lnSpc>
              <a:spcBef>
                <a:spcPts val="0"/>
              </a:spcBef>
              <a:spcAft>
                <a:spcPts val="0"/>
              </a:spcAft>
              <a:buSzPts val="1000"/>
              <a:buNone/>
              <a:defRPr/>
            </a:lvl7pPr>
            <a:lvl8pPr marL="0" lvl="7" indent="0" algn="r" rtl="0">
              <a:lnSpc>
                <a:spcPct val="100000"/>
              </a:lnSpc>
              <a:spcBef>
                <a:spcPts val="0"/>
              </a:spcBef>
              <a:spcAft>
                <a:spcPts val="0"/>
              </a:spcAft>
              <a:buSzPts val="1000"/>
              <a:buNone/>
              <a:defRPr/>
            </a:lvl8pPr>
            <a:lvl9pPr marL="0" lvl="8" indent="0" algn="r" rtl="0">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E73C3E"/>
        </a:solidFill>
        <a:effectLst/>
      </p:bgPr>
    </p:bg>
    <p:spTree>
      <p:nvGrpSpPr>
        <p:cNvPr id="1" name="Shape 277"/>
        <p:cNvGrpSpPr/>
        <p:nvPr/>
      </p:nvGrpSpPr>
      <p:grpSpPr>
        <a:xfrm>
          <a:off x="0" y="0"/>
          <a:ext cx="0" cy="0"/>
          <a:chOff x="0" y="0"/>
          <a:chExt cx="0" cy="0"/>
        </a:xfrm>
      </p:grpSpPr>
      <p:pic>
        <p:nvPicPr>
          <p:cNvPr id="278" name="Google Shape;278;p66"/>
          <p:cNvPicPr preferRelativeResize="0"/>
          <p:nvPr/>
        </p:nvPicPr>
        <p:blipFill rotWithShape="1">
          <a:blip r:embed="rId2">
            <a:alphaModFix/>
          </a:blip>
          <a:srcRect/>
          <a:stretch/>
        </p:blipFill>
        <p:spPr>
          <a:xfrm>
            <a:off x="1049025" y="1045911"/>
            <a:ext cx="2636400" cy="947872"/>
          </a:xfrm>
          <a:prstGeom prst="rect">
            <a:avLst/>
          </a:prstGeom>
          <a:noFill/>
          <a:ln>
            <a:noFill/>
          </a:ln>
        </p:spPr>
      </p:pic>
      <p:cxnSp>
        <p:nvCxnSpPr>
          <p:cNvPr id="279" name="Google Shape;279;p66"/>
          <p:cNvCxnSpPr/>
          <p:nvPr/>
        </p:nvCxnSpPr>
        <p:spPr>
          <a:xfrm>
            <a:off x="4281400" y="899700"/>
            <a:ext cx="0" cy="1351500"/>
          </a:xfrm>
          <a:prstGeom prst="straightConnector1">
            <a:avLst/>
          </a:prstGeom>
          <a:noFill/>
          <a:ln w="28575" cap="flat" cmpd="sng">
            <a:solidFill>
              <a:srgbClr val="FFFFFF"/>
            </a:solidFill>
            <a:prstDash val="solid"/>
            <a:round/>
            <a:headEnd type="none" w="sm" len="sm"/>
            <a:tailEnd type="none" w="sm" len="sm"/>
          </a:ln>
        </p:spPr>
      </p:cxnSp>
      <p:sp>
        <p:nvSpPr>
          <p:cNvPr id="280" name="Google Shape;280;p66"/>
          <p:cNvSpPr txBox="1">
            <a:spLocks noGrp="1"/>
          </p:cNvSpPr>
          <p:nvPr>
            <p:ph type="title"/>
          </p:nvPr>
        </p:nvSpPr>
        <p:spPr>
          <a:xfrm>
            <a:off x="4656450" y="-471550"/>
            <a:ext cx="3932700" cy="2159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200"/>
              <a:buNone/>
              <a:defRPr sz="3400">
                <a:solidFill>
                  <a:srgbClr val="FFFFFF"/>
                </a:solidFill>
              </a:defRPr>
            </a:lvl1pPr>
            <a:lvl2pPr lvl="1" algn="l" rtl="0">
              <a:lnSpc>
                <a:spcPct val="100000"/>
              </a:lnSpc>
              <a:spcBef>
                <a:spcPts val="0"/>
              </a:spcBef>
              <a:spcAft>
                <a:spcPts val="0"/>
              </a:spcAft>
              <a:buSzPts val="2200"/>
              <a:buNone/>
              <a:defRPr sz="3400">
                <a:solidFill>
                  <a:srgbClr val="FFFFFF"/>
                </a:solidFill>
              </a:defRPr>
            </a:lvl2pPr>
            <a:lvl3pPr lvl="2" algn="l" rtl="0">
              <a:lnSpc>
                <a:spcPct val="100000"/>
              </a:lnSpc>
              <a:spcBef>
                <a:spcPts val="0"/>
              </a:spcBef>
              <a:spcAft>
                <a:spcPts val="0"/>
              </a:spcAft>
              <a:buSzPts val="2200"/>
              <a:buNone/>
              <a:defRPr sz="3400">
                <a:solidFill>
                  <a:srgbClr val="FFFFFF"/>
                </a:solidFill>
              </a:defRPr>
            </a:lvl3pPr>
            <a:lvl4pPr lvl="3" algn="l" rtl="0">
              <a:lnSpc>
                <a:spcPct val="100000"/>
              </a:lnSpc>
              <a:spcBef>
                <a:spcPts val="0"/>
              </a:spcBef>
              <a:spcAft>
                <a:spcPts val="0"/>
              </a:spcAft>
              <a:buSzPts val="2200"/>
              <a:buNone/>
              <a:defRPr sz="3400">
                <a:solidFill>
                  <a:srgbClr val="FFFFFF"/>
                </a:solidFill>
              </a:defRPr>
            </a:lvl4pPr>
            <a:lvl5pPr lvl="4" algn="l" rtl="0">
              <a:lnSpc>
                <a:spcPct val="100000"/>
              </a:lnSpc>
              <a:spcBef>
                <a:spcPts val="0"/>
              </a:spcBef>
              <a:spcAft>
                <a:spcPts val="0"/>
              </a:spcAft>
              <a:buSzPts val="2200"/>
              <a:buNone/>
              <a:defRPr sz="3400">
                <a:solidFill>
                  <a:srgbClr val="FFFFFF"/>
                </a:solidFill>
              </a:defRPr>
            </a:lvl5pPr>
            <a:lvl6pPr lvl="5" algn="l" rtl="0">
              <a:lnSpc>
                <a:spcPct val="100000"/>
              </a:lnSpc>
              <a:spcBef>
                <a:spcPts val="0"/>
              </a:spcBef>
              <a:spcAft>
                <a:spcPts val="0"/>
              </a:spcAft>
              <a:buSzPts val="2200"/>
              <a:buNone/>
              <a:defRPr sz="3400">
                <a:solidFill>
                  <a:srgbClr val="FFFFFF"/>
                </a:solidFill>
              </a:defRPr>
            </a:lvl6pPr>
            <a:lvl7pPr lvl="6" algn="l" rtl="0">
              <a:lnSpc>
                <a:spcPct val="100000"/>
              </a:lnSpc>
              <a:spcBef>
                <a:spcPts val="0"/>
              </a:spcBef>
              <a:spcAft>
                <a:spcPts val="0"/>
              </a:spcAft>
              <a:buSzPts val="2200"/>
              <a:buNone/>
              <a:defRPr sz="3400">
                <a:solidFill>
                  <a:srgbClr val="FFFFFF"/>
                </a:solidFill>
              </a:defRPr>
            </a:lvl7pPr>
            <a:lvl8pPr lvl="7" algn="l" rtl="0">
              <a:lnSpc>
                <a:spcPct val="100000"/>
              </a:lnSpc>
              <a:spcBef>
                <a:spcPts val="0"/>
              </a:spcBef>
              <a:spcAft>
                <a:spcPts val="0"/>
              </a:spcAft>
              <a:buSzPts val="2200"/>
              <a:buNone/>
              <a:defRPr sz="3400">
                <a:solidFill>
                  <a:srgbClr val="FFFFFF"/>
                </a:solidFill>
              </a:defRPr>
            </a:lvl8pPr>
            <a:lvl9pPr lvl="8" algn="l" rtl="0">
              <a:lnSpc>
                <a:spcPct val="100000"/>
              </a:lnSpc>
              <a:spcBef>
                <a:spcPts val="0"/>
              </a:spcBef>
              <a:spcAft>
                <a:spcPts val="0"/>
              </a:spcAft>
              <a:buSzPts val="2200"/>
              <a:buNone/>
              <a:defRPr sz="3400">
                <a:solidFill>
                  <a:srgbClr val="FFFFFF"/>
                </a:solidFill>
              </a:defRPr>
            </a:lvl9pPr>
          </a:lstStyle>
          <a:p>
            <a:endParaRPr/>
          </a:p>
        </p:txBody>
      </p:sp>
      <p:sp>
        <p:nvSpPr>
          <p:cNvPr id="281" name="Google Shape;281;p66"/>
          <p:cNvSpPr txBox="1">
            <a:spLocks noGrp="1"/>
          </p:cNvSpPr>
          <p:nvPr>
            <p:ph type="subTitle" idx="1"/>
          </p:nvPr>
        </p:nvSpPr>
        <p:spPr>
          <a:xfrm>
            <a:off x="4662475" y="1861125"/>
            <a:ext cx="3932700" cy="530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i="1">
                <a:solidFill>
                  <a:srgbClr val="FFFFFF"/>
                </a:solidFill>
                <a:latin typeface="Maven Pro"/>
                <a:ea typeface="Maven Pro"/>
                <a:cs typeface="Maven Pro"/>
                <a:sym typeface="Maven Pro"/>
              </a:defRPr>
            </a:lvl1pPr>
            <a:lvl2pPr lvl="1" algn="l" rtl="0">
              <a:lnSpc>
                <a:spcPct val="115000"/>
              </a:lnSpc>
              <a:spcBef>
                <a:spcPts val="0"/>
              </a:spcBef>
              <a:spcAft>
                <a:spcPts val="0"/>
              </a:spcAft>
              <a:buSzPts val="1400"/>
              <a:buNone/>
              <a:defRPr>
                <a:latin typeface="Maven Pro"/>
                <a:ea typeface="Maven Pro"/>
                <a:cs typeface="Maven Pro"/>
                <a:sym typeface="Maven Pro"/>
              </a:defRPr>
            </a:lvl2pPr>
            <a:lvl3pPr lvl="2" algn="l" rtl="0">
              <a:lnSpc>
                <a:spcPct val="115000"/>
              </a:lnSpc>
              <a:spcBef>
                <a:spcPts val="0"/>
              </a:spcBef>
              <a:spcAft>
                <a:spcPts val="0"/>
              </a:spcAft>
              <a:buSzPts val="1400"/>
              <a:buNone/>
              <a:defRPr>
                <a:latin typeface="Maven Pro"/>
                <a:ea typeface="Maven Pro"/>
                <a:cs typeface="Maven Pro"/>
                <a:sym typeface="Maven Pro"/>
              </a:defRPr>
            </a:lvl3pPr>
            <a:lvl4pPr lvl="3" algn="l" rtl="0">
              <a:lnSpc>
                <a:spcPct val="115000"/>
              </a:lnSpc>
              <a:spcBef>
                <a:spcPts val="0"/>
              </a:spcBef>
              <a:spcAft>
                <a:spcPts val="0"/>
              </a:spcAft>
              <a:buSzPts val="1400"/>
              <a:buNone/>
              <a:defRPr>
                <a:latin typeface="Maven Pro"/>
                <a:ea typeface="Maven Pro"/>
                <a:cs typeface="Maven Pro"/>
                <a:sym typeface="Maven Pro"/>
              </a:defRPr>
            </a:lvl4pPr>
            <a:lvl5pPr lvl="4" algn="l" rtl="0">
              <a:lnSpc>
                <a:spcPct val="115000"/>
              </a:lnSpc>
              <a:spcBef>
                <a:spcPts val="0"/>
              </a:spcBef>
              <a:spcAft>
                <a:spcPts val="0"/>
              </a:spcAft>
              <a:buSzPts val="1400"/>
              <a:buNone/>
              <a:defRPr>
                <a:latin typeface="Maven Pro"/>
                <a:ea typeface="Maven Pro"/>
                <a:cs typeface="Maven Pro"/>
                <a:sym typeface="Maven Pro"/>
              </a:defRPr>
            </a:lvl5pPr>
            <a:lvl6pPr lvl="5" algn="l" rtl="0">
              <a:lnSpc>
                <a:spcPct val="115000"/>
              </a:lnSpc>
              <a:spcBef>
                <a:spcPts val="0"/>
              </a:spcBef>
              <a:spcAft>
                <a:spcPts val="0"/>
              </a:spcAft>
              <a:buSzPts val="1400"/>
              <a:buNone/>
              <a:defRPr>
                <a:latin typeface="Maven Pro"/>
                <a:ea typeface="Maven Pro"/>
                <a:cs typeface="Maven Pro"/>
                <a:sym typeface="Maven Pro"/>
              </a:defRPr>
            </a:lvl6pPr>
            <a:lvl7pPr lvl="6" algn="l" rtl="0">
              <a:lnSpc>
                <a:spcPct val="115000"/>
              </a:lnSpc>
              <a:spcBef>
                <a:spcPts val="0"/>
              </a:spcBef>
              <a:spcAft>
                <a:spcPts val="0"/>
              </a:spcAft>
              <a:buSzPts val="1400"/>
              <a:buNone/>
              <a:defRPr>
                <a:latin typeface="Maven Pro"/>
                <a:ea typeface="Maven Pro"/>
                <a:cs typeface="Maven Pro"/>
                <a:sym typeface="Maven Pro"/>
              </a:defRPr>
            </a:lvl7pPr>
            <a:lvl8pPr lvl="7" algn="l" rtl="0">
              <a:lnSpc>
                <a:spcPct val="115000"/>
              </a:lnSpc>
              <a:spcBef>
                <a:spcPts val="0"/>
              </a:spcBef>
              <a:spcAft>
                <a:spcPts val="0"/>
              </a:spcAft>
              <a:buSzPts val="1400"/>
              <a:buNone/>
              <a:defRPr>
                <a:latin typeface="Maven Pro"/>
                <a:ea typeface="Maven Pro"/>
                <a:cs typeface="Maven Pro"/>
                <a:sym typeface="Maven Pro"/>
              </a:defRPr>
            </a:lvl8pPr>
            <a:lvl9pPr lvl="8" algn="l" rtl="0">
              <a:lnSpc>
                <a:spcPct val="115000"/>
              </a:lnSpc>
              <a:spcBef>
                <a:spcPts val="0"/>
              </a:spcBef>
              <a:spcAft>
                <a:spcPts val="0"/>
              </a:spcAft>
              <a:buSzPts val="1400"/>
              <a:buNone/>
              <a:defRPr>
                <a:latin typeface="Maven Pro"/>
                <a:ea typeface="Maven Pro"/>
                <a:cs typeface="Maven Pro"/>
                <a:sym typeface="Maven Pro"/>
              </a:defRPr>
            </a:lvl9pPr>
          </a:lstStyle>
          <a:p>
            <a:endParaRPr/>
          </a:p>
        </p:txBody>
      </p:sp>
      <p:sp>
        <p:nvSpPr>
          <p:cNvPr id="282" name="Google Shape;282;p66"/>
          <p:cNvSpPr txBox="1">
            <a:spLocks noGrp="1"/>
          </p:cNvSpPr>
          <p:nvPr>
            <p:ph type="subTitle" idx="2"/>
          </p:nvPr>
        </p:nvSpPr>
        <p:spPr>
          <a:xfrm>
            <a:off x="5108975" y="4757600"/>
            <a:ext cx="3932700" cy="4221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000">
                <a:solidFill>
                  <a:srgbClr val="FFFFFF"/>
                </a:solidFill>
                <a:latin typeface="Maven Pro"/>
                <a:ea typeface="Maven Pro"/>
                <a:cs typeface="Maven Pro"/>
                <a:sym typeface="Maven Pro"/>
              </a:defRPr>
            </a:lvl1pPr>
            <a:lvl2pPr lvl="1" algn="l" rtl="0">
              <a:lnSpc>
                <a:spcPct val="115000"/>
              </a:lnSpc>
              <a:spcBef>
                <a:spcPts val="0"/>
              </a:spcBef>
              <a:spcAft>
                <a:spcPts val="0"/>
              </a:spcAft>
              <a:buSzPts val="1400"/>
              <a:buNone/>
              <a:defRPr sz="1000">
                <a:latin typeface="Maven Pro"/>
                <a:ea typeface="Maven Pro"/>
                <a:cs typeface="Maven Pro"/>
                <a:sym typeface="Maven Pro"/>
              </a:defRPr>
            </a:lvl2pPr>
            <a:lvl3pPr lvl="2" algn="l" rtl="0">
              <a:lnSpc>
                <a:spcPct val="115000"/>
              </a:lnSpc>
              <a:spcBef>
                <a:spcPts val="0"/>
              </a:spcBef>
              <a:spcAft>
                <a:spcPts val="0"/>
              </a:spcAft>
              <a:buSzPts val="1400"/>
              <a:buNone/>
              <a:defRPr sz="1000">
                <a:latin typeface="Maven Pro"/>
                <a:ea typeface="Maven Pro"/>
                <a:cs typeface="Maven Pro"/>
                <a:sym typeface="Maven Pro"/>
              </a:defRPr>
            </a:lvl3pPr>
            <a:lvl4pPr lvl="3" algn="l" rtl="0">
              <a:lnSpc>
                <a:spcPct val="115000"/>
              </a:lnSpc>
              <a:spcBef>
                <a:spcPts val="0"/>
              </a:spcBef>
              <a:spcAft>
                <a:spcPts val="0"/>
              </a:spcAft>
              <a:buSzPts val="1400"/>
              <a:buNone/>
              <a:defRPr sz="1000">
                <a:latin typeface="Maven Pro"/>
                <a:ea typeface="Maven Pro"/>
                <a:cs typeface="Maven Pro"/>
                <a:sym typeface="Maven Pro"/>
              </a:defRPr>
            </a:lvl4pPr>
            <a:lvl5pPr lvl="4" algn="l" rtl="0">
              <a:lnSpc>
                <a:spcPct val="115000"/>
              </a:lnSpc>
              <a:spcBef>
                <a:spcPts val="0"/>
              </a:spcBef>
              <a:spcAft>
                <a:spcPts val="0"/>
              </a:spcAft>
              <a:buSzPts val="1400"/>
              <a:buNone/>
              <a:defRPr sz="1000">
                <a:latin typeface="Maven Pro"/>
                <a:ea typeface="Maven Pro"/>
                <a:cs typeface="Maven Pro"/>
                <a:sym typeface="Maven Pro"/>
              </a:defRPr>
            </a:lvl5pPr>
            <a:lvl6pPr lvl="5" algn="l" rtl="0">
              <a:lnSpc>
                <a:spcPct val="115000"/>
              </a:lnSpc>
              <a:spcBef>
                <a:spcPts val="0"/>
              </a:spcBef>
              <a:spcAft>
                <a:spcPts val="0"/>
              </a:spcAft>
              <a:buSzPts val="1400"/>
              <a:buNone/>
              <a:defRPr sz="1000">
                <a:latin typeface="Maven Pro"/>
                <a:ea typeface="Maven Pro"/>
                <a:cs typeface="Maven Pro"/>
                <a:sym typeface="Maven Pro"/>
              </a:defRPr>
            </a:lvl6pPr>
            <a:lvl7pPr lvl="6" algn="l" rtl="0">
              <a:lnSpc>
                <a:spcPct val="115000"/>
              </a:lnSpc>
              <a:spcBef>
                <a:spcPts val="0"/>
              </a:spcBef>
              <a:spcAft>
                <a:spcPts val="0"/>
              </a:spcAft>
              <a:buSzPts val="1400"/>
              <a:buNone/>
              <a:defRPr sz="1000">
                <a:latin typeface="Maven Pro"/>
                <a:ea typeface="Maven Pro"/>
                <a:cs typeface="Maven Pro"/>
                <a:sym typeface="Maven Pro"/>
              </a:defRPr>
            </a:lvl7pPr>
            <a:lvl8pPr lvl="7" algn="l" rtl="0">
              <a:lnSpc>
                <a:spcPct val="115000"/>
              </a:lnSpc>
              <a:spcBef>
                <a:spcPts val="0"/>
              </a:spcBef>
              <a:spcAft>
                <a:spcPts val="0"/>
              </a:spcAft>
              <a:buSzPts val="1400"/>
              <a:buNone/>
              <a:defRPr sz="1000">
                <a:latin typeface="Maven Pro"/>
                <a:ea typeface="Maven Pro"/>
                <a:cs typeface="Maven Pro"/>
                <a:sym typeface="Maven Pro"/>
              </a:defRPr>
            </a:lvl8pPr>
            <a:lvl9pPr lvl="8" algn="l" rtl="0">
              <a:lnSpc>
                <a:spcPct val="115000"/>
              </a:lnSpc>
              <a:spcBef>
                <a:spcPts val="0"/>
              </a:spcBef>
              <a:spcAft>
                <a:spcPts val="0"/>
              </a:spcAft>
              <a:buSzPts val="1400"/>
              <a:buNone/>
              <a:defRPr sz="1000">
                <a:latin typeface="Maven Pro"/>
                <a:ea typeface="Maven Pro"/>
                <a:cs typeface="Maven Pro"/>
                <a:sym typeface="Maven Pro"/>
              </a:defRPr>
            </a:lvl9pPr>
          </a:lstStyle>
          <a:p>
            <a:endParaRPr/>
          </a:p>
        </p:txBody>
      </p:sp>
      <p:sp>
        <p:nvSpPr>
          <p:cNvPr id="283" name="Google Shape;283;p66"/>
          <p:cNvSpPr txBox="1">
            <a:spLocks noGrp="1"/>
          </p:cNvSpPr>
          <p:nvPr>
            <p:ph type="subTitle" idx="3"/>
          </p:nvPr>
        </p:nvSpPr>
        <p:spPr>
          <a:xfrm>
            <a:off x="7280225" y="0"/>
            <a:ext cx="1863900" cy="240300"/>
          </a:xfrm>
          <a:prstGeom prst="rect">
            <a:avLst/>
          </a:prstGeom>
          <a:solidFill>
            <a:srgbClr val="EFEFEF"/>
          </a:solid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1800"/>
              <a:buNone/>
              <a:defRPr sz="1000" b="1"/>
            </a:lvl1pPr>
            <a:lvl2pPr lvl="1" algn="ctr" rtl="0">
              <a:lnSpc>
                <a:spcPct val="115000"/>
              </a:lnSpc>
              <a:spcBef>
                <a:spcPts val="0"/>
              </a:spcBef>
              <a:spcAft>
                <a:spcPts val="0"/>
              </a:spcAft>
              <a:buSzPts val="1400"/>
              <a:buNone/>
              <a:defRPr sz="1000" b="1"/>
            </a:lvl2pPr>
            <a:lvl3pPr lvl="2" algn="ctr" rtl="0">
              <a:lnSpc>
                <a:spcPct val="115000"/>
              </a:lnSpc>
              <a:spcBef>
                <a:spcPts val="0"/>
              </a:spcBef>
              <a:spcAft>
                <a:spcPts val="0"/>
              </a:spcAft>
              <a:buSzPts val="1400"/>
              <a:buNone/>
              <a:defRPr sz="1000" b="1"/>
            </a:lvl3pPr>
            <a:lvl4pPr lvl="3" algn="ctr" rtl="0">
              <a:lnSpc>
                <a:spcPct val="115000"/>
              </a:lnSpc>
              <a:spcBef>
                <a:spcPts val="0"/>
              </a:spcBef>
              <a:spcAft>
                <a:spcPts val="0"/>
              </a:spcAft>
              <a:buSzPts val="1400"/>
              <a:buNone/>
              <a:defRPr sz="1000" b="1"/>
            </a:lvl4pPr>
            <a:lvl5pPr lvl="4" algn="ctr" rtl="0">
              <a:lnSpc>
                <a:spcPct val="115000"/>
              </a:lnSpc>
              <a:spcBef>
                <a:spcPts val="0"/>
              </a:spcBef>
              <a:spcAft>
                <a:spcPts val="0"/>
              </a:spcAft>
              <a:buSzPts val="1400"/>
              <a:buNone/>
              <a:defRPr sz="1000" b="1"/>
            </a:lvl5pPr>
            <a:lvl6pPr lvl="5" algn="ctr" rtl="0">
              <a:lnSpc>
                <a:spcPct val="115000"/>
              </a:lnSpc>
              <a:spcBef>
                <a:spcPts val="0"/>
              </a:spcBef>
              <a:spcAft>
                <a:spcPts val="0"/>
              </a:spcAft>
              <a:buSzPts val="1400"/>
              <a:buNone/>
              <a:defRPr sz="1000" b="1"/>
            </a:lvl6pPr>
            <a:lvl7pPr lvl="6" algn="ctr" rtl="0">
              <a:lnSpc>
                <a:spcPct val="115000"/>
              </a:lnSpc>
              <a:spcBef>
                <a:spcPts val="0"/>
              </a:spcBef>
              <a:spcAft>
                <a:spcPts val="0"/>
              </a:spcAft>
              <a:buSzPts val="1400"/>
              <a:buNone/>
              <a:defRPr sz="1000" b="1"/>
            </a:lvl7pPr>
            <a:lvl8pPr lvl="7" algn="ctr" rtl="0">
              <a:lnSpc>
                <a:spcPct val="115000"/>
              </a:lnSpc>
              <a:spcBef>
                <a:spcPts val="0"/>
              </a:spcBef>
              <a:spcAft>
                <a:spcPts val="0"/>
              </a:spcAft>
              <a:buSzPts val="1400"/>
              <a:buNone/>
              <a:defRPr sz="1000" b="1"/>
            </a:lvl8pPr>
            <a:lvl9pPr lvl="8" algn="ctr" rtl="0">
              <a:lnSpc>
                <a:spcPct val="115000"/>
              </a:lnSpc>
              <a:spcBef>
                <a:spcPts val="0"/>
              </a:spcBef>
              <a:spcAft>
                <a:spcPts val="0"/>
              </a:spcAft>
              <a:buSzPts val="1400"/>
              <a:buNone/>
              <a:defRPr sz="1000" b="1"/>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4"/>
        <p:cNvGrpSpPr/>
        <p:nvPr/>
      </p:nvGrpSpPr>
      <p:grpSpPr>
        <a:xfrm>
          <a:off x="0" y="0"/>
          <a:ext cx="0" cy="0"/>
          <a:chOff x="0" y="0"/>
          <a:chExt cx="0" cy="0"/>
        </a:xfrm>
      </p:grpSpPr>
      <p:sp>
        <p:nvSpPr>
          <p:cNvPr id="285" name="Google Shape;285;p67"/>
          <p:cNvSpPr txBox="1">
            <a:spLocks noGrp="1"/>
          </p:cNvSpPr>
          <p:nvPr>
            <p:ph type="title"/>
          </p:nvPr>
        </p:nvSpPr>
        <p:spPr>
          <a:xfrm>
            <a:off x="311700" y="2701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E73C3E"/>
              </a:buClr>
              <a:buSzPts val="2200"/>
              <a:buNone/>
              <a:defRPr>
                <a:solidFill>
                  <a:srgbClr val="E73C3E"/>
                </a:solidFill>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a:endParaRPr/>
          </a:p>
        </p:txBody>
      </p:sp>
      <p:sp>
        <p:nvSpPr>
          <p:cNvPr id="286" name="Google Shape;286;p67"/>
          <p:cNvSpPr txBox="1">
            <a:spLocks noGrp="1"/>
          </p:cNvSpPr>
          <p:nvPr>
            <p:ph type="body" idx="1"/>
          </p:nvPr>
        </p:nvSpPr>
        <p:spPr>
          <a:xfrm>
            <a:off x="311700" y="1071963"/>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sz="1400">
                <a:latin typeface="Proxima Nova"/>
                <a:ea typeface="Proxima Nova"/>
                <a:cs typeface="Proxima Nova"/>
                <a:sym typeface="Proxima Nova"/>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87" name="Google Shape;287;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Agenda">
  <p:cSld name="TITLE_2">
    <p:bg>
      <p:bgPr>
        <a:solidFill>
          <a:srgbClr val="E73C3E"/>
        </a:solidFill>
        <a:effectLst/>
      </p:bgPr>
    </p:bg>
    <p:spTree>
      <p:nvGrpSpPr>
        <p:cNvPr id="1" name="Shape 288"/>
        <p:cNvGrpSpPr/>
        <p:nvPr/>
      </p:nvGrpSpPr>
      <p:grpSpPr>
        <a:xfrm>
          <a:off x="0" y="0"/>
          <a:ext cx="0" cy="0"/>
          <a:chOff x="0" y="0"/>
          <a:chExt cx="0" cy="0"/>
        </a:xfrm>
      </p:grpSpPr>
      <p:sp>
        <p:nvSpPr>
          <p:cNvPr id="289" name="Google Shape;289;p68"/>
          <p:cNvSpPr txBox="1"/>
          <p:nvPr/>
        </p:nvSpPr>
        <p:spPr>
          <a:xfrm>
            <a:off x="440675" y="1721400"/>
            <a:ext cx="3618600" cy="1700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4800"/>
              <a:buFont typeface="Arial"/>
              <a:buNone/>
            </a:pPr>
            <a:endParaRPr sz="4800" b="0" i="0" u="none" strike="noStrike" cap="none">
              <a:solidFill>
                <a:srgbClr val="FFFFFF"/>
              </a:solidFill>
              <a:latin typeface="Maven Pro"/>
              <a:ea typeface="Maven Pro"/>
              <a:cs typeface="Maven Pro"/>
              <a:sym typeface="Maven Pro"/>
            </a:endParaRPr>
          </a:p>
        </p:txBody>
      </p:sp>
      <p:cxnSp>
        <p:nvCxnSpPr>
          <p:cNvPr id="290" name="Google Shape;290;p68"/>
          <p:cNvCxnSpPr/>
          <p:nvPr/>
        </p:nvCxnSpPr>
        <p:spPr>
          <a:xfrm>
            <a:off x="4324450" y="1150500"/>
            <a:ext cx="0" cy="2842500"/>
          </a:xfrm>
          <a:prstGeom prst="straightConnector1">
            <a:avLst/>
          </a:prstGeom>
          <a:noFill/>
          <a:ln w="28575" cap="flat" cmpd="sng">
            <a:solidFill>
              <a:srgbClr val="FFFFFF"/>
            </a:solidFill>
            <a:prstDash val="solid"/>
            <a:round/>
            <a:headEnd type="none" w="sm" len="sm"/>
            <a:tailEnd type="none" w="sm" len="sm"/>
          </a:ln>
        </p:spPr>
      </p:cxnSp>
      <p:sp>
        <p:nvSpPr>
          <p:cNvPr id="291" name="Google Shape;291;p68"/>
          <p:cNvSpPr txBox="1">
            <a:spLocks noGrp="1"/>
          </p:cNvSpPr>
          <p:nvPr>
            <p:ph type="title"/>
          </p:nvPr>
        </p:nvSpPr>
        <p:spPr>
          <a:xfrm>
            <a:off x="392050" y="1378650"/>
            <a:ext cx="3420000" cy="2386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2200"/>
              <a:buNone/>
              <a:defRPr sz="3100">
                <a:solidFill>
                  <a:srgbClr val="FFFFFF"/>
                </a:solidFill>
              </a:defRPr>
            </a:lvl1pPr>
            <a:lvl2pPr lvl="1" algn="r" rtl="0">
              <a:lnSpc>
                <a:spcPct val="100000"/>
              </a:lnSpc>
              <a:spcBef>
                <a:spcPts val="0"/>
              </a:spcBef>
              <a:spcAft>
                <a:spcPts val="0"/>
              </a:spcAft>
              <a:buSzPts val="2200"/>
              <a:buNone/>
              <a:defRPr sz="3100">
                <a:solidFill>
                  <a:srgbClr val="FFFFFF"/>
                </a:solidFill>
              </a:defRPr>
            </a:lvl2pPr>
            <a:lvl3pPr lvl="2" algn="r" rtl="0">
              <a:lnSpc>
                <a:spcPct val="100000"/>
              </a:lnSpc>
              <a:spcBef>
                <a:spcPts val="0"/>
              </a:spcBef>
              <a:spcAft>
                <a:spcPts val="0"/>
              </a:spcAft>
              <a:buSzPts val="2200"/>
              <a:buNone/>
              <a:defRPr sz="3100">
                <a:solidFill>
                  <a:srgbClr val="FFFFFF"/>
                </a:solidFill>
              </a:defRPr>
            </a:lvl3pPr>
            <a:lvl4pPr lvl="3" algn="r" rtl="0">
              <a:lnSpc>
                <a:spcPct val="100000"/>
              </a:lnSpc>
              <a:spcBef>
                <a:spcPts val="0"/>
              </a:spcBef>
              <a:spcAft>
                <a:spcPts val="0"/>
              </a:spcAft>
              <a:buSzPts val="2200"/>
              <a:buNone/>
              <a:defRPr sz="3100">
                <a:solidFill>
                  <a:srgbClr val="FFFFFF"/>
                </a:solidFill>
              </a:defRPr>
            </a:lvl4pPr>
            <a:lvl5pPr lvl="4" algn="r" rtl="0">
              <a:lnSpc>
                <a:spcPct val="100000"/>
              </a:lnSpc>
              <a:spcBef>
                <a:spcPts val="0"/>
              </a:spcBef>
              <a:spcAft>
                <a:spcPts val="0"/>
              </a:spcAft>
              <a:buSzPts val="2200"/>
              <a:buNone/>
              <a:defRPr sz="3100">
                <a:solidFill>
                  <a:srgbClr val="FFFFFF"/>
                </a:solidFill>
              </a:defRPr>
            </a:lvl5pPr>
            <a:lvl6pPr lvl="5" algn="r" rtl="0">
              <a:lnSpc>
                <a:spcPct val="100000"/>
              </a:lnSpc>
              <a:spcBef>
                <a:spcPts val="0"/>
              </a:spcBef>
              <a:spcAft>
                <a:spcPts val="0"/>
              </a:spcAft>
              <a:buSzPts val="2200"/>
              <a:buNone/>
              <a:defRPr sz="3100">
                <a:solidFill>
                  <a:srgbClr val="FFFFFF"/>
                </a:solidFill>
              </a:defRPr>
            </a:lvl6pPr>
            <a:lvl7pPr lvl="6" algn="r" rtl="0">
              <a:lnSpc>
                <a:spcPct val="100000"/>
              </a:lnSpc>
              <a:spcBef>
                <a:spcPts val="0"/>
              </a:spcBef>
              <a:spcAft>
                <a:spcPts val="0"/>
              </a:spcAft>
              <a:buSzPts val="2200"/>
              <a:buNone/>
              <a:defRPr sz="3100">
                <a:solidFill>
                  <a:srgbClr val="FFFFFF"/>
                </a:solidFill>
              </a:defRPr>
            </a:lvl7pPr>
            <a:lvl8pPr lvl="7" algn="r" rtl="0">
              <a:lnSpc>
                <a:spcPct val="100000"/>
              </a:lnSpc>
              <a:spcBef>
                <a:spcPts val="0"/>
              </a:spcBef>
              <a:spcAft>
                <a:spcPts val="0"/>
              </a:spcAft>
              <a:buSzPts val="2200"/>
              <a:buNone/>
              <a:defRPr sz="3100">
                <a:solidFill>
                  <a:srgbClr val="FFFFFF"/>
                </a:solidFill>
              </a:defRPr>
            </a:lvl8pPr>
            <a:lvl9pPr lvl="8" algn="r" rtl="0">
              <a:lnSpc>
                <a:spcPct val="100000"/>
              </a:lnSpc>
              <a:spcBef>
                <a:spcPts val="0"/>
              </a:spcBef>
              <a:spcAft>
                <a:spcPts val="0"/>
              </a:spcAft>
              <a:buSzPts val="2200"/>
              <a:buNone/>
              <a:defRPr sz="3100">
                <a:solidFill>
                  <a:srgbClr val="FFFFFF"/>
                </a:solidFill>
              </a:defRPr>
            </a:lvl9pPr>
          </a:lstStyle>
          <a:p>
            <a:endParaRPr/>
          </a:p>
        </p:txBody>
      </p:sp>
      <p:sp>
        <p:nvSpPr>
          <p:cNvPr id="292" name="Google Shape;292;p68"/>
          <p:cNvSpPr txBox="1">
            <a:spLocks noGrp="1"/>
          </p:cNvSpPr>
          <p:nvPr>
            <p:ph type="body" idx="1"/>
          </p:nvPr>
        </p:nvSpPr>
        <p:spPr>
          <a:xfrm>
            <a:off x="4835125" y="1378650"/>
            <a:ext cx="3766200" cy="23862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rgbClr val="CCCCCC"/>
              </a:buClr>
              <a:buSzPts val="1800"/>
              <a:buChar char="●"/>
              <a:defRPr>
                <a:solidFill>
                  <a:srgbClr val="CCCCCC"/>
                </a:solidFill>
              </a:defRPr>
            </a:lvl1pPr>
            <a:lvl2pPr marL="914400" lvl="1" indent="-317500" algn="l" rtl="0">
              <a:lnSpc>
                <a:spcPct val="115000"/>
              </a:lnSpc>
              <a:spcBef>
                <a:spcPts val="0"/>
              </a:spcBef>
              <a:spcAft>
                <a:spcPts val="0"/>
              </a:spcAft>
              <a:buClr>
                <a:srgbClr val="CCCCCC"/>
              </a:buClr>
              <a:buSzPts val="1400"/>
              <a:buChar char="○"/>
              <a:defRPr>
                <a:solidFill>
                  <a:srgbClr val="CCCCCC"/>
                </a:solidFill>
              </a:defRPr>
            </a:lvl2pPr>
            <a:lvl3pPr marL="1371600" lvl="2" indent="-317500" algn="l" rtl="0">
              <a:lnSpc>
                <a:spcPct val="115000"/>
              </a:lnSpc>
              <a:spcBef>
                <a:spcPts val="0"/>
              </a:spcBef>
              <a:spcAft>
                <a:spcPts val="0"/>
              </a:spcAft>
              <a:buClr>
                <a:srgbClr val="CCCCCC"/>
              </a:buClr>
              <a:buSzPts val="1400"/>
              <a:buChar char="■"/>
              <a:defRPr>
                <a:solidFill>
                  <a:srgbClr val="CCCCCC"/>
                </a:solidFill>
              </a:defRPr>
            </a:lvl3pPr>
            <a:lvl4pPr marL="1828800" lvl="3" indent="-317500" algn="l" rtl="0">
              <a:lnSpc>
                <a:spcPct val="115000"/>
              </a:lnSpc>
              <a:spcBef>
                <a:spcPts val="0"/>
              </a:spcBef>
              <a:spcAft>
                <a:spcPts val="0"/>
              </a:spcAft>
              <a:buClr>
                <a:srgbClr val="CCCCCC"/>
              </a:buClr>
              <a:buSzPts val="1400"/>
              <a:buChar char="●"/>
              <a:defRPr>
                <a:solidFill>
                  <a:srgbClr val="CCCCCC"/>
                </a:solidFill>
              </a:defRPr>
            </a:lvl4pPr>
            <a:lvl5pPr marL="2286000" lvl="4" indent="-317500" algn="l" rtl="0">
              <a:lnSpc>
                <a:spcPct val="115000"/>
              </a:lnSpc>
              <a:spcBef>
                <a:spcPts val="0"/>
              </a:spcBef>
              <a:spcAft>
                <a:spcPts val="0"/>
              </a:spcAft>
              <a:buClr>
                <a:srgbClr val="CCCCCC"/>
              </a:buClr>
              <a:buSzPts val="1400"/>
              <a:buChar char="○"/>
              <a:defRPr>
                <a:solidFill>
                  <a:srgbClr val="CCCCCC"/>
                </a:solidFill>
              </a:defRPr>
            </a:lvl5pPr>
            <a:lvl6pPr marL="2743200" lvl="5" indent="-317500" algn="l" rtl="0">
              <a:lnSpc>
                <a:spcPct val="115000"/>
              </a:lnSpc>
              <a:spcBef>
                <a:spcPts val="0"/>
              </a:spcBef>
              <a:spcAft>
                <a:spcPts val="0"/>
              </a:spcAft>
              <a:buClr>
                <a:srgbClr val="CCCCCC"/>
              </a:buClr>
              <a:buSzPts val="1400"/>
              <a:buChar char="■"/>
              <a:defRPr>
                <a:solidFill>
                  <a:srgbClr val="CCCCCC"/>
                </a:solidFill>
              </a:defRPr>
            </a:lvl6pPr>
            <a:lvl7pPr marL="3200400" lvl="6" indent="-317500" algn="l" rtl="0">
              <a:lnSpc>
                <a:spcPct val="115000"/>
              </a:lnSpc>
              <a:spcBef>
                <a:spcPts val="0"/>
              </a:spcBef>
              <a:spcAft>
                <a:spcPts val="0"/>
              </a:spcAft>
              <a:buClr>
                <a:srgbClr val="CCCCCC"/>
              </a:buClr>
              <a:buSzPts val="1400"/>
              <a:buChar char="●"/>
              <a:defRPr>
                <a:solidFill>
                  <a:srgbClr val="CCCCCC"/>
                </a:solidFill>
              </a:defRPr>
            </a:lvl7pPr>
            <a:lvl8pPr marL="3657600" lvl="7" indent="-317500" algn="l" rtl="0">
              <a:lnSpc>
                <a:spcPct val="115000"/>
              </a:lnSpc>
              <a:spcBef>
                <a:spcPts val="0"/>
              </a:spcBef>
              <a:spcAft>
                <a:spcPts val="0"/>
              </a:spcAft>
              <a:buClr>
                <a:srgbClr val="CCCCCC"/>
              </a:buClr>
              <a:buSzPts val="1400"/>
              <a:buChar char="○"/>
              <a:defRPr>
                <a:solidFill>
                  <a:srgbClr val="CCCCCC"/>
                </a:solidFill>
              </a:defRPr>
            </a:lvl8pPr>
            <a:lvl9pPr marL="4114800" lvl="8" indent="-317500" algn="l" rtl="0">
              <a:lnSpc>
                <a:spcPct val="115000"/>
              </a:lnSpc>
              <a:spcBef>
                <a:spcPts val="0"/>
              </a:spcBef>
              <a:spcAft>
                <a:spcPts val="0"/>
              </a:spcAft>
              <a:buClr>
                <a:srgbClr val="CCCCCC"/>
              </a:buClr>
              <a:buSzPts val="1400"/>
              <a:buChar char="■"/>
              <a:defRPr>
                <a:solidFill>
                  <a:srgbClr val="CCCCCC"/>
                </a:solidFill>
              </a:defRPr>
            </a:lvl9pPr>
          </a:lstStyle>
          <a:p>
            <a:endParaRPr/>
          </a:p>
        </p:txBody>
      </p:sp>
      <p:sp>
        <p:nvSpPr>
          <p:cNvPr id="293" name="Google Shape;293;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CCCCCC"/>
                </a:solidFill>
              </a:defRPr>
            </a:lvl1pPr>
            <a:lvl2pPr lvl="1" rtl="0">
              <a:buNone/>
              <a:defRPr sz="1300">
                <a:solidFill>
                  <a:srgbClr val="CCCCCC"/>
                </a:solidFill>
              </a:defRPr>
            </a:lvl2pPr>
            <a:lvl3pPr lvl="2" rtl="0">
              <a:buNone/>
              <a:defRPr sz="1300">
                <a:solidFill>
                  <a:srgbClr val="CCCCCC"/>
                </a:solidFill>
              </a:defRPr>
            </a:lvl3pPr>
            <a:lvl4pPr lvl="3" rtl="0">
              <a:buNone/>
              <a:defRPr sz="1300">
                <a:solidFill>
                  <a:srgbClr val="CCCCCC"/>
                </a:solidFill>
              </a:defRPr>
            </a:lvl4pPr>
            <a:lvl5pPr lvl="4" rtl="0">
              <a:buNone/>
              <a:defRPr sz="1300">
                <a:solidFill>
                  <a:srgbClr val="CCCCCC"/>
                </a:solidFill>
              </a:defRPr>
            </a:lvl5pPr>
            <a:lvl6pPr lvl="5" rtl="0">
              <a:buNone/>
              <a:defRPr sz="1300">
                <a:solidFill>
                  <a:srgbClr val="CCCCCC"/>
                </a:solidFill>
              </a:defRPr>
            </a:lvl6pPr>
            <a:lvl7pPr lvl="6" rtl="0">
              <a:buNone/>
              <a:defRPr sz="1300">
                <a:solidFill>
                  <a:srgbClr val="CCCCCC"/>
                </a:solidFill>
              </a:defRPr>
            </a:lvl7pPr>
            <a:lvl8pPr lvl="7" rtl="0">
              <a:buNone/>
              <a:defRPr sz="1300">
                <a:solidFill>
                  <a:srgbClr val="CCCCCC"/>
                </a:solidFill>
              </a:defRPr>
            </a:lvl8pPr>
            <a:lvl9pPr lvl="8" rtl="0">
              <a:buNone/>
              <a:defRPr sz="1300">
                <a:solidFill>
                  <a:srgbClr val="CCCCCC"/>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4"/>
        <p:cNvGrpSpPr/>
        <p:nvPr/>
      </p:nvGrpSpPr>
      <p:grpSpPr>
        <a:xfrm>
          <a:off x="0" y="0"/>
          <a:ext cx="0" cy="0"/>
          <a:chOff x="0" y="0"/>
          <a:chExt cx="0" cy="0"/>
        </a:xfrm>
      </p:grpSpPr>
      <p:sp>
        <p:nvSpPr>
          <p:cNvPr id="295" name="Google Shape;295;p69"/>
          <p:cNvSpPr txBox="1">
            <a:spLocks noGrp="1"/>
          </p:cNvSpPr>
          <p:nvPr>
            <p:ph type="title"/>
          </p:nvPr>
        </p:nvSpPr>
        <p:spPr>
          <a:xfrm>
            <a:off x="311700" y="2701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a:endParaRPr/>
          </a:p>
        </p:txBody>
      </p:sp>
      <p:sp>
        <p:nvSpPr>
          <p:cNvPr id="296" name="Google Shape;296;p69"/>
          <p:cNvSpPr txBox="1">
            <a:spLocks noGrp="1"/>
          </p:cNvSpPr>
          <p:nvPr>
            <p:ph type="body" idx="1"/>
          </p:nvPr>
        </p:nvSpPr>
        <p:spPr>
          <a:xfrm>
            <a:off x="311700" y="1622600"/>
            <a:ext cx="3999900" cy="29040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297" name="Google Shape;297;p69"/>
          <p:cNvSpPr txBox="1">
            <a:spLocks noGrp="1"/>
          </p:cNvSpPr>
          <p:nvPr>
            <p:ph type="body" idx="2"/>
          </p:nvPr>
        </p:nvSpPr>
        <p:spPr>
          <a:xfrm>
            <a:off x="4832400" y="1622550"/>
            <a:ext cx="3999900" cy="29040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298" name="Google Shape;298;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
        <p:nvSpPr>
          <p:cNvPr id="299" name="Google Shape;299;p69"/>
          <p:cNvSpPr txBox="1">
            <a:spLocks noGrp="1"/>
          </p:cNvSpPr>
          <p:nvPr>
            <p:ph type="subTitle" idx="3"/>
          </p:nvPr>
        </p:nvSpPr>
        <p:spPr>
          <a:xfrm>
            <a:off x="347400" y="1097775"/>
            <a:ext cx="3999900" cy="440400"/>
          </a:xfrm>
          <a:prstGeom prst="rect">
            <a:avLst/>
          </a:prstGeom>
          <a:solidFill>
            <a:srgbClr val="E73C3E"/>
          </a:solid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800"/>
              <a:buNone/>
              <a:defRPr sz="1500" b="1">
                <a:solidFill>
                  <a:srgbClr val="FFFFFF"/>
                </a:solidFill>
                <a:latin typeface="Maven Pro"/>
                <a:ea typeface="Maven Pro"/>
                <a:cs typeface="Maven Pro"/>
                <a:sym typeface="Maven Pro"/>
              </a:defRPr>
            </a:lvl1pPr>
            <a:lvl2pPr lvl="1"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2pPr>
            <a:lvl3pPr lvl="2"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3pPr>
            <a:lvl4pPr lvl="3"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4pPr>
            <a:lvl5pPr lvl="4"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5pPr>
            <a:lvl6pPr lvl="5"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6pPr>
            <a:lvl7pPr lvl="6"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7pPr>
            <a:lvl8pPr lvl="7"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8pPr>
            <a:lvl9pPr lvl="8"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9pPr>
          </a:lstStyle>
          <a:p>
            <a:endParaRPr/>
          </a:p>
        </p:txBody>
      </p:sp>
      <p:sp>
        <p:nvSpPr>
          <p:cNvPr id="300" name="Google Shape;300;p69"/>
          <p:cNvSpPr txBox="1">
            <a:spLocks noGrp="1"/>
          </p:cNvSpPr>
          <p:nvPr>
            <p:ph type="subTitle" idx="4"/>
          </p:nvPr>
        </p:nvSpPr>
        <p:spPr>
          <a:xfrm>
            <a:off x="4796700" y="1097775"/>
            <a:ext cx="3999900" cy="440400"/>
          </a:xfrm>
          <a:prstGeom prst="rect">
            <a:avLst/>
          </a:prstGeom>
          <a:solidFill>
            <a:srgbClr val="E73C3E"/>
          </a:solid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800"/>
              <a:buNone/>
              <a:defRPr sz="1500" b="1">
                <a:solidFill>
                  <a:srgbClr val="FFFFFF"/>
                </a:solidFill>
                <a:latin typeface="Maven Pro"/>
                <a:ea typeface="Maven Pro"/>
                <a:cs typeface="Maven Pro"/>
                <a:sym typeface="Maven Pro"/>
              </a:defRPr>
            </a:lvl1pPr>
            <a:lvl2pPr lvl="1"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2pPr>
            <a:lvl3pPr lvl="2"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3pPr>
            <a:lvl4pPr lvl="3"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4pPr>
            <a:lvl5pPr lvl="4"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5pPr>
            <a:lvl6pPr lvl="5"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6pPr>
            <a:lvl7pPr lvl="6"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7pPr>
            <a:lvl8pPr lvl="7"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8pPr>
            <a:lvl9pPr lvl="8" algn="ctr" rtl="0">
              <a:lnSpc>
                <a:spcPct val="115000"/>
              </a:lnSpc>
              <a:spcBef>
                <a:spcPts val="0"/>
              </a:spcBef>
              <a:spcAft>
                <a:spcPts val="0"/>
              </a:spcAft>
              <a:buSzPts val="1400"/>
              <a:buNone/>
              <a:defRPr sz="1500" b="1">
                <a:solidFill>
                  <a:srgbClr val="FFFFFF"/>
                </a:solidFill>
                <a:latin typeface="Maven Pro"/>
                <a:ea typeface="Maven Pro"/>
                <a:cs typeface="Maven Pro"/>
                <a:sym typeface="Maven Pro"/>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301"/>
        <p:cNvGrpSpPr/>
        <p:nvPr/>
      </p:nvGrpSpPr>
      <p:grpSpPr>
        <a:xfrm>
          <a:off x="0" y="0"/>
          <a:ext cx="0" cy="0"/>
          <a:chOff x="0" y="0"/>
          <a:chExt cx="0" cy="0"/>
        </a:xfrm>
      </p:grpSpPr>
      <p:sp>
        <p:nvSpPr>
          <p:cNvPr id="302" name="Google Shape;302;p70"/>
          <p:cNvSpPr txBox="1">
            <a:spLocks noGrp="1"/>
          </p:cNvSpPr>
          <p:nvPr>
            <p:ph type="title"/>
          </p:nvPr>
        </p:nvSpPr>
        <p:spPr>
          <a:xfrm>
            <a:off x="311700" y="2701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a:endParaRPr/>
          </a:p>
        </p:txBody>
      </p:sp>
      <p:sp>
        <p:nvSpPr>
          <p:cNvPr id="303" name="Google Shape;303;p70"/>
          <p:cNvSpPr txBox="1">
            <a:spLocks noGrp="1"/>
          </p:cNvSpPr>
          <p:nvPr>
            <p:ph type="body" idx="1"/>
          </p:nvPr>
        </p:nvSpPr>
        <p:spPr>
          <a:xfrm>
            <a:off x="311700" y="1622600"/>
            <a:ext cx="2625600" cy="29040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304" name="Google Shape;304;p70"/>
          <p:cNvSpPr txBox="1">
            <a:spLocks noGrp="1"/>
          </p:cNvSpPr>
          <p:nvPr>
            <p:ph type="body" idx="2"/>
          </p:nvPr>
        </p:nvSpPr>
        <p:spPr>
          <a:xfrm>
            <a:off x="3259200" y="1622550"/>
            <a:ext cx="2625600" cy="29040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305" name="Google Shape;305;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
        <p:nvSpPr>
          <p:cNvPr id="306" name="Google Shape;306;p70"/>
          <p:cNvSpPr/>
          <p:nvPr/>
        </p:nvSpPr>
        <p:spPr>
          <a:xfrm>
            <a:off x="311700" y="1097775"/>
            <a:ext cx="2625600" cy="440400"/>
          </a:xfrm>
          <a:prstGeom prst="rect">
            <a:avLst/>
          </a:prstGeom>
          <a:solidFill>
            <a:srgbClr val="E73C3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Maven Pro"/>
              <a:ea typeface="Maven Pro"/>
              <a:cs typeface="Maven Pro"/>
              <a:sym typeface="Maven Pro"/>
            </a:endParaRPr>
          </a:p>
        </p:txBody>
      </p:sp>
      <p:sp>
        <p:nvSpPr>
          <p:cNvPr id="307" name="Google Shape;307;p70"/>
          <p:cNvSpPr/>
          <p:nvPr/>
        </p:nvSpPr>
        <p:spPr>
          <a:xfrm>
            <a:off x="3259200" y="1097775"/>
            <a:ext cx="2625600" cy="440400"/>
          </a:xfrm>
          <a:prstGeom prst="rect">
            <a:avLst/>
          </a:prstGeom>
          <a:solidFill>
            <a:srgbClr val="E73C3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Maven Pro"/>
              <a:ea typeface="Maven Pro"/>
              <a:cs typeface="Maven Pro"/>
              <a:sym typeface="Maven Pro"/>
            </a:endParaRPr>
          </a:p>
        </p:txBody>
      </p:sp>
      <p:sp>
        <p:nvSpPr>
          <p:cNvPr id="308" name="Google Shape;308;p70"/>
          <p:cNvSpPr/>
          <p:nvPr/>
        </p:nvSpPr>
        <p:spPr>
          <a:xfrm>
            <a:off x="6206700" y="1097775"/>
            <a:ext cx="2625600" cy="440400"/>
          </a:xfrm>
          <a:prstGeom prst="rect">
            <a:avLst/>
          </a:prstGeom>
          <a:solidFill>
            <a:srgbClr val="E73C3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Maven Pro"/>
              <a:ea typeface="Maven Pro"/>
              <a:cs typeface="Maven Pro"/>
              <a:sym typeface="Maven Pro"/>
            </a:endParaRPr>
          </a:p>
        </p:txBody>
      </p:sp>
      <p:sp>
        <p:nvSpPr>
          <p:cNvPr id="309" name="Google Shape;309;p70"/>
          <p:cNvSpPr txBox="1">
            <a:spLocks noGrp="1"/>
          </p:cNvSpPr>
          <p:nvPr>
            <p:ph type="body" idx="3"/>
          </p:nvPr>
        </p:nvSpPr>
        <p:spPr>
          <a:xfrm>
            <a:off x="6206700" y="1622550"/>
            <a:ext cx="2625600" cy="29040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71"/>
          <p:cNvSpPr txBox="1">
            <a:spLocks noGrp="1"/>
          </p:cNvSpPr>
          <p:nvPr>
            <p:ph type="title"/>
          </p:nvPr>
        </p:nvSpPr>
        <p:spPr>
          <a:xfrm>
            <a:off x="311700" y="2701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a:endParaRPr/>
          </a:p>
        </p:txBody>
      </p:sp>
      <p:sp>
        <p:nvSpPr>
          <p:cNvPr id="312" name="Google Shape;312;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entered text (red on white)">
  <p:cSld name="CUSTOM">
    <p:spTree>
      <p:nvGrpSpPr>
        <p:cNvPr id="1" name="Shape 313"/>
        <p:cNvGrpSpPr/>
        <p:nvPr/>
      </p:nvGrpSpPr>
      <p:grpSpPr>
        <a:xfrm>
          <a:off x="0" y="0"/>
          <a:ext cx="0" cy="0"/>
          <a:chOff x="0" y="0"/>
          <a:chExt cx="0" cy="0"/>
        </a:xfrm>
      </p:grpSpPr>
      <p:sp>
        <p:nvSpPr>
          <p:cNvPr id="314" name="Google Shape;314;p72"/>
          <p:cNvSpPr txBox="1">
            <a:spLocks noGrp="1"/>
          </p:cNvSpPr>
          <p:nvPr>
            <p:ph type="title"/>
          </p:nvPr>
        </p:nvSpPr>
        <p:spPr>
          <a:xfrm>
            <a:off x="311700" y="1982700"/>
            <a:ext cx="8520600" cy="117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600"/>
            </a:lvl1pPr>
            <a:lvl2pPr lvl="1" algn="ctr" rtl="0">
              <a:lnSpc>
                <a:spcPct val="100000"/>
              </a:lnSpc>
              <a:spcBef>
                <a:spcPts val="0"/>
              </a:spcBef>
              <a:spcAft>
                <a:spcPts val="0"/>
              </a:spcAft>
              <a:buSzPts val="2200"/>
              <a:buNone/>
              <a:defRPr sz="2600"/>
            </a:lvl2pPr>
            <a:lvl3pPr lvl="2" algn="ctr" rtl="0">
              <a:lnSpc>
                <a:spcPct val="100000"/>
              </a:lnSpc>
              <a:spcBef>
                <a:spcPts val="0"/>
              </a:spcBef>
              <a:spcAft>
                <a:spcPts val="0"/>
              </a:spcAft>
              <a:buSzPts val="2200"/>
              <a:buNone/>
              <a:defRPr sz="2600"/>
            </a:lvl3pPr>
            <a:lvl4pPr lvl="3" algn="ctr" rtl="0">
              <a:lnSpc>
                <a:spcPct val="100000"/>
              </a:lnSpc>
              <a:spcBef>
                <a:spcPts val="0"/>
              </a:spcBef>
              <a:spcAft>
                <a:spcPts val="0"/>
              </a:spcAft>
              <a:buSzPts val="2200"/>
              <a:buNone/>
              <a:defRPr sz="2600"/>
            </a:lvl4pPr>
            <a:lvl5pPr lvl="4" algn="ctr" rtl="0">
              <a:lnSpc>
                <a:spcPct val="100000"/>
              </a:lnSpc>
              <a:spcBef>
                <a:spcPts val="0"/>
              </a:spcBef>
              <a:spcAft>
                <a:spcPts val="0"/>
              </a:spcAft>
              <a:buSzPts val="2200"/>
              <a:buNone/>
              <a:defRPr sz="2600"/>
            </a:lvl5pPr>
            <a:lvl6pPr lvl="5" algn="ctr" rtl="0">
              <a:lnSpc>
                <a:spcPct val="100000"/>
              </a:lnSpc>
              <a:spcBef>
                <a:spcPts val="0"/>
              </a:spcBef>
              <a:spcAft>
                <a:spcPts val="0"/>
              </a:spcAft>
              <a:buSzPts val="2200"/>
              <a:buNone/>
              <a:defRPr sz="2600"/>
            </a:lvl6pPr>
            <a:lvl7pPr lvl="6" algn="ctr" rtl="0">
              <a:lnSpc>
                <a:spcPct val="100000"/>
              </a:lnSpc>
              <a:spcBef>
                <a:spcPts val="0"/>
              </a:spcBef>
              <a:spcAft>
                <a:spcPts val="0"/>
              </a:spcAft>
              <a:buSzPts val="2200"/>
              <a:buNone/>
              <a:defRPr sz="2600"/>
            </a:lvl7pPr>
            <a:lvl8pPr lvl="7" algn="ctr" rtl="0">
              <a:lnSpc>
                <a:spcPct val="100000"/>
              </a:lnSpc>
              <a:spcBef>
                <a:spcPts val="0"/>
              </a:spcBef>
              <a:spcAft>
                <a:spcPts val="0"/>
              </a:spcAft>
              <a:buSzPts val="2200"/>
              <a:buNone/>
              <a:defRPr sz="2600"/>
            </a:lvl8pPr>
            <a:lvl9pPr lvl="8" algn="ctr" rtl="0">
              <a:lnSpc>
                <a:spcPct val="100000"/>
              </a:lnSpc>
              <a:spcBef>
                <a:spcPts val="0"/>
              </a:spcBef>
              <a:spcAft>
                <a:spcPts val="0"/>
              </a:spcAft>
              <a:buSzPts val="2200"/>
              <a:buNone/>
              <a:defRPr sz="2600"/>
            </a:lvl9pPr>
          </a:lstStyle>
          <a:p>
            <a:endParaRPr/>
          </a:p>
        </p:txBody>
      </p:sp>
      <p:sp>
        <p:nvSpPr>
          <p:cNvPr id="315" name="Google Shape;315;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entered text (white on red)">
  <p:cSld name="CUSTOM_1">
    <p:bg>
      <p:bgPr>
        <a:solidFill>
          <a:srgbClr val="E73C3E"/>
        </a:solidFill>
        <a:effectLst/>
      </p:bgPr>
    </p:bg>
    <p:spTree>
      <p:nvGrpSpPr>
        <p:cNvPr id="1" name="Shape 316"/>
        <p:cNvGrpSpPr/>
        <p:nvPr/>
      </p:nvGrpSpPr>
      <p:grpSpPr>
        <a:xfrm>
          <a:off x="0" y="0"/>
          <a:ext cx="0" cy="0"/>
          <a:chOff x="0" y="0"/>
          <a:chExt cx="0" cy="0"/>
        </a:xfrm>
      </p:grpSpPr>
      <p:sp>
        <p:nvSpPr>
          <p:cNvPr id="317" name="Google Shape;317;p73"/>
          <p:cNvSpPr txBox="1">
            <a:spLocks noGrp="1"/>
          </p:cNvSpPr>
          <p:nvPr>
            <p:ph type="title"/>
          </p:nvPr>
        </p:nvSpPr>
        <p:spPr>
          <a:xfrm>
            <a:off x="311700" y="1982700"/>
            <a:ext cx="8520600" cy="117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600">
                <a:solidFill>
                  <a:srgbClr val="FFFFFF"/>
                </a:solidFill>
              </a:defRPr>
            </a:lvl1pPr>
            <a:lvl2pPr lvl="1" algn="ctr" rtl="0">
              <a:lnSpc>
                <a:spcPct val="100000"/>
              </a:lnSpc>
              <a:spcBef>
                <a:spcPts val="0"/>
              </a:spcBef>
              <a:spcAft>
                <a:spcPts val="0"/>
              </a:spcAft>
              <a:buSzPts val="2200"/>
              <a:buNone/>
              <a:defRPr sz="2600">
                <a:solidFill>
                  <a:srgbClr val="FFFFFF"/>
                </a:solidFill>
              </a:defRPr>
            </a:lvl2pPr>
            <a:lvl3pPr lvl="2" algn="ctr" rtl="0">
              <a:lnSpc>
                <a:spcPct val="100000"/>
              </a:lnSpc>
              <a:spcBef>
                <a:spcPts val="0"/>
              </a:spcBef>
              <a:spcAft>
                <a:spcPts val="0"/>
              </a:spcAft>
              <a:buSzPts val="2200"/>
              <a:buNone/>
              <a:defRPr sz="2600">
                <a:solidFill>
                  <a:srgbClr val="FFFFFF"/>
                </a:solidFill>
              </a:defRPr>
            </a:lvl3pPr>
            <a:lvl4pPr lvl="3" algn="ctr" rtl="0">
              <a:lnSpc>
                <a:spcPct val="100000"/>
              </a:lnSpc>
              <a:spcBef>
                <a:spcPts val="0"/>
              </a:spcBef>
              <a:spcAft>
                <a:spcPts val="0"/>
              </a:spcAft>
              <a:buSzPts val="2200"/>
              <a:buNone/>
              <a:defRPr sz="2600">
                <a:solidFill>
                  <a:srgbClr val="FFFFFF"/>
                </a:solidFill>
              </a:defRPr>
            </a:lvl4pPr>
            <a:lvl5pPr lvl="4" algn="ctr" rtl="0">
              <a:lnSpc>
                <a:spcPct val="100000"/>
              </a:lnSpc>
              <a:spcBef>
                <a:spcPts val="0"/>
              </a:spcBef>
              <a:spcAft>
                <a:spcPts val="0"/>
              </a:spcAft>
              <a:buSzPts val="2200"/>
              <a:buNone/>
              <a:defRPr sz="2600">
                <a:solidFill>
                  <a:srgbClr val="FFFFFF"/>
                </a:solidFill>
              </a:defRPr>
            </a:lvl5pPr>
            <a:lvl6pPr lvl="5" algn="ctr" rtl="0">
              <a:lnSpc>
                <a:spcPct val="100000"/>
              </a:lnSpc>
              <a:spcBef>
                <a:spcPts val="0"/>
              </a:spcBef>
              <a:spcAft>
                <a:spcPts val="0"/>
              </a:spcAft>
              <a:buSzPts val="2200"/>
              <a:buNone/>
              <a:defRPr sz="2600">
                <a:solidFill>
                  <a:srgbClr val="FFFFFF"/>
                </a:solidFill>
              </a:defRPr>
            </a:lvl6pPr>
            <a:lvl7pPr lvl="6" algn="ctr" rtl="0">
              <a:lnSpc>
                <a:spcPct val="100000"/>
              </a:lnSpc>
              <a:spcBef>
                <a:spcPts val="0"/>
              </a:spcBef>
              <a:spcAft>
                <a:spcPts val="0"/>
              </a:spcAft>
              <a:buSzPts val="2200"/>
              <a:buNone/>
              <a:defRPr sz="2600">
                <a:solidFill>
                  <a:srgbClr val="FFFFFF"/>
                </a:solidFill>
              </a:defRPr>
            </a:lvl7pPr>
            <a:lvl8pPr lvl="7" algn="ctr" rtl="0">
              <a:lnSpc>
                <a:spcPct val="100000"/>
              </a:lnSpc>
              <a:spcBef>
                <a:spcPts val="0"/>
              </a:spcBef>
              <a:spcAft>
                <a:spcPts val="0"/>
              </a:spcAft>
              <a:buSzPts val="2200"/>
              <a:buNone/>
              <a:defRPr sz="2600">
                <a:solidFill>
                  <a:srgbClr val="FFFFFF"/>
                </a:solidFill>
              </a:defRPr>
            </a:lvl8pPr>
            <a:lvl9pPr lvl="8" algn="ctr" rtl="0">
              <a:lnSpc>
                <a:spcPct val="100000"/>
              </a:lnSpc>
              <a:spcBef>
                <a:spcPts val="0"/>
              </a:spcBef>
              <a:spcAft>
                <a:spcPts val="0"/>
              </a:spcAft>
              <a:buSzPts val="2200"/>
              <a:buNone/>
              <a:defRPr sz="2600">
                <a:solidFill>
                  <a:srgbClr val="FFFFFF"/>
                </a:solidFill>
              </a:defRPr>
            </a:lvl9pPr>
          </a:lstStyle>
          <a:p>
            <a:endParaRPr/>
          </a:p>
        </p:txBody>
      </p:sp>
      <p:sp>
        <p:nvSpPr>
          <p:cNvPr id="318" name="Google Shape;318;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
        <p:cNvGrpSpPr/>
        <p:nvPr/>
      </p:nvGrpSpPr>
      <p:grpSpPr>
        <a:xfrm>
          <a:off x="0" y="0"/>
          <a:ext cx="0" cy="0"/>
          <a:chOff x="0" y="0"/>
          <a:chExt cx="0" cy="0"/>
        </a:xfrm>
      </p:grpSpPr>
      <p:sp>
        <p:nvSpPr>
          <p:cNvPr id="320" name="Google Shape;320;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321"/>
        <p:cNvGrpSpPr/>
        <p:nvPr/>
      </p:nvGrpSpPr>
      <p:grpSpPr>
        <a:xfrm>
          <a:off x="0" y="0"/>
          <a:ext cx="0" cy="0"/>
          <a:chOff x="0" y="0"/>
          <a:chExt cx="0" cy="0"/>
        </a:xfrm>
      </p:grpSpPr>
      <p:sp>
        <p:nvSpPr>
          <p:cNvPr id="322" name="Google Shape;322;p75"/>
          <p:cNvSpPr>
            <a:spLocks noGrp="1"/>
          </p:cNvSpPr>
          <p:nvPr>
            <p:ph type="tbl" idx="2"/>
          </p:nvPr>
        </p:nvSpPr>
        <p:spPr>
          <a:xfrm>
            <a:off x="352602" y="979560"/>
            <a:ext cx="8438700" cy="3822600"/>
          </a:xfrm>
          <a:prstGeom prst="rect">
            <a:avLst/>
          </a:prstGeom>
          <a:noFill/>
          <a:ln>
            <a:noFill/>
          </a:ln>
        </p:spPr>
        <p:txBody>
          <a:bodyPr spcFirstLastPara="1" wrap="square" lIns="63175" tIns="63175" rIns="63175" bIns="63175" anchor="t" anchorCtr="0">
            <a:noAutofit/>
          </a:bodyPr>
          <a:lstStyle>
            <a:lvl1pPr marR="0" lvl="0" algn="l" rtl="0">
              <a:lnSpc>
                <a:spcPct val="100000"/>
              </a:lnSpc>
              <a:spcBef>
                <a:spcPts val="0"/>
              </a:spcBef>
              <a:spcAft>
                <a:spcPts val="0"/>
              </a:spcAft>
              <a:buClr>
                <a:srgbClr val="000000"/>
              </a:buClr>
              <a:buSzPts val="1000"/>
              <a:buFont typeface="Arial"/>
              <a:buNone/>
              <a:defRPr sz="2300" b="0" i="0" u="none" strike="noStrike" cap="none">
                <a:solidFill>
                  <a:schemeClr val="dk1"/>
                </a:solidFill>
                <a:latin typeface="Maven Pro"/>
                <a:ea typeface="Maven Pro"/>
                <a:cs typeface="Maven Pro"/>
                <a:sym typeface="Maven Pro"/>
              </a:defRPr>
            </a:lvl1pPr>
            <a:lvl2pPr marR="0" lvl="1"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Maven Pro"/>
                <a:ea typeface="Maven Pro"/>
                <a:cs typeface="Maven Pro"/>
                <a:sym typeface="Maven Pro"/>
              </a:defRPr>
            </a:lvl2pPr>
            <a:lvl3pPr marR="0" lvl="2"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Maven Pro"/>
                <a:ea typeface="Maven Pro"/>
                <a:cs typeface="Maven Pro"/>
                <a:sym typeface="Maven Pro"/>
              </a:defRPr>
            </a:lvl3pPr>
            <a:lvl4pPr marR="0" lvl="3"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Maven Pro"/>
                <a:ea typeface="Maven Pro"/>
                <a:cs typeface="Maven Pro"/>
                <a:sym typeface="Maven Pro"/>
              </a:defRPr>
            </a:lvl4pPr>
            <a:lvl5pPr marR="0" lvl="4"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Maven Pro"/>
                <a:ea typeface="Maven Pro"/>
                <a:cs typeface="Maven Pro"/>
                <a:sym typeface="Maven Pro"/>
              </a:defRPr>
            </a:lvl5pPr>
            <a:lvl6pPr marR="0" lvl="5"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Maven Pro"/>
                <a:ea typeface="Maven Pro"/>
                <a:cs typeface="Maven Pro"/>
                <a:sym typeface="Maven Pro"/>
              </a:defRPr>
            </a:lvl6pPr>
            <a:lvl7pPr marR="0" lvl="6"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Maven Pro"/>
                <a:ea typeface="Maven Pro"/>
                <a:cs typeface="Maven Pro"/>
                <a:sym typeface="Maven Pro"/>
              </a:defRPr>
            </a:lvl7pPr>
            <a:lvl8pPr marR="0" lvl="7"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Maven Pro"/>
                <a:ea typeface="Maven Pro"/>
                <a:cs typeface="Maven Pro"/>
                <a:sym typeface="Maven Pro"/>
              </a:defRPr>
            </a:lvl8pPr>
            <a:lvl9pPr marR="0" lvl="8" algn="l" rtl="0">
              <a:lnSpc>
                <a:spcPct val="100000"/>
              </a:lnSpc>
              <a:spcBef>
                <a:spcPts val="0"/>
              </a:spcBef>
              <a:spcAft>
                <a:spcPts val="0"/>
              </a:spcAft>
              <a:buClr>
                <a:srgbClr val="000000"/>
              </a:buClr>
              <a:buSzPts val="1000"/>
              <a:buFont typeface="Arial"/>
              <a:buNone/>
              <a:defRPr sz="1800" b="0" i="0" u="none" strike="noStrike" cap="none">
                <a:solidFill>
                  <a:schemeClr val="dk1"/>
                </a:solidFill>
                <a:latin typeface="Maven Pro"/>
                <a:ea typeface="Maven Pro"/>
                <a:cs typeface="Maven Pro"/>
                <a:sym typeface="Maven Pro"/>
              </a:defRPr>
            </a:lvl9pPr>
          </a:lstStyle>
          <a:p>
            <a:endParaRPr/>
          </a:p>
        </p:txBody>
      </p:sp>
      <p:sp>
        <p:nvSpPr>
          <p:cNvPr id="323" name="Google Shape;323;p75"/>
          <p:cNvSpPr txBox="1">
            <a:spLocks noGrp="1"/>
          </p:cNvSpPr>
          <p:nvPr>
            <p:ph type="title"/>
          </p:nvPr>
        </p:nvSpPr>
        <p:spPr>
          <a:xfrm>
            <a:off x="169163" y="130719"/>
            <a:ext cx="8603100" cy="625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200"/>
              <a:buFont typeface="Maven Pro"/>
              <a:buNone/>
              <a:defRPr sz="2100" b="1" i="0" u="none" strike="noStrike" cap="none">
                <a:solidFill>
                  <a:schemeClr val="dk1"/>
                </a:solidFill>
                <a:latin typeface="Maven Pro"/>
                <a:ea typeface="Maven Pro"/>
                <a:cs typeface="Maven Pro"/>
                <a:sym typeface="Maven Pro"/>
              </a:defRPr>
            </a:lvl1pPr>
            <a:lvl2pPr lvl="1" algn="l" rtl="0">
              <a:lnSpc>
                <a:spcPct val="100000"/>
              </a:lnSpc>
              <a:spcBef>
                <a:spcPts val="0"/>
              </a:spcBef>
              <a:spcAft>
                <a:spcPts val="0"/>
              </a:spcAft>
              <a:buSzPts val="2200"/>
              <a:buNone/>
              <a:defRPr sz="1200"/>
            </a:lvl2pPr>
            <a:lvl3pPr lvl="2" algn="l" rtl="0">
              <a:lnSpc>
                <a:spcPct val="100000"/>
              </a:lnSpc>
              <a:spcBef>
                <a:spcPts val="0"/>
              </a:spcBef>
              <a:spcAft>
                <a:spcPts val="0"/>
              </a:spcAft>
              <a:buSzPts val="2200"/>
              <a:buNone/>
              <a:defRPr sz="1200"/>
            </a:lvl3pPr>
            <a:lvl4pPr lvl="3" algn="l" rtl="0">
              <a:lnSpc>
                <a:spcPct val="100000"/>
              </a:lnSpc>
              <a:spcBef>
                <a:spcPts val="0"/>
              </a:spcBef>
              <a:spcAft>
                <a:spcPts val="0"/>
              </a:spcAft>
              <a:buSzPts val="2200"/>
              <a:buNone/>
              <a:defRPr sz="1200"/>
            </a:lvl4pPr>
            <a:lvl5pPr lvl="4" algn="l" rtl="0">
              <a:lnSpc>
                <a:spcPct val="100000"/>
              </a:lnSpc>
              <a:spcBef>
                <a:spcPts val="0"/>
              </a:spcBef>
              <a:spcAft>
                <a:spcPts val="0"/>
              </a:spcAft>
              <a:buSzPts val="2200"/>
              <a:buNone/>
              <a:defRPr sz="1200"/>
            </a:lvl5pPr>
            <a:lvl6pPr lvl="5" algn="l" rtl="0">
              <a:lnSpc>
                <a:spcPct val="100000"/>
              </a:lnSpc>
              <a:spcBef>
                <a:spcPts val="0"/>
              </a:spcBef>
              <a:spcAft>
                <a:spcPts val="0"/>
              </a:spcAft>
              <a:buSzPts val="2200"/>
              <a:buNone/>
              <a:defRPr sz="1200"/>
            </a:lvl6pPr>
            <a:lvl7pPr lvl="6" algn="l" rtl="0">
              <a:lnSpc>
                <a:spcPct val="100000"/>
              </a:lnSpc>
              <a:spcBef>
                <a:spcPts val="0"/>
              </a:spcBef>
              <a:spcAft>
                <a:spcPts val="0"/>
              </a:spcAft>
              <a:buSzPts val="2200"/>
              <a:buNone/>
              <a:defRPr sz="1200"/>
            </a:lvl7pPr>
            <a:lvl8pPr lvl="7" algn="l" rtl="0">
              <a:lnSpc>
                <a:spcPct val="100000"/>
              </a:lnSpc>
              <a:spcBef>
                <a:spcPts val="0"/>
              </a:spcBef>
              <a:spcAft>
                <a:spcPts val="0"/>
              </a:spcAft>
              <a:buSzPts val="2200"/>
              <a:buNone/>
              <a:defRPr sz="1200"/>
            </a:lvl8pPr>
            <a:lvl9pPr lvl="8" algn="l" rtl="0">
              <a:lnSpc>
                <a:spcPct val="100000"/>
              </a:lnSpc>
              <a:spcBef>
                <a:spcPts val="0"/>
              </a:spcBef>
              <a:spcAft>
                <a:spcPts val="0"/>
              </a:spcAft>
              <a:buSzPts val="2200"/>
              <a:buNone/>
              <a:defRPr sz="1200"/>
            </a:lvl9pPr>
          </a:lstStyle>
          <a:p>
            <a:endParaRPr/>
          </a:p>
        </p:txBody>
      </p:sp>
      <p:sp>
        <p:nvSpPr>
          <p:cNvPr id="324" name="Google Shape;324;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p:cSld name="TITLE_3">
    <p:spTree>
      <p:nvGrpSpPr>
        <p:cNvPr id="1" name="Shape 325"/>
        <p:cNvGrpSpPr/>
        <p:nvPr/>
      </p:nvGrpSpPr>
      <p:grpSpPr>
        <a:xfrm>
          <a:off x="0" y="0"/>
          <a:ext cx="0" cy="0"/>
          <a:chOff x="0" y="0"/>
          <a:chExt cx="0" cy="0"/>
        </a:xfrm>
      </p:grpSpPr>
      <p:sp>
        <p:nvSpPr>
          <p:cNvPr id="326" name="Google Shape;326;p7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327" name="Google Shape;327;p7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8" name="Google Shape;328;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7"/>
        <p:cNvGrpSpPr/>
        <p:nvPr/>
      </p:nvGrpSpPr>
      <p:grpSpPr>
        <a:xfrm>
          <a:off x="0" y="0"/>
          <a:ext cx="0" cy="0"/>
          <a:chOff x="0" y="0"/>
          <a:chExt cx="0" cy="0"/>
        </a:xfrm>
      </p:grpSpPr>
      <p:sp>
        <p:nvSpPr>
          <p:cNvPr id="338" name="Google Shape;338;p7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9" name="Google Shape;339;p7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0" name="Google Shape;340;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1"/>
        <p:cNvGrpSpPr/>
        <p:nvPr/>
      </p:nvGrpSpPr>
      <p:grpSpPr>
        <a:xfrm>
          <a:off x="0" y="0"/>
          <a:ext cx="0" cy="0"/>
          <a:chOff x="0" y="0"/>
          <a:chExt cx="0" cy="0"/>
        </a:xfrm>
      </p:grpSpPr>
      <p:sp>
        <p:nvSpPr>
          <p:cNvPr id="342" name="Google Shape;342;p8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3" name="Google Shape;343;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4"/>
        <p:cNvGrpSpPr/>
        <p:nvPr/>
      </p:nvGrpSpPr>
      <p:grpSpPr>
        <a:xfrm>
          <a:off x="0" y="0"/>
          <a:ext cx="0" cy="0"/>
          <a:chOff x="0" y="0"/>
          <a:chExt cx="0" cy="0"/>
        </a:xfrm>
      </p:grpSpPr>
      <p:sp>
        <p:nvSpPr>
          <p:cNvPr id="345" name="Google Shape;345;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6" name="Google Shape;346;p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47" name="Google Shape;347;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8"/>
        <p:cNvGrpSpPr/>
        <p:nvPr/>
      </p:nvGrpSpPr>
      <p:grpSpPr>
        <a:xfrm>
          <a:off x="0" y="0"/>
          <a:ext cx="0" cy="0"/>
          <a:chOff x="0" y="0"/>
          <a:chExt cx="0" cy="0"/>
        </a:xfrm>
      </p:grpSpPr>
      <p:sp>
        <p:nvSpPr>
          <p:cNvPr id="349" name="Google Shape;349;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0" name="Google Shape;350;p8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1" name="Google Shape;351;p8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2" name="Google Shape;352;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5" name="Google Shape;355;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6"/>
        <p:cNvGrpSpPr/>
        <p:nvPr/>
      </p:nvGrpSpPr>
      <p:grpSpPr>
        <a:xfrm>
          <a:off x="0" y="0"/>
          <a:ext cx="0" cy="0"/>
          <a:chOff x="0" y="0"/>
          <a:chExt cx="0" cy="0"/>
        </a:xfrm>
      </p:grpSpPr>
      <p:sp>
        <p:nvSpPr>
          <p:cNvPr id="357" name="Google Shape;357;p8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58" name="Google Shape;358;p8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9" name="Google Shape;359;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0"/>
        <p:cNvGrpSpPr/>
        <p:nvPr/>
      </p:nvGrpSpPr>
      <p:grpSpPr>
        <a:xfrm>
          <a:off x="0" y="0"/>
          <a:ext cx="0" cy="0"/>
          <a:chOff x="0" y="0"/>
          <a:chExt cx="0" cy="0"/>
        </a:xfrm>
      </p:grpSpPr>
      <p:sp>
        <p:nvSpPr>
          <p:cNvPr id="361" name="Google Shape;361;p8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62" name="Google Shape;362;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3"/>
        <p:cNvGrpSpPr/>
        <p:nvPr/>
      </p:nvGrpSpPr>
      <p:grpSpPr>
        <a:xfrm>
          <a:off x="0" y="0"/>
          <a:ext cx="0" cy="0"/>
          <a:chOff x="0" y="0"/>
          <a:chExt cx="0" cy="0"/>
        </a:xfrm>
      </p:grpSpPr>
      <p:sp>
        <p:nvSpPr>
          <p:cNvPr id="364" name="Google Shape;364;p8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66" name="Google Shape;366;p8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7" name="Google Shape;367;p8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68" name="Google Shape;368;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9"/>
        <p:cNvGrpSpPr/>
        <p:nvPr/>
      </p:nvGrpSpPr>
      <p:grpSpPr>
        <a:xfrm>
          <a:off x="0" y="0"/>
          <a:ext cx="0" cy="0"/>
          <a:chOff x="0" y="0"/>
          <a:chExt cx="0" cy="0"/>
        </a:xfrm>
      </p:grpSpPr>
      <p:sp>
        <p:nvSpPr>
          <p:cNvPr id="370" name="Google Shape;370;p8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371" name="Google Shape;371;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2"/>
        <p:cNvGrpSpPr/>
        <p:nvPr/>
      </p:nvGrpSpPr>
      <p:grpSpPr>
        <a:xfrm>
          <a:off x="0" y="0"/>
          <a:ext cx="0" cy="0"/>
          <a:chOff x="0" y="0"/>
          <a:chExt cx="0" cy="0"/>
        </a:xfrm>
      </p:grpSpPr>
      <p:sp>
        <p:nvSpPr>
          <p:cNvPr id="373" name="Google Shape;373;p8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74" name="Google Shape;374;p8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375" name="Google Shape;375;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6"/>
        <p:cNvGrpSpPr/>
        <p:nvPr/>
      </p:nvGrpSpPr>
      <p:grpSpPr>
        <a:xfrm>
          <a:off x="0" y="0"/>
          <a:ext cx="0" cy="0"/>
          <a:chOff x="0" y="0"/>
          <a:chExt cx="0" cy="0"/>
        </a:xfrm>
      </p:grpSpPr>
      <p:sp>
        <p:nvSpPr>
          <p:cNvPr id="377" name="Google Shape;377;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spTree>
      <p:nvGrpSpPr>
        <p:cNvPr id="1" name="Shape 378"/>
        <p:cNvGrpSpPr/>
        <p:nvPr/>
      </p:nvGrpSpPr>
      <p:grpSpPr>
        <a:xfrm>
          <a:off x="0" y="0"/>
          <a:ext cx="0" cy="0"/>
          <a:chOff x="0" y="0"/>
          <a:chExt cx="0" cy="0"/>
        </a:xfrm>
      </p:grpSpPr>
      <p:sp>
        <p:nvSpPr>
          <p:cNvPr id="379" name="Google Shape;379;p90"/>
          <p:cNvSpPr txBox="1">
            <a:spLocks noGrp="1"/>
          </p:cNvSpPr>
          <p:nvPr>
            <p:ph type="title"/>
          </p:nvPr>
        </p:nvSpPr>
        <p:spPr>
          <a:xfrm>
            <a:off x="1444377" y="1734592"/>
            <a:ext cx="6255300" cy="1674300"/>
          </a:xfrm>
          <a:prstGeom prst="rect">
            <a:avLst/>
          </a:prstGeom>
          <a:noFill/>
          <a:ln>
            <a:noFill/>
          </a:ln>
        </p:spPr>
        <p:txBody>
          <a:bodyPr spcFirstLastPara="1" wrap="square" lIns="91425" tIns="91425" rIns="91425" bIns="91425" anchor="ctr" anchorCtr="0">
            <a:normAutofit/>
          </a:bodyPr>
          <a:lstStyle>
            <a:lvl1pPr marL="0" marR="0" lvl="0"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000000"/>
              </a:buClr>
              <a:buSzPts val="28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80" name="Google Shape;380;p90"/>
          <p:cNvSpPr txBox="1">
            <a:spLocks noGrp="1"/>
          </p:cNvSpPr>
          <p:nvPr>
            <p:ph type="sldNum" idx="12"/>
          </p:nvPr>
        </p:nvSpPr>
        <p:spPr>
          <a:xfrm>
            <a:off x="7623431" y="4848820"/>
            <a:ext cx="153600" cy="156000"/>
          </a:xfrm>
          <a:prstGeom prst="rect">
            <a:avLst/>
          </a:prstGeom>
          <a:noFill/>
          <a:ln>
            <a:noFill/>
          </a:ln>
        </p:spPr>
        <p:txBody>
          <a:bodyPr spcFirstLastPara="1" wrap="square" lIns="26775" tIns="26775" rIns="26775" bIns="26775" anchor="t" anchorCtr="0">
            <a:normAutofit lnSpcReduction="10000"/>
          </a:bodyPr>
          <a:lstStyle>
            <a:lvl1pPr marL="0" marR="0" lvl="0"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738" r:id="rId17"/>
    <p:sldLayoutId id="2147483739" r:id="rId18"/>
    <p:sldLayoutId id="214748374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311700" y="2701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E73C3E"/>
              </a:buClr>
              <a:buSzPts val="2200"/>
              <a:buFont typeface="Barlow"/>
              <a:buNone/>
              <a:defRPr sz="2200">
                <a:solidFill>
                  <a:srgbClr val="E73C3E"/>
                </a:solidFill>
                <a:latin typeface="Barlow"/>
                <a:ea typeface="Barlow"/>
                <a:cs typeface="Barlow"/>
                <a:sym typeface="Barlow"/>
              </a:defRPr>
            </a:lvl1pPr>
            <a:lvl2pPr lvl="1" rtl="0">
              <a:spcBef>
                <a:spcPts val="0"/>
              </a:spcBef>
              <a:spcAft>
                <a:spcPts val="0"/>
              </a:spcAft>
              <a:buClr>
                <a:srgbClr val="E73C3E"/>
              </a:buClr>
              <a:buSzPts val="2200"/>
              <a:buFont typeface="Barlow"/>
              <a:buNone/>
              <a:defRPr sz="2200">
                <a:solidFill>
                  <a:srgbClr val="E73C3E"/>
                </a:solidFill>
                <a:latin typeface="Barlow"/>
                <a:ea typeface="Barlow"/>
                <a:cs typeface="Barlow"/>
                <a:sym typeface="Barlow"/>
              </a:defRPr>
            </a:lvl2pPr>
            <a:lvl3pPr lvl="2" rtl="0">
              <a:spcBef>
                <a:spcPts val="0"/>
              </a:spcBef>
              <a:spcAft>
                <a:spcPts val="0"/>
              </a:spcAft>
              <a:buClr>
                <a:srgbClr val="E73C3E"/>
              </a:buClr>
              <a:buSzPts val="2200"/>
              <a:buFont typeface="Barlow"/>
              <a:buNone/>
              <a:defRPr sz="2200">
                <a:solidFill>
                  <a:srgbClr val="E73C3E"/>
                </a:solidFill>
                <a:latin typeface="Barlow"/>
                <a:ea typeface="Barlow"/>
                <a:cs typeface="Barlow"/>
                <a:sym typeface="Barlow"/>
              </a:defRPr>
            </a:lvl3pPr>
            <a:lvl4pPr lvl="3" rtl="0">
              <a:spcBef>
                <a:spcPts val="0"/>
              </a:spcBef>
              <a:spcAft>
                <a:spcPts val="0"/>
              </a:spcAft>
              <a:buClr>
                <a:srgbClr val="E73C3E"/>
              </a:buClr>
              <a:buSzPts val="2200"/>
              <a:buFont typeface="Barlow"/>
              <a:buNone/>
              <a:defRPr sz="2200">
                <a:solidFill>
                  <a:srgbClr val="E73C3E"/>
                </a:solidFill>
                <a:latin typeface="Barlow"/>
                <a:ea typeface="Barlow"/>
                <a:cs typeface="Barlow"/>
                <a:sym typeface="Barlow"/>
              </a:defRPr>
            </a:lvl4pPr>
            <a:lvl5pPr lvl="4" rtl="0">
              <a:spcBef>
                <a:spcPts val="0"/>
              </a:spcBef>
              <a:spcAft>
                <a:spcPts val="0"/>
              </a:spcAft>
              <a:buClr>
                <a:srgbClr val="E73C3E"/>
              </a:buClr>
              <a:buSzPts val="2200"/>
              <a:buFont typeface="Barlow"/>
              <a:buNone/>
              <a:defRPr sz="2200">
                <a:solidFill>
                  <a:srgbClr val="E73C3E"/>
                </a:solidFill>
                <a:latin typeface="Barlow"/>
                <a:ea typeface="Barlow"/>
                <a:cs typeface="Barlow"/>
                <a:sym typeface="Barlow"/>
              </a:defRPr>
            </a:lvl5pPr>
            <a:lvl6pPr lvl="5" rtl="0">
              <a:spcBef>
                <a:spcPts val="0"/>
              </a:spcBef>
              <a:spcAft>
                <a:spcPts val="0"/>
              </a:spcAft>
              <a:buClr>
                <a:srgbClr val="E73C3E"/>
              </a:buClr>
              <a:buSzPts val="2200"/>
              <a:buFont typeface="Barlow"/>
              <a:buNone/>
              <a:defRPr sz="2200">
                <a:solidFill>
                  <a:srgbClr val="E73C3E"/>
                </a:solidFill>
                <a:latin typeface="Barlow"/>
                <a:ea typeface="Barlow"/>
                <a:cs typeface="Barlow"/>
                <a:sym typeface="Barlow"/>
              </a:defRPr>
            </a:lvl6pPr>
            <a:lvl7pPr lvl="6" rtl="0">
              <a:spcBef>
                <a:spcPts val="0"/>
              </a:spcBef>
              <a:spcAft>
                <a:spcPts val="0"/>
              </a:spcAft>
              <a:buClr>
                <a:srgbClr val="E73C3E"/>
              </a:buClr>
              <a:buSzPts val="2200"/>
              <a:buFont typeface="Barlow"/>
              <a:buNone/>
              <a:defRPr sz="2200">
                <a:solidFill>
                  <a:srgbClr val="E73C3E"/>
                </a:solidFill>
                <a:latin typeface="Barlow"/>
                <a:ea typeface="Barlow"/>
                <a:cs typeface="Barlow"/>
                <a:sym typeface="Barlow"/>
              </a:defRPr>
            </a:lvl7pPr>
            <a:lvl8pPr lvl="7" rtl="0">
              <a:spcBef>
                <a:spcPts val="0"/>
              </a:spcBef>
              <a:spcAft>
                <a:spcPts val="0"/>
              </a:spcAft>
              <a:buClr>
                <a:srgbClr val="E73C3E"/>
              </a:buClr>
              <a:buSzPts val="2200"/>
              <a:buFont typeface="Barlow"/>
              <a:buNone/>
              <a:defRPr sz="2200">
                <a:solidFill>
                  <a:srgbClr val="E73C3E"/>
                </a:solidFill>
                <a:latin typeface="Barlow"/>
                <a:ea typeface="Barlow"/>
                <a:cs typeface="Barlow"/>
                <a:sym typeface="Barlow"/>
              </a:defRPr>
            </a:lvl8pPr>
            <a:lvl9pPr lvl="8" rtl="0">
              <a:spcBef>
                <a:spcPts val="0"/>
              </a:spcBef>
              <a:spcAft>
                <a:spcPts val="0"/>
              </a:spcAft>
              <a:buClr>
                <a:srgbClr val="E73C3E"/>
              </a:buClr>
              <a:buSzPts val="2200"/>
              <a:buFont typeface="Barlow"/>
              <a:buNone/>
              <a:defRPr sz="2200">
                <a:solidFill>
                  <a:srgbClr val="E73C3E"/>
                </a:solidFill>
                <a:latin typeface="Barlow"/>
                <a:ea typeface="Barlow"/>
                <a:cs typeface="Barlow"/>
                <a:sym typeface="Barlow"/>
              </a:defRPr>
            </a:lvl9pPr>
          </a:lstStyle>
          <a:p>
            <a:endParaRPr/>
          </a:p>
        </p:txBody>
      </p:sp>
      <p:sp>
        <p:nvSpPr>
          <p:cNvPr id="79" name="Google Shape;79;p20"/>
          <p:cNvSpPr txBox="1">
            <a:spLocks noGrp="1"/>
          </p:cNvSpPr>
          <p:nvPr>
            <p:ph type="body" idx="1"/>
          </p:nvPr>
        </p:nvSpPr>
        <p:spPr>
          <a:xfrm>
            <a:off x="311700" y="1071963"/>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Barlow"/>
              <a:buChar char="●"/>
              <a:defRPr>
                <a:latin typeface="Barlow"/>
                <a:ea typeface="Barlow"/>
                <a:cs typeface="Barlow"/>
                <a:sym typeface="Barlow"/>
              </a:defRPr>
            </a:lvl1pPr>
            <a:lvl2pPr marL="914400" lvl="1" indent="-317500" rtl="0">
              <a:lnSpc>
                <a:spcPct val="115000"/>
              </a:lnSpc>
              <a:spcBef>
                <a:spcPts val="0"/>
              </a:spcBef>
              <a:spcAft>
                <a:spcPts val="0"/>
              </a:spcAft>
              <a:buSzPts val="1400"/>
              <a:buFont typeface="Barlow"/>
              <a:buChar char="○"/>
              <a:defRPr>
                <a:latin typeface="Barlow"/>
                <a:ea typeface="Barlow"/>
                <a:cs typeface="Barlow"/>
                <a:sym typeface="Barlow"/>
              </a:defRPr>
            </a:lvl2pPr>
            <a:lvl3pPr marL="1371600" lvl="2" indent="-317500" rtl="0">
              <a:lnSpc>
                <a:spcPct val="115000"/>
              </a:lnSpc>
              <a:spcBef>
                <a:spcPts val="0"/>
              </a:spcBef>
              <a:spcAft>
                <a:spcPts val="0"/>
              </a:spcAft>
              <a:buSzPts val="1400"/>
              <a:buFont typeface="Barlow"/>
              <a:buChar char="■"/>
              <a:defRPr>
                <a:latin typeface="Barlow"/>
                <a:ea typeface="Barlow"/>
                <a:cs typeface="Barlow"/>
                <a:sym typeface="Barlow"/>
              </a:defRPr>
            </a:lvl3pPr>
            <a:lvl4pPr marL="1828800" lvl="3" indent="-317500" rtl="0">
              <a:lnSpc>
                <a:spcPct val="115000"/>
              </a:lnSpc>
              <a:spcBef>
                <a:spcPts val="0"/>
              </a:spcBef>
              <a:spcAft>
                <a:spcPts val="0"/>
              </a:spcAft>
              <a:buSzPts val="1400"/>
              <a:buFont typeface="Barlow"/>
              <a:buChar char="●"/>
              <a:defRPr>
                <a:latin typeface="Barlow"/>
                <a:ea typeface="Barlow"/>
                <a:cs typeface="Barlow"/>
                <a:sym typeface="Barlow"/>
              </a:defRPr>
            </a:lvl4pPr>
            <a:lvl5pPr marL="2286000" lvl="4" indent="-317500" rtl="0">
              <a:lnSpc>
                <a:spcPct val="115000"/>
              </a:lnSpc>
              <a:spcBef>
                <a:spcPts val="0"/>
              </a:spcBef>
              <a:spcAft>
                <a:spcPts val="0"/>
              </a:spcAft>
              <a:buSzPts val="1400"/>
              <a:buFont typeface="Barlow"/>
              <a:buChar char="○"/>
              <a:defRPr>
                <a:latin typeface="Barlow"/>
                <a:ea typeface="Barlow"/>
                <a:cs typeface="Barlow"/>
                <a:sym typeface="Barlow"/>
              </a:defRPr>
            </a:lvl5pPr>
            <a:lvl6pPr marL="2743200" lvl="5" indent="-317500" rtl="0">
              <a:lnSpc>
                <a:spcPct val="115000"/>
              </a:lnSpc>
              <a:spcBef>
                <a:spcPts val="0"/>
              </a:spcBef>
              <a:spcAft>
                <a:spcPts val="0"/>
              </a:spcAft>
              <a:buSzPts val="1400"/>
              <a:buFont typeface="Barlow"/>
              <a:buChar char="■"/>
              <a:defRPr>
                <a:latin typeface="Barlow"/>
                <a:ea typeface="Barlow"/>
                <a:cs typeface="Barlow"/>
                <a:sym typeface="Barlow"/>
              </a:defRPr>
            </a:lvl6pPr>
            <a:lvl7pPr marL="3200400" lvl="6" indent="-317500" rtl="0">
              <a:lnSpc>
                <a:spcPct val="115000"/>
              </a:lnSpc>
              <a:spcBef>
                <a:spcPts val="0"/>
              </a:spcBef>
              <a:spcAft>
                <a:spcPts val="0"/>
              </a:spcAft>
              <a:buSzPts val="1400"/>
              <a:buFont typeface="Barlow"/>
              <a:buChar char="●"/>
              <a:defRPr>
                <a:latin typeface="Barlow"/>
                <a:ea typeface="Barlow"/>
                <a:cs typeface="Barlow"/>
                <a:sym typeface="Barlow"/>
              </a:defRPr>
            </a:lvl7pPr>
            <a:lvl8pPr marL="3657600" lvl="7" indent="-317500" rtl="0">
              <a:lnSpc>
                <a:spcPct val="115000"/>
              </a:lnSpc>
              <a:spcBef>
                <a:spcPts val="0"/>
              </a:spcBef>
              <a:spcAft>
                <a:spcPts val="0"/>
              </a:spcAft>
              <a:buSzPts val="1400"/>
              <a:buFont typeface="Barlow"/>
              <a:buChar char="○"/>
              <a:defRPr>
                <a:latin typeface="Barlow"/>
                <a:ea typeface="Barlow"/>
                <a:cs typeface="Barlow"/>
                <a:sym typeface="Barlow"/>
              </a:defRPr>
            </a:lvl8pPr>
            <a:lvl9pPr marL="4114800" lvl="8" indent="-317500" rtl="0">
              <a:lnSpc>
                <a:spcPct val="115000"/>
              </a:lnSpc>
              <a:spcBef>
                <a:spcPts val="0"/>
              </a:spcBef>
              <a:spcAft>
                <a:spcPts val="0"/>
              </a:spcAft>
              <a:buSzPts val="1400"/>
              <a:buFont typeface="Barlow"/>
              <a:buChar char="■"/>
              <a:defRPr>
                <a:latin typeface="Barlow"/>
                <a:ea typeface="Barlow"/>
                <a:cs typeface="Barlow"/>
                <a:sym typeface="Barlow"/>
              </a:defRPr>
            </a:lvl9pPr>
          </a:lstStyle>
          <a:p>
            <a:endParaRPr/>
          </a:p>
        </p:txBody>
      </p:sp>
      <p:sp>
        <p:nvSpPr>
          <p:cNvPr id="80" name="Google Shape;8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Barlow"/>
                <a:ea typeface="Barlow"/>
                <a:cs typeface="Barlow"/>
                <a:sym typeface="Barlow"/>
              </a:defRPr>
            </a:lvl1pPr>
            <a:lvl2pPr lvl="1" algn="r" rtl="0">
              <a:buNone/>
              <a:defRPr sz="1000">
                <a:solidFill>
                  <a:schemeClr val="dk2"/>
                </a:solidFill>
                <a:latin typeface="Barlow"/>
                <a:ea typeface="Barlow"/>
                <a:cs typeface="Barlow"/>
                <a:sym typeface="Barlow"/>
              </a:defRPr>
            </a:lvl2pPr>
            <a:lvl3pPr lvl="2" algn="r" rtl="0">
              <a:buNone/>
              <a:defRPr sz="1000">
                <a:solidFill>
                  <a:schemeClr val="dk2"/>
                </a:solidFill>
                <a:latin typeface="Barlow"/>
                <a:ea typeface="Barlow"/>
                <a:cs typeface="Barlow"/>
                <a:sym typeface="Barlow"/>
              </a:defRPr>
            </a:lvl3pPr>
            <a:lvl4pPr lvl="3" algn="r" rtl="0">
              <a:buNone/>
              <a:defRPr sz="1000">
                <a:solidFill>
                  <a:schemeClr val="dk2"/>
                </a:solidFill>
                <a:latin typeface="Barlow"/>
                <a:ea typeface="Barlow"/>
                <a:cs typeface="Barlow"/>
                <a:sym typeface="Barlow"/>
              </a:defRPr>
            </a:lvl4pPr>
            <a:lvl5pPr lvl="4" algn="r" rtl="0">
              <a:buNone/>
              <a:defRPr sz="1000">
                <a:solidFill>
                  <a:schemeClr val="dk2"/>
                </a:solidFill>
                <a:latin typeface="Barlow"/>
                <a:ea typeface="Barlow"/>
                <a:cs typeface="Barlow"/>
                <a:sym typeface="Barlow"/>
              </a:defRPr>
            </a:lvl5pPr>
            <a:lvl6pPr lvl="5" algn="r" rtl="0">
              <a:buNone/>
              <a:defRPr sz="1000">
                <a:solidFill>
                  <a:schemeClr val="dk2"/>
                </a:solidFill>
                <a:latin typeface="Barlow"/>
                <a:ea typeface="Barlow"/>
                <a:cs typeface="Barlow"/>
                <a:sym typeface="Barlow"/>
              </a:defRPr>
            </a:lvl6pPr>
            <a:lvl7pPr lvl="6" algn="r" rtl="0">
              <a:buNone/>
              <a:defRPr sz="1000">
                <a:solidFill>
                  <a:schemeClr val="dk2"/>
                </a:solidFill>
                <a:latin typeface="Barlow"/>
                <a:ea typeface="Barlow"/>
                <a:cs typeface="Barlow"/>
                <a:sym typeface="Barlow"/>
              </a:defRPr>
            </a:lvl7pPr>
            <a:lvl8pPr lvl="7" algn="r" rtl="0">
              <a:buNone/>
              <a:defRPr sz="1000">
                <a:solidFill>
                  <a:schemeClr val="dk2"/>
                </a:solidFill>
                <a:latin typeface="Barlow"/>
                <a:ea typeface="Barlow"/>
                <a:cs typeface="Barlow"/>
                <a:sym typeface="Barlow"/>
              </a:defRPr>
            </a:lvl8pPr>
            <a:lvl9pPr lvl="8" algn="r" rtl="0">
              <a:buNone/>
              <a:defRPr sz="1000">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3"/>
        <p:cNvGrpSpPr/>
        <p:nvPr/>
      </p:nvGrpSpPr>
      <p:grpSpPr>
        <a:xfrm>
          <a:off x="0" y="0"/>
          <a:ext cx="0" cy="0"/>
          <a:chOff x="0" y="0"/>
          <a:chExt cx="0" cy="0"/>
        </a:xfrm>
      </p:grpSpPr>
      <p:sp>
        <p:nvSpPr>
          <p:cNvPr id="224" name="Google Shape;224;p52"/>
          <p:cNvSpPr txBox="1">
            <a:spLocks noGrp="1"/>
          </p:cNvSpPr>
          <p:nvPr>
            <p:ph type="title"/>
          </p:nvPr>
        </p:nvSpPr>
        <p:spPr>
          <a:xfrm>
            <a:off x="311700" y="255575"/>
            <a:ext cx="8520600" cy="76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71CE"/>
              </a:buClr>
              <a:buSzPts val="2800"/>
              <a:buFont typeface="Barlow Medium"/>
              <a:buNone/>
              <a:defRPr sz="2800">
                <a:solidFill>
                  <a:srgbClr val="0071CE"/>
                </a:solidFill>
                <a:latin typeface="Barlow Medium"/>
                <a:ea typeface="Barlow Medium"/>
                <a:cs typeface="Barlow Medium"/>
                <a:sym typeface="Barlow Medium"/>
              </a:defRPr>
            </a:lvl1pPr>
            <a:lvl2pPr lvl="1"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2pPr>
            <a:lvl3pPr lvl="2"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3pPr>
            <a:lvl4pPr lvl="3"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4pPr>
            <a:lvl5pPr lvl="4"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5pPr>
            <a:lvl6pPr lvl="5"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6pPr>
            <a:lvl7pPr lvl="6"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7pPr>
            <a:lvl8pPr lvl="7"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8pPr>
            <a:lvl9pPr lvl="8" rtl="0">
              <a:spcBef>
                <a:spcPts val="0"/>
              </a:spcBef>
              <a:spcAft>
                <a:spcPts val="0"/>
              </a:spcAft>
              <a:buClr>
                <a:schemeClr val="dk1"/>
              </a:buClr>
              <a:buSzPts val="2800"/>
              <a:buFont typeface="Barlow Medium"/>
              <a:buNone/>
              <a:defRPr sz="2800">
                <a:solidFill>
                  <a:schemeClr val="dk1"/>
                </a:solidFill>
                <a:latin typeface="Barlow Medium"/>
                <a:ea typeface="Barlow Medium"/>
                <a:cs typeface="Barlow Medium"/>
                <a:sym typeface="Barlow Medium"/>
              </a:defRPr>
            </a:lvl9pPr>
          </a:lstStyle>
          <a:p>
            <a:endParaRPr/>
          </a:p>
        </p:txBody>
      </p:sp>
      <p:sp>
        <p:nvSpPr>
          <p:cNvPr id="225" name="Google Shape;225;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Barlow Light"/>
              <a:buChar char="•"/>
              <a:defRPr sz="1800">
                <a:solidFill>
                  <a:srgbClr val="434343"/>
                </a:solidFill>
                <a:latin typeface="Barlow Light"/>
                <a:ea typeface="Barlow Light"/>
                <a:cs typeface="Barlow Light"/>
                <a:sym typeface="Barlow Light"/>
              </a:defRPr>
            </a:lvl1pPr>
            <a:lvl2pPr marL="914400" lvl="1" indent="-342900" rtl="0">
              <a:lnSpc>
                <a:spcPct val="115000"/>
              </a:lnSpc>
              <a:spcBef>
                <a:spcPts val="1600"/>
              </a:spcBef>
              <a:spcAft>
                <a:spcPts val="0"/>
              </a:spcAft>
              <a:buClr>
                <a:srgbClr val="434343"/>
              </a:buClr>
              <a:buSzPts val="1800"/>
              <a:buFont typeface="Barlow Light"/>
              <a:buChar char="–"/>
              <a:defRPr sz="1800">
                <a:solidFill>
                  <a:srgbClr val="434343"/>
                </a:solidFill>
                <a:latin typeface="Barlow Light"/>
                <a:ea typeface="Barlow Light"/>
                <a:cs typeface="Barlow Light"/>
                <a:sym typeface="Barlow Light"/>
              </a:defRPr>
            </a:lvl2pPr>
            <a:lvl3pPr marL="1371600" lvl="2" indent="-317500" rtl="0">
              <a:lnSpc>
                <a:spcPct val="115000"/>
              </a:lnSpc>
              <a:spcBef>
                <a:spcPts val="1600"/>
              </a:spcBef>
              <a:spcAft>
                <a:spcPts val="0"/>
              </a:spcAft>
              <a:buClr>
                <a:srgbClr val="434343"/>
              </a:buClr>
              <a:buSzPts val="1400"/>
              <a:buFont typeface="Barlow Light"/>
              <a:buChar char="■"/>
              <a:defRPr>
                <a:solidFill>
                  <a:srgbClr val="434343"/>
                </a:solidFill>
                <a:latin typeface="Barlow Light"/>
                <a:ea typeface="Barlow Light"/>
                <a:cs typeface="Barlow Light"/>
                <a:sym typeface="Barlow Light"/>
              </a:defRPr>
            </a:lvl3pPr>
            <a:lvl4pPr marL="1828800" lvl="3" indent="-317500" rtl="0">
              <a:lnSpc>
                <a:spcPct val="115000"/>
              </a:lnSpc>
              <a:spcBef>
                <a:spcPts val="1600"/>
              </a:spcBef>
              <a:spcAft>
                <a:spcPts val="0"/>
              </a:spcAft>
              <a:buClr>
                <a:srgbClr val="434343"/>
              </a:buClr>
              <a:buSzPts val="1400"/>
              <a:buFont typeface="Barlow Light"/>
              <a:buChar char="●"/>
              <a:defRPr>
                <a:solidFill>
                  <a:srgbClr val="434343"/>
                </a:solidFill>
                <a:latin typeface="Barlow Light"/>
                <a:ea typeface="Barlow Light"/>
                <a:cs typeface="Barlow Light"/>
                <a:sym typeface="Barlow Light"/>
              </a:defRPr>
            </a:lvl4pPr>
            <a:lvl5pPr marL="2286000" lvl="4" indent="-317500" rtl="0">
              <a:lnSpc>
                <a:spcPct val="115000"/>
              </a:lnSpc>
              <a:spcBef>
                <a:spcPts val="1600"/>
              </a:spcBef>
              <a:spcAft>
                <a:spcPts val="0"/>
              </a:spcAft>
              <a:buClr>
                <a:srgbClr val="434343"/>
              </a:buClr>
              <a:buSzPts val="1400"/>
              <a:buFont typeface="Barlow Light"/>
              <a:buChar char="○"/>
              <a:defRPr>
                <a:solidFill>
                  <a:srgbClr val="434343"/>
                </a:solidFill>
                <a:latin typeface="Barlow Light"/>
                <a:ea typeface="Barlow Light"/>
                <a:cs typeface="Barlow Light"/>
                <a:sym typeface="Barlow Light"/>
              </a:defRPr>
            </a:lvl5pPr>
            <a:lvl6pPr marL="2743200" lvl="5" indent="-317500" rtl="0">
              <a:lnSpc>
                <a:spcPct val="115000"/>
              </a:lnSpc>
              <a:spcBef>
                <a:spcPts val="1600"/>
              </a:spcBef>
              <a:spcAft>
                <a:spcPts val="0"/>
              </a:spcAft>
              <a:buClr>
                <a:srgbClr val="434343"/>
              </a:buClr>
              <a:buSzPts val="1400"/>
              <a:buFont typeface="Barlow Light"/>
              <a:buChar char="■"/>
              <a:defRPr>
                <a:solidFill>
                  <a:srgbClr val="434343"/>
                </a:solidFill>
                <a:latin typeface="Barlow Light"/>
                <a:ea typeface="Barlow Light"/>
                <a:cs typeface="Barlow Light"/>
                <a:sym typeface="Barlow Light"/>
              </a:defRPr>
            </a:lvl6pPr>
            <a:lvl7pPr marL="3200400" lvl="6" indent="-317500" rtl="0">
              <a:lnSpc>
                <a:spcPct val="115000"/>
              </a:lnSpc>
              <a:spcBef>
                <a:spcPts val="1600"/>
              </a:spcBef>
              <a:spcAft>
                <a:spcPts val="0"/>
              </a:spcAft>
              <a:buClr>
                <a:srgbClr val="434343"/>
              </a:buClr>
              <a:buSzPts val="1400"/>
              <a:buFont typeface="Barlow Light"/>
              <a:buChar char="●"/>
              <a:defRPr>
                <a:solidFill>
                  <a:srgbClr val="434343"/>
                </a:solidFill>
                <a:latin typeface="Barlow Light"/>
                <a:ea typeface="Barlow Light"/>
                <a:cs typeface="Barlow Light"/>
                <a:sym typeface="Barlow Light"/>
              </a:defRPr>
            </a:lvl7pPr>
            <a:lvl8pPr marL="3657600" lvl="7" indent="-317500" rtl="0">
              <a:lnSpc>
                <a:spcPct val="115000"/>
              </a:lnSpc>
              <a:spcBef>
                <a:spcPts val="1600"/>
              </a:spcBef>
              <a:spcAft>
                <a:spcPts val="0"/>
              </a:spcAft>
              <a:buClr>
                <a:srgbClr val="434343"/>
              </a:buClr>
              <a:buSzPts val="1400"/>
              <a:buFont typeface="Barlow Light"/>
              <a:buChar char="○"/>
              <a:defRPr>
                <a:solidFill>
                  <a:srgbClr val="434343"/>
                </a:solidFill>
                <a:latin typeface="Barlow Light"/>
                <a:ea typeface="Barlow Light"/>
                <a:cs typeface="Barlow Light"/>
                <a:sym typeface="Barlow Light"/>
              </a:defRPr>
            </a:lvl8pPr>
            <a:lvl9pPr marL="4114800" lvl="8" indent="-317500" rtl="0">
              <a:lnSpc>
                <a:spcPct val="115000"/>
              </a:lnSpc>
              <a:spcBef>
                <a:spcPts val="1600"/>
              </a:spcBef>
              <a:spcAft>
                <a:spcPts val="1600"/>
              </a:spcAft>
              <a:buClr>
                <a:srgbClr val="434343"/>
              </a:buClr>
              <a:buSzPts val="1400"/>
              <a:buFont typeface="Barlow Light"/>
              <a:buChar char="■"/>
              <a:defRPr>
                <a:solidFill>
                  <a:srgbClr val="434343"/>
                </a:solidFill>
                <a:latin typeface="Barlow Light"/>
                <a:ea typeface="Barlow Light"/>
                <a:cs typeface="Barlow Light"/>
                <a:sym typeface="Barlow Light"/>
              </a:defRPr>
            </a:lvl9pPr>
          </a:lstStyle>
          <a:p>
            <a:endParaRPr/>
          </a:p>
        </p:txBody>
      </p:sp>
      <p:sp>
        <p:nvSpPr>
          <p:cNvPr id="226" name="Google Shape;22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Barlow"/>
                <a:ea typeface="Barlow"/>
                <a:cs typeface="Barlow"/>
                <a:sym typeface="Barlow"/>
              </a:defRPr>
            </a:lvl1pPr>
            <a:lvl2pPr lvl="1" algn="r" rtl="0">
              <a:buNone/>
              <a:defRPr sz="1000">
                <a:solidFill>
                  <a:schemeClr val="dk2"/>
                </a:solidFill>
                <a:latin typeface="Barlow"/>
                <a:ea typeface="Barlow"/>
                <a:cs typeface="Barlow"/>
                <a:sym typeface="Barlow"/>
              </a:defRPr>
            </a:lvl2pPr>
            <a:lvl3pPr lvl="2" algn="r" rtl="0">
              <a:buNone/>
              <a:defRPr sz="1000">
                <a:solidFill>
                  <a:schemeClr val="dk2"/>
                </a:solidFill>
                <a:latin typeface="Barlow"/>
                <a:ea typeface="Barlow"/>
                <a:cs typeface="Barlow"/>
                <a:sym typeface="Barlow"/>
              </a:defRPr>
            </a:lvl3pPr>
            <a:lvl4pPr lvl="3" algn="r" rtl="0">
              <a:buNone/>
              <a:defRPr sz="1000">
                <a:solidFill>
                  <a:schemeClr val="dk2"/>
                </a:solidFill>
                <a:latin typeface="Barlow"/>
                <a:ea typeface="Barlow"/>
                <a:cs typeface="Barlow"/>
                <a:sym typeface="Barlow"/>
              </a:defRPr>
            </a:lvl4pPr>
            <a:lvl5pPr lvl="4" algn="r" rtl="0">
              <a:buNone/>
              <a:defRPr sz="1000">
                <a:solidFill>
                  <a:schemeClr val="dk2"/>
                </a:solidFill>
                <a:latin typeface="Barlow"/>
                <a:ea typeface="Barlow"/>
                <a:cs typeface="Barlow"/>
                <a:sym typeface="Barlow"/>
              </a:defRPr>
            </a:lvl5pPr>
            <a:lvl6pPr lvl="5" algn="r" rtl="0">
              <a:buNone/>
              <a:defRPr sz="1000">
                <a:solidFill>
                  <a:schemeClr val="dk2"/>
                </a:solidFill>
                <a:latin typeface="Barlow"/>
                <a:ea typeface="Barlow"/>
                <a:cs typeface="Barlow"/>
                <a:sym typeface="Barlow"/>
              </a:defRPr>
            </a:lvl6pPr>
            <a:lvl7pPr lvl="6" algn="r" rtl="0">
              <a:buNone/>
              <a:defRPr sz="1000">
                <a:solidFill>
                  <a:schemeClr val="dk2"/>
                </a:solidFill>
                <a:latin typeface="Barlow"/>
                <a:ea typeface="Barlow"/>
                <a:cs typeface="Barlow"/>
                <a:sym typeface="Barlow"/>
              </a:defRPr>
            </a:lvl7pPr>
            <a:lvl8pPr lvl="7" algn="r" rtl="0">
              <a:buNone/>
              <a:defRPr sz="1000">
                <a:solidFill>
                  <a:schemeClr val="dk2"/>
                </a:solidFill>
                <a:latin typeface="Barlow"/>
                <a:ea typeface="Barlow"/>
                <a:cs typeface="Barlow"/>
                <a:sym typeface="Barlow"/>
              </a:defRPr>
            </a:lvl8pPr>
            <a:lvl9pPr lvl="8" algn="r" rtl="0">
              <a:buNone/>
              <a:defRPr sz="1000">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4"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72"/>
        <p:cNvGrpSpPr/>
        <p:nvPr/>
      </p:nvGrpSpPr>
      <p:grpSpPr>
        <a:xfrm>
          <a:off x="0" y="0"/>
          <a:ext cx="0" cy="0"/>
          <a:chOff x="0" y="0"/>
          <a:chExt cx="0" cy="0"/>
        </a:xfrm>
      </p:grpSpPr>
      <p:sp>
        <p:nvSpPr>
          <p:cNvPr id="273" name="Google Shape;273;p65"/>
          <p:cNvSpPr txBox="1">
            <a:spLocks noGrp="1"/>
          </p:cNvSpPr>
          <p:nvPr>
            <p:ph type="title"/>
          </p:nvPr>
        </p:nvSpPr>
        <p:spPr>
          <a:xfrm>
            <a:off x="311700" y="2701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CC0000"/>
              </a:buClr>
              <a:buSzPts val="2200"/>
              <a:buFont typeface="Maven Pro"/>
              <a:buNone/>
              <a:defRPr sz="2200" b="0" i="0" u="none" strike="noStrike" cap="none">
                <a:solidFill>
                  <a:srgbClr val="CC0000"/>
                </a:solidFill>
                <a:latin typeface="Maven Pro"/>
                <a:ea typeface="Maven Pro"/>
                <a:cs typeface="Maven Pro"/>
                <a:sym typeface="Maven Pro"/>
              </a:defRPr>
            </a:lvl1pPr>
            <a:lvl2pPr marR="0" lvl="1" algn="l" rtl="0">
              <a:lnSpc>
                <a:spcPct val="100000"/>
              </a:lnSpc>
              <a:spcBef>
                <a:spcPts val="0"/>
              </a:spcBef>
              <a:spcAft>
                <a:spcPts val="0"/>
              </a:spcAft>
              <a:buClr>
                <a:srgbClr val="CC0000"/>
              </a:buClr>
              <a:buSzPts val="2200"/>
              <a:buFont typeface="Maven Pro"/>
              <a:buNone/>
              <a:defRPr sz="2200" b="0" i="0" u="none" strike="noStrike" cap="none">
                <a:solidFill>
                  <a:srgbClr val="CC0000"/>
                </a:solidFill>
                <a:latin typeface="Maven Pro"/>
                <a:ea typeface="Maven Pro"/>
                <a:cs typeface="Maven Pro"/>
                <a:sym typeface="Maven Pro"/>
              </a:defRPr>
            </a:lvl2pPr>
            <a:lvl3pPr marR="0" lvl="2" algn="l" rtl="0">
              <a:lnSpc>
                <a:spcPct val="100000"/>
              </a:lnSpc>
              <a:spcBef>
                <a:spcPts val="0"/>
              </a:spcBef>
              <a:spcAft>
                <a:spcPts val="0"/>
              </a:spcAft>
              <a:buClr>
                <a:srgbClr val="CC0000"/>
              </a:buClr>
              <a:buSzPts val="2200"/>
              <a:buFont typeface="Maven Pro"/>
              <a:buNone/>
              <a:defRPr sz="2200" b="0" i="0" u="none" strike="noStrike" cap="none">
                <a:solidFill>
                  <a:srgbClr val="CC0000"/>
                </a:solidFill>
                <a:latin typeface="Maven Pro"/>
                <a:ea typeface="Maven Pro"/>
                <a:cs typeface="Maven Pro"/>
                <a:sym typeface="Maven Pro"/>
              </a:defRPr>
            </a:lvl3pPr>
            <a:lvl4pPr marR="0" lvl="3" algn="l" rtl="0">
              <a:lnSpc>
                <a:spcPct val="100000"/>
              </a:lnSpc>
              <a:spcBef>
                <a:spcPts val="0"/>
              </a:spcBef>
              <a:spcAft>
                <a:spcPts val="0"/>
              </a:spcAft>
              <a:buClr>
                <a:srgbClr val="CC0000"/>
              </a:buClr>
              <a:buSzPts val="2200"/>
              <a:buFont typeface="Maven Pro"/>
              <a:buNone/>
              <a:defRPr sz="2200" b="0" i="0" u="none" strike="noStrike" cap="none">
                <a:solidFill>
                  <a:srgbClr val="CC0000"/>
                </a:solidFill>
                <a:latin typeface="Maven Pro"/>
                <a:ea typeface="Maven Pro"/>
                <a:cs typeface="Maven Pro"/>
                <a:sym typeface="Maven Pro"/>
              </a:defRPr>
            </a:lvl4pPr>
            <a:lvl5pPr marR="0" lvl="4" algn="l" rtl="0">
              <a:lnSpc>
                <a:spcPct val="100000"/>
              </a:lnSpc>
              <a:spcBef>
                <a:spcPts val="0"/>
              </a:spcBef>
              <a:spcAft>
                <a:spcPts val="0"/>
              </a:spcAft>
              <a:buClr>
                <a:srgbClr val="CC0000"/>
              </a:buClr>
              <a:buSzPts val="2200"/>
              <a:buFont typeface="Maven Pro"/>
              <a:buNone/>
              <a:defRPr sz="2200" b="0" i="0" u="none" strike="noStrike" cap="none">
                <a:solidFill>
                  <a:srgbClr val="CC0000"/>
                </a:solidFill>
                <a:latin typeface="Maven Pro"/>
                <a:ea typeface="Maven Pro"/>
                <a:cs typeface="Maven Pro"/>
                <a:sym typeface="Maven Pro"/>
              </a:defRPr>
            </a:lvl5pPr>
            <a:lvl6pPr marR="0" lvl="5" algn="l" rtl="0">
              <a:lnSpc>
                <a:spcPct val="100000"/>
              </a:lnSpc>
              <a:spcBef>
                <a:spcPts val="0"/>
              </a:spcBef>
              <a:spcAft>
                <a:spcPts val="0"/>
              </a:spcAft>
              <a:buClr>
                <a:srgbClr val="CC0000"/>
              </a:buClr>
              <a:buSzPts val="2200"/>
              <a:buFont typeface="Maven Pro"/>
              <a:buNone/>
              <a:defRPr sz="2200" b="0" i="0" u="none" strike="noStrike" cap="none">
                <a:solidFill>
                  <a:srgbClr val="CC0000"/>
                </a:solidFill>
                <a:latin typeface="Maven Pro"/>
                <a:ea typeface="Maven Pro"/>
                <a:cs typeface="Maven Pro"/>
                <a:sym typeface="Maven Pro"/>
              </a:defRPr>
            </a:lvl6pPr>
            <a:lvl7pPr marR="0" lvl="6" algn="l" rtl="0">
              <a:lnSpc>
                <a:spcPct val="100000"/>
              </a:lnSpc>
              <a:spcBef>
                <a:spcPts val="0"/>
              </a:spcBef>
              <a:spcAft>
                <a:spcPts val="0"/>
              </a:spcAft>
              <a:buClr>
                <a:srgbClr val="CC0000"/>
              </a:buClr>
              <a:buSzPts val="2200"/>
              <a:buFont typeface="Maven Pro"/>
              <a:buNone/>
              <a:defRPr sz="2200" b="0" i="0" u="none" strike="noStrike" cap="none">
                <a:solidFill>
                  <a:srgbClr val="CC0000"/>
                </a:solidFill>
                <a:latin typeface="Maven Pro"/>
                <a:ea typeface="Maven Pro"/>
                <a:cs typeface="Maven Pro"/>
                <a:sym typeface="Maven Pro"/>
              </a:defRPr>
            </a:lvl7pPr>
            <a:lvl8pPr marR="0" lvl="7" algn="l" rtl="0">
              <a:lnSpc>
                <a:spcPct val="100000"/>
              </a:lnSpc>
              <a:spcBef>
                <a:spcPts val="0"/>
              </a:spcBef>
              <a:spcAft>
                <a:spcPts val="0"/>
              </a:spcAft>
              <a:buClr>
                <a:srgbClr val="CC0000"/>
              </a:buClr>
              <a:buSzPts val="2200"/>
              <a:buFont typeface="Maven Pro"/>
              <a:buNone/>
              <a:defRPr sz="2200" b="0" i="0" u="none" strike="noStrike" cap="none">
                <a:solidFill>
                  <a:srgbClr val="CC0000"/>
                </a:solidFill>
                <a:latin typeface="Maven Pro"/>
                <a:ea typeface="Maven Pro"/>
                <a:cs typeface="Maven Pro"/>
                <a:sym typeface="Maven Pro"/>
              </a:defRPr>
            </a:lvl8pPr>
            <a:lvl9pPr marR="0" lvl="8" algn="l" rtl="0">
              <a:lnSpc>
                <a:spcPct val="100000"/>
              </a:lnSpc>
              <a:spcBef>
                <a:spcPts val="0"/>
              </a:spcBef>
              <a:spcAft>
                <a:spcPts val="0"/>
              </a:spcAft>
              <a:buClr>
                <a:srgbClr val="CC0000"/>
              </a:buClr>
              <a:buSzPts val="2200"/>
              <a:buFont typeface="Maven Pro"/>
              <a:buNone/>
              <a:defRPr sz="2200" b="0" i="0" u="none" strike="noStrike" cap="none">
                <a:solidFill>
                  <a:srgbClr val="CC0000"/>
                </a:solidFill>
                <a:latin typeface="Maven Pro"/>
                <a:ea typeface="Maven Pro"/>
                <a:cs typeface="Maven Pro"/>
                <a:sym typeface="Maven Pro"/>
              </a:defRPr>
            </a:lvl9pPr>
          </a:lstStyle>
          <a:p>
            <a:endParaRPr/>
          </a:p>
        </p:txBody>
      </p:sp>
      <p:sp>
        <p:nvSpPr>
          <p:cNvPr id="274" name="Google Shape;274;p65"/>
          <p:cNvSpPr txBox="1">
            <a:spLocks noGrp="1"/>
          </p:cNvSpPr>
          <p:nvPr>
            <p:ph type="body" idx="1"/>
          </p:nvPr>
        </p:nvSpPr>
        <p:spPr>
          <a:xfrm>
            <a:off x="311700" y="1071963"/>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Proxima Nova"/>
              <a:buChar char="●"/>
              <a:defRPr sz="1800" b="0" i="0" u="none" strike="noStrike" cap="none">
                <a:solidFill>
                  <a:srgbClr val="000000"/>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rgbClr val="000000"/>
              </a:buClr>
              <a:buSzPts val="1400"/>
              <a:buFont typeface="Proxima Nova"/>
              <a:buChar char="■"/>
              <a:defRPr sz="1400" b="0" i="0" u="none" strike="noStrike" cap="none">
                <a:solidFill>
                  <a:srgbClr val="000000"/>
                </a:solidFill>
                <a:latin typeface="Proxima Nova"/>
                <a:ea typeface="Proxima Nova"/>
                <a:cs typeface="Proxima Nova"/>
                <a:sym typeface="Proxima Nova"/>
              </a:defRPr>
            </a:lvl9pPr>
          </a:lstStyle>
          <a:p>
            <a:endParaRPr/>
          </a:p>
        </p:txBody>
      </p:sp>
      <p:sp>
        <p:nvSpPr>
          <p:cNvPr id="275" name="Google Shape;27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
        <p:nvSpPr>
          <p:cNvPr id="276" name="Google Shape;276;p65"/>
          <p:cNvSpPr txBox="1"/>
          <p:nvPr/>
        </p:nvSpPr>
        <p:spPr>
          <a:xfrm>
            <a:off x="433844" y="4904356"/>
            <a:ext cx="4969500" cy="92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800" b="0" i="0" u="none" strike="noStrike" cap="none">
                <a:solidFill>
                  <a:srgbClr val="595959"/>
                </a:solidFill>
                <a:latin typeface="Maven Pro"/>
                <a:ea typeface="Maven Pro"/>
                <a:cs typeface="Maven Pro"/>
                <a:sym typeface="Maven Pro"/>
              </a:rPr>
              <a:t>© Zipline International Inc. Proprietary and confidential.</a:t>
            </a:r>
            <a:endParaRPr sz="800" b="0" i="0" u="none" strike="noStrike" cap="none">
              <a:solidFill>
                <a:srgbClr val="595959"/>
              </a:solidFill>
              <a:latin typeface="Maven Pro"/>
              <a:ea typeface="Maven Pro"/>
              <a:cs typeface="Maven Pro"/>
              <a:sym typeface="Maven Pro"/>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3"/>
        <p:cNvGrpSpPr/>
        <p:nvPr/>
      </p:nvGrpSpPr>
      <p:grpSpPr>
        <a:xfrm>
          <a:off x="0" y="0"/>
          <a:ext cx="0" cy="0"/>
          <a:chOff x="0" y="0"/>
          <a:chExt cx="0" cy="0"/>
        </a:xfrm>
      </p:grpSpPr>
      <p:sp>
        <p:nvSpPr>
          <p:cNvPr id="334" name="Google Shape;334;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35" name="Google Shape;335;p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336" name="Google Shape;336;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4.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5.gif"/><Relationship Id="rId10" Type="http://schemas.openxmlformats.org/officeDocument/2006/relationships/image" Target="../media/image68.png"/><Relationship Id="rId4" Type="http://schemas.openxmlformats.org/officeDocument/2006/relationships/image" Target="../media/image63.jp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gif"/><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91"/>
          <p:cNvPicPr preferRelativeResize="0"/>
          <p:nvPr/>
        </p:nvPicPr>
        <p:blipFill rotWithShape="1">
          <a:blip r:embed="rId3">
            <a:alphaModFix/>
          </a:blip>
          <a:srcRect/>
          <a:stretch/>
        </p:blipFill>
        <p:spPr>
          <a:xfrm>
            <a:off x="0" y="0"/>
            <a:ext cx="9143988" cy="5143500"/>
          </a:xfrm>
          <a:prstGeom prst="rect">
            <a:avLst/>
          </a:prstGeom>
          <a:noFill/>
          <a:ln>
            <a:noFill/>
          </a:ln>
        </p:spPr>
      </p:pic>
      <p:sp>
        <p:nvSpPr>
          <p:cNvPr id="386" name="Google Shape;386;p91"/>
          <p:cNvSpPr txBox="1"/>
          <p:nvPr/>
        </p:nvSpPr>
        <p:spPr>
          <a:xfrm>
            <a:off x="304800" y="1308600"/>
            <a:ext cx="5933700" cy="2432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200" b="1" dirty="0">
                <a:solidFill>
                  <a:srgbClr val="E73E3E"/>
                </a:solidFill>
                <a:latin typeface="Barlow"/>
                <a:ea typeface="Barlow"/>
                <a:cs typeface="Barlow"/>
                <a:sym typeface="Barlow"/>
              </a:rPr>
              <a:t>Accelerating Africa’s health systems transformation with autonomous, instant delivery</a:t>
            </a:r>
            <a:endParaRPr sz="3200" b="1" dirty="0">
              <a:solidFill>
                <a:srgbClr val="E73E3E"/>
              </a:solidFill>
            </a:endParaRPr>
          </a:p>
        </p:txBody>
      </p:sp>
      <p:sp>
        <p:nvSpPr>
          <p:cNvPr id="387" name="Google Shape;387;p91"/>
          <p:cNvSpPr txBox="1"/>
          <p:nvPr/>
        </p:nvSpPr>
        <p:spPr>
          <a:xfrm>
            <a:off x="239800" y="4160350"/>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Barlow"/>
                <a:ea typeface="Barlow"/>
                <a:cs typeface="Barlow"/>
                <a:sym typeface="Barlow"/>
              </a:rPr>
              <a:t>Daniel Marfo, Zipline</a:t>
            </a:r>
            <a:endParaRPr sz="1800">
              <a:solidFill>
                <a:schemeClr val="dk2"/>
              </a:solidFill>
              <a:latin typeface="Barlow"/>
              <a:ea typeface="Barlow"/>
              <a:cs typeface="Barlow"/>
              <a:sym typeface="Barlow"/>
            </a:endParaRPr>
          </a:p>
          <a:p>
            <a:pPr marL="0" lvl="0" indent="0" algn="l" rtl="0">
              <a:spcBef>
                <a:spcPts val="0"/>
              </a:spcBef>
              <a:spcAft>
                <a:spcPts val="0"/>
              </a:spcAft>
              <a:buNone/>
            </a:pPr>
            <a:r>
              <a:rPr lang="en" sz="1800">
                <a:solidFill>
                  <a:schemeClr val="dk2"/>
                </a:solidFill>
                <a:latin typeface="Barlow"/>
                <a:ea typeface="Barlow"/>
                <a:cs typeface="Barlow"/>
                <a:sym typeface="Barlow"/>
              </a:rPr>
              <a:t>August 2021</a:t>
            </a:r>
            <a:endParaRPr sz="1800">
              <a:solidFill>
                <a:schemeClr val="dk2"/>
              </a:solidFill>
              <a:latin typeface="Barlow"/>
              <a:ea typeface="Barlow"/>
              <a:cs typeface="Barlow"/>
              <a:sym typeface="Barlow"/>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9"/>
          <p:cNvPicPr preferRelativeResize="0"/>
          <p:nvPr/>
        </p:nvPicPr>
        <p:blipFill rotWithShape="1">
          <a:blip r:embed="rId3">
            <a:alphaModFix/>
          </a:blip>
          <a:srcRect l="21655" t="-579" r="35444" b="19006"/>
          <a:stretch/>
        </p:blipFill>
        <p:spPr>
          <a:xfrm>
            <a:off x="5081700" y="1125"/>
            <a:ext cx="4058476" cy="5143501"/>
          </a:xfrm>
          <a:prstGeom prst="rect">
            <a:avLst/>
          </a:prstGeom>
          <a:noFill/>
          <a:ln>
            <a:noFill/>
          </a:ln>
        </p:spPr>
      </p:pic>
      <p:sp>
        <p:nvSpPr>
          <p:cNvPr id="161" name="Google Shape;161;p19"/>
          <p:cNvSpPr txBox="1"/>
          <p:nvPr/>
        </p:nvSpPr>
        <p:spPr>
          <a:xfrm>
            <a:off x="112200" y="1309376"/>
            <a:ext cx="4517400" cy="419400"/>
          </a:xfrm>
          <a:prstGeom prst="rect">
            <a:avLst/>
          </a:prstGeom>
          <a:solidFill>
            <a:srgbClr val="666666">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FFFFFF"/>
              </a:solidFill>
              <a:latin typeface="Barlow Medium"/>
              <a:ea typeface="Barlow Medium"/>
              <a:cs typeface="Barlow Medium"/>
              <a:sym typeface="Barlow Medium"/>
            </a:endParaRPr>
          </a:p>
        </p:txBody>
      </p:sp>
      <p:sp>
        <p:nvSpPr>
          <p:cNvPr id="162" name="Google Shape;162;p19"/>
          <p:cNvSpPr txBox="1"/>
          <p:nvPr/>
        </p:nvSpPr>
        <p:spPr>
          <a:xfrm>
            <a:off x="112200" y="1313700"/>
            <a:ext cx="4517400" cy="14880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2000"/>
              </a:spcAft>
              <a:buNone/>
            </a:pPr>
            <a:r>
              <a:rPr lang="en" sz="1600">
                <a:solidFill>
                  <a:srgbClr val="FFFFFF"/>
                </a:solidFill>
                <a:latin typeface="Barlow"/>
                <a:ea typeface="Barlow"/>
                <a:cs typeface="Barlow"/>
                <a:sym typeface="Barlow"/>
              </a:rPr>
              <a:t>Ghana by the Numbers</a:t>
            </a:r>
            <a:endParaRPr sz="1300">
              <a:solidFill>
                <a:srgbClr val="FFFFFF"/>
              </a:solidFill>
              <a:latin typeface="Barlow"/>
              <a:ea typeface="Barlow"/>
              <a:cs typeface="Barlow"/>
              <a:sym typeface="Barlow"/>
            </a:endParaRPr>
          </a:p>
        </p:txBody>
      </p:sp>
      <p:sp>
        <p:nvSpPr>
          <p:cNvPr id="163" name="Google Shape;163;p19"/>
          <p:cNvSpPr txBox="1"/>
          <p:nvPr/>
        </p:nvSpPr>
        <p:spPr>
          <a:xfrm>
            <a:off x="112200" y="2900434"/>
            <a:ext cx="4517400" cy="646200"/>
          </a:xfrm>
          <a:prstGeom prst="rect">
            <a:avLst/>
          </a:prstGeom>
          <a:solidFill>
            <a:srgbClr val="666666">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FFFFFF"/>
              </a:solidFill>
              <a:latin typeface="Barlow Medium"/>
              <a:ea typeface="Barlow Medium"/>
              <a:cs typeface="Barlow Medium"/>
              <a:sym typeface="Barlow Medium"/>
            </a:endParaRPr>
          </a:p>
        </p:txBody>
      </p:sp>
      <p:sp>
        <p:nvSpPr>
          <p:cNvPr id="164" name="Google Shape;164;p19"/>
          <p:cNvSpPr txBox="1"/>
          <p:nvPr/>
        </p:nvSpPr>
        <p:spPr>
          <a:xfrm>
            <a:off x="112200" y="2898875"/>
            <a:ext cx="4517400" cy="20226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2000"/>
              </a:spcAft>
              <a:buNone/>
            </a:pPr>
            <a:r>
              <a:rPr lang="en" sz="1600">
                <a:solidFill>
                  <a:srgbClr val="FFFFFF"/>
                </a:solidFill>
                <a:latin typeface="Barlow"/>
                <a:ea typeface="Barlow"/>
                <a:cs typeface="Barlow"/>
                <a:sym typeface="Barlow"/>
              </a:rPr>
              <a:t>The Ministry of Health leveraged Zipline to respond quickly and efficiently to COVID-19:</a:t>
            </a:r>
            <a:endParaRPr sz="1300">
              <a:solidFill>
                <a:srgbClr val="FFFFFF"/>
              </a:solidFill>
              <a:latin typeface="Barlow"/>
              <a:ea typeface="Barlow"/>
              <a:cs typeface="Barlow"/>
              <a:sym typeface="Barlow"/>
            </a:endParaRPr>
          </a:p>
        </p:txBody>
      </p:sp>
      <p:sp>
        <p:nvSpPr>
          <p:cNvPr id="165" name="Google Shape;165;p19"/>
          <p:cNvSpPr txBox="1"/>
          <p:nvPr/>
        </p:nvSpPr>
        <p:spPr>
          <a:xfrm>
            <a:off x="75225" y="224725"/>
            <a:ext cx="8951400" cy="965100"/>
          </a:xfrm>
          <a:prstGeom prst="rect">
            <a:avLst/>
          </a:prstGeom>
          <a:solidFill>
            <a:srgbClr val="666666">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lt1"/>
                </a:solidFill>
                <a:latin typeface="Barlow Medium"/>
                <a:ea typeface="Barlow Medium"/>
                <a:cs typeface="Barlow Medium"/>
                <a:sym typeface="Barlow Medium"/>
              </a:rPr>
              <a:t>POWERING GHANA’S COVID-19 RESPONSE</a:t>
            </a:r>
            <a:endParaRPr sz="1200" b="1">
              <a:solidFill>
                <a:schemeClr val="dk1"/>
              </a:solidFill>
              <a:latin typeface="Barlow"/>
              <a:ea typeface="Barlow"/>
              <a:cs typeface="Barlow"/>
              <a:sym typeface="Barlow"/>
            </a:endParaRPr>
          </a:p>
        </p:txBody>
      </p:sp>
      <p:sp>
        <p:nvSpPr>
          <p:cNvPr id="166" name="Google Shape;166;p19"/>
          <p:cNvSpPr txBox="1"/>
          <p:nvPr/>
        </p:nvSpPr>
        <p:spPr>
          <a:xfrm>
            <a:off x="112200" y="4993650"/>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800">
                <a:solidFill>
                  <a:srgbClr val="999999"/>
                </a:solidFill>
                <a:latin typeface="Barlow Light"/>
                <a:ea typeface="Barlow Light"/>
                <a:cs typeface="Barlow Light"/>
                <a:sym typeface="Barlow Light"/>
              </a:rPr>
              <a:t>Zipline proprietary &amp; confidential.  © 2020 Zipline International Inc.  All rights reserved.</a:t>
            </a:r>
            <a:endParaRPr sz="800">
              <a:solidFill>
                <a:srgbClr val="999999"/>
              </a:solidFill>
              <a:latin typeface="Barlow Light"/>
              <a:ea typeface="Barlow Light"/>
              <a:cs typeface="Barlow Light"/>
              <a:sym typeface="Barlow Light"/>
            </a:endParaRPr>
          </a:p>
        </p:txBody>
      </p:sp>
      <p:sp>
        <p:nvSpPr>
          <p:cNvPr id="167" name="Google Shape;167;p19"/>
          <p:cNvSpPr txBox="1"/>
          <p:nvPr/>
        </p:nvSpPr>
        <p:spPr>
          <a:xfrm>
            <a:off x="605650" y="3551029"/>
            <a:ext cx="32472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2000"/>
              </a:spcAft>
              <a:buNone/>
            </a:pPr>
            <a:r>
              <a:rPr lang="en">
                <a:solidFill>
                  <a:schemeClr val="dk1"/>
                </a:solidFill>
                <a:latin typeface="Barlow"/>
                <a:ea typeface="Barlow"/>
                <a:cs typeface="Barlow"/>
                <a:sym typeface="Barlow"/>
              </a:rPr>
              <a:t>10x demand surge in program vaccines</a:t>
            </a:r>
            <a:endParaRPr sz="1100">
              <a:solidFill>
                <a:schemeClr val="dk1"/>
              </a:solidFill>
              <a:latin typeface="Barlow"/>
              <a:ea typeface="Barlow"/>
              <a:cs typeface="Barlow"/>
              <a:sym typeface="Barlow"/>
            </a:endParaRPr>
          </a:p>
        </p:txBody>
      </p:sp>
      <p:sp>
        <p:nvSpPr>
          <p:cNvPr id="168" name="Google Shape;168;p19"/>
          <p:cNvSpPr txBox="1"/>
          <p:nvPr/>
        </p:nvSpPr>
        <p:spPr>
          <a:xfrm>
            <a:off x="605650" y="4196881"/>
            <a:ext cx="3323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a:ea typeface="Barlow"/>
                <a:cs typeface="Barlow"/>
                <a:sym typeface="Barlow"/>
              </a:rPr>
              <a:t>National-scale PPE delivery</a:t>
            </a:r>
            <a:endParaRPr sz="1100">
              <a:solidFill>
                <a:schemeClr val="dk1"/>
              </a:solidFill>
              <a:latin typeface="Barlow"/>
              <a:ea typeface="Barlow"/>
              <a:cs typeface="Barlow"/>
              <a:sym typeface="Barlow"/>
            </a:endParaRPr>
          </a:p>
        </p:txBody>
      </p:sp>
      <p:sp>
        <p:nvSpPr>
          <p:cNvPr id="169" name="Google Shape;169;p19"/>
          <p:cNvSpPr txBox="1"/>
          <p:nvPr/>
        </p:nvSpPr>
        <p:spPr>
          <a:xfrm>
            <a:off x="264604" y="1706877"/>
            <a:ext cx="1112400" cy="4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2000"/>
              </a:spcAft>
              <a:buNone/>
            </a:pPr>
            <a:r>
              <a:rPr lang="en" sz="1800" b="1">
                <a:solidFill>
                  <a:schemeClr val="dk1"/>
                </a:solidFill>
                <a:latin typeface="Barlow"/>
                <a:ea typeface="Barlow"/>
                <a:cs typeface="Barlow"/>
                <a:sym typeface="Barlow"/>
              </a:rPr>
              <a:t>2,000</a:t>
            </a:r>
            <a:endParaRPr sz="1500">
              <a:solidFill>
                <a:schemeClr val="dk1"/>
              </a:solidFill>
              <a:latin typeface="Barlow"/>
              <a:ea typeface="Barlow"/>
              <a:cs typeface="Barlow"/>
              <a:sym typeface="Barlow"/>
            </a:endParaRPr>
          </a:p>
        </p:txBody>
      </p:sp>
      <p:sp>
        <p:nvSpPr>
          <p:cNvPr id="170" name="Google Shape;170;p19"/>
          <p:cNvSpPr txBox="1"/>
          <p:nvPr/>
        </p:nvSpPr>
        <p:spPr>
          <a:xfrm>
            <a:off x="1412950" y="1734327"/>
            <a:ext cx="2516400" cy="3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2000"/>
              </a:spcAft>
              <a:buNone/>
            </a:pPr>
            <a:r>
              <a:rPr lang="en" sz="1200">
                <a:solidFill>
                  <a:schemeClr val="dk1"/>
                </a:solidFill>
                <a:latin typeface="Barlow"/>
                <a:ea typeface="Barlow"/>
                <a:cs typeface="Barlow"/>
                <a:sym typeface="Barlow"/>
              </a:rPr>
              <a:t>Healthcare facilities</a:t>
            </a:r>
            <a:endParaRPr sz="1200" b="1">
              <a:solidFill>
                <a:schemeClr val="dk1"/>
              </a:solidFill>
              <a:latin typeface="Barlow"/>
              <a:ea typeface="Barlow"/>
              <a:cs typeface="Barlow"/>
              <a:sym typeface="Barlow"/>
            </a:endParaRPr>
          </a:p>
        </p:txBody>
      </p:sp>
      <p:sp>
        <p:nvSpPr>
          <p:cNvPr id="171" name="Google Shape;171;p19"/>
          <p:cNvSpPr txBox="1"/>
          <p:nvPr/>
        </p:nvSpPr>
        <p:spPr>
          <a:xfrm>
            <a:off x="264599" y="2015250"/>
            <a:ext cx="1249200" cy="4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2000"/>
              </a:spcAft>
              <a:buNone/>
            </a:pPr>
            <a:r>
              <a:rPr lang="en" sz="1800" b="1">
                <a:solidFill>
                  <a:schemeClr val="dk1"/>
                </a:solidFill>
                <a:latin typeface="Barlow"/>
                <a:ea typeface="Barlow"/>
                <a:cs typeface="Barlow"/>
                <a:sym typeface="Barlow"/>
              </a:rPr>
              <a:t>3 million</a:t>
            </a:r>
            <a:endParaRPr sz="1500">
              <a:solidFill>
                <a:schemeClr val="dk1"/>
              </a:solidFill>
              <a:latin typeface="Barlow"/>
              <a:ea typeface="Barlow"/>
              <a:cs typeface="Barlow"/>
              <a:sym typeface="Barlow"/>
            </a:endParaRPr>
          </a:p>
        </p:txBody>
      </p:sp>
      <p:sp>
        <p:nvSpPr>
          <p:cNvPr id="172" name="Google Shape;172;p19"/>
          <p:cNvSpPr txBox="1"/>
          <p:nvPr/>
        </p:nvSpPr>
        <p:spPr>
          <a:xfrm>
            <a:off x="1412950" y="2073080"/>
            <a:ext cx="2516400" cy="3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2000"/>
              </a:spcAft>
              <a:buNone/>
            </a:pPr>
            <a:r>
              <a:rPr lang="en" sz="1200">
                <a:solidFill>
                  <a:schemeClr val="dk1"/>
                </a:solidFill>
                <a:latin typeface="Barlow"/>
                <a:ea typeface="Barlow"/>
                <a:cs typeface="Barlow"/>
                <a:sym typeface="Barlow"/>
              </a:rPr>
              <a:t>Vaccine doses distributed</a:t>
            </a:r>
            <a:endParaRPr sz="1200" b="1">
              <a:solidFill>
                <a:schemeClr val="dk1"/>
              </a:solidFill>
              <a:latin typeface="Barlow"/>
              <a:ea typeface="Barlow"/>
              <a:cs typeface="Barlow"/>
              <a:sym typeface="Barlow"/>
            </a:endParaRPr>
          </a:p>
        </p:txBody>
      </p:sp>
      <p:sp>
        <p:nvSpPr>
          <p:cNvPr id="173" name="Google Shape;173;p19"/>
          <p:cNvSpPr txBox="1"/>
          <p:nvPr/>
        </p:nvSpPr>
        <p:spPr>
          <a:xfrm>
            <a:off x="264604" y="2332794"/>
            <a:ext cx="1112400" cy="4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2000"/>
              </a:spcAft>
              <a:buNone/>
            </a:pPr>
            <a:r>
              <a:rPr lang="en" sz="1800" b="1">
                <a:solidFill>
                  <a:schemeClr val="dk1"/>
                </a:solidFill>
                <a:latin typeface="Barlow"/>
                <a:ea typeface="Barlow"/>
                <a:cs typeface="Barlow"/>
                <a:sym typeface="Barlow"/>
              </a:rPr>
              <a:t>9 : 1</a:t>
            </a:r>
            <a:endParaRPr sz="1500">
              <a:solidFill>
                <a:schemeClr val="dk1"/>
              </a:solidFill>
              <a:latin typeface="Barlow"/>
              <a:ea typeface="Barlow"/>
              <a:cs typeface="Barlow"/>
              <a:sym typeface="Barlow"/>
            </a:endParaRPr>
          </a:p>
        </p:txBody>
      </p:sp>
      <p:sp>
        <p:nvSpPr>
          <p:cNvPr id="174" name="Google Shape;174;p19"/>
          <p:cNvSpPr txBox="1"/>
          <p:nvPr/>
        </p:nvSpPr>
        <p:spPr>
          <a:xfrm>
            <a:off x="1412950" y="2390619"/>
            <a:ext cx="2516400" cy="3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2000"/>
              </a:spcAft>
              <a:buNone/>
            </a:pPr>
            <a:r>
              <a:rPr lang="en" sz="1200">
                <a:solidFill>
                  <a:schemeClr val="dk1"/>
                </a:solidFill>
                <a:latin typeface="Barlow"/>
                <a:ea typeface="Barlow"/>
                <a:cs typeface="Barlow"/>
                <a:sym typeface="Barlow"/>
              </a:rPr>
              <a:t>Resupply : Emergency</a:t>
            </a:r>
            <a:endParaRPr sz="1200" b="1">
              <a:solidFill>
                <a:schemeClr val="dk1"/>
              </a:solidFill>
              <a:latin typeface="Barlow"/>
              <a:ea typeface="Barlow"/>
              <a:cs typeface="Barlow"/>
              <a:sym typeface="Barlow"/>
            </a:endParaRPr>
          </a:p>
        </p:txBody>
      </p:sp>
      <p:pic>
        <p:nvPicPr>
          <p:cNvPr id="175" name="Google Shape;175;p19"/>
          <p:cNvPicPr preferRelativeResize="0"/>
          <p:nvPr/>
        </p:nvPicPr>
        <p:blipFill>
          <a:blip r:embed="rId4">
            <a:alphaModFix/>
          </a:blip>
          <a:stretch>
            <a:fillRect/>
          </a:stretch>
        </p:blipFill>
        <p:spPr>
          <a:xfrm rot="5400000">
            <a:off x="293400" y="3707764"/>
            <a:ext cx="140300" cy="118150"/>
          </a:xfrm>
          <a:prstGeom prst="rect">
            <a:avLst/>
          </a:prstGeom>
          <a:noFill/>
          <a:ln>
            <a:noFill/>
          </a:ln>
        </p:spPr>
      </p:pic>
      <p:pic>
        <p:nvPicPr>
          <p:cNvPr id="176" name="Google Shape;176;p19"/>
          <p:cNvPicPr preferRelativeResize="0"/>
          <p:nvPr/>
        </p:nvPicPr>
        <p:blipFill>
          <a:blip r:embed="rId4">
            <a:alphaModFix/>
          </a:blip>
          <a:stretch>
            <a:fillRect/>
          </a:stretch>
        </p:blipFill>
        <p:spPr>
          <a:xfrm rot="5400000">
            <a:off x="293400" y="4014843"/>
            <a:ext cx="140300" cy="118150"/>
          </a:xfrm>
          <a:prstGeom prst="rect">
            <a:avLst/>
          </a:prstGeom>
          <a:noFill/>
          <a:ln>
            <a:noFill/>
          </a:ln>
        </p:spPr>
      </p:pic>
      <p:pic>
        <p:nvPicPr>
          <p:cNvPr id="177" name="Google Shape;177;p19"/>
          <p:cNvPicPr preferRelativeResize="0"/>
          <p:nvPr/>
        </p:nvPicPr>
        <p:blipFill>
          <a:blip r:embed="rId4">
            <a:alphaModFix/>
          </a:blip>
          <a:stretch>
            <a:fillRect/>
          </a:stretch>
        </p:blipFill>
        <p:spPr>
          <a:xfrm rot="5400000">
            <a:off x="293400" y="4340160"/>
            <a:ext cx="140300" cy="118150"/>
          </a:xfrm>
          <a:prstGeom prst="rect">
            <a:avLst/>
          </a:prstGeom>
          <a:noFill/>
          <a:ln>
            <a:noFill/>
          </a:ln>
        </p:spPr>
      </p:pic>
      <p:pic>
        <p:nvPicPr>
          <p:cNvPr id="178" name="Google Shape;178;p19"/>
          <p:cNvPicPr preferRelativeResize="0"/>
          <p:nvPr/>
        </p:nvPicPr>
        <p:blipFill rotWithShape="1">
          <a:blip r:embed="rId5">
            <a:alphaModFix/>
          </a:blip>
          <a:srcRect t="17640" r="80255" b="20956"/>
          <a:stretch/>
        </p:blipFill>
        <p:spPr>
          <a:xfrm>
            <a:off x="8376450" y="409725"/>
            <a:ext cx="531727" cy="595100"/>
          </a:xfrm>
          <a:prstGeom prst="rect">
            <a:avLst/>
          </a:prstGeom>
          <a:noFill/>
          <a:ln>
            <a:noFill/>
          </a:ln>
        </p:spPr>
      </p:pic>
      <p:sp>
        <p:nvSpPr>
          <p:cNvPr id="179" name="Google Shape;179;p19"/>
          <p:cNvSpPr txBox="1"/>
          <p:nvPr/>
        </p:nvSpPr>
        <p:spPr>
          <a:xfrm>
            <a:off x="605650" y="3873025"/>
            <a:ext cx="4394400" cy="3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2000"/>
              </a:spcAft>
              <a:buNone/>
            </a:pPr>
            <a:r>
              <a:rPr lang="en">
                <a:solidFill>
                  <a:schemeClr val="dk1"/>
                </a:solidFill>
                <a:latin typeface="Barlow"/>
                <a:ea typeface="Barlow"/>
                <a:cs typeface="Barlow"/>
                <a:sym typeface="Barlow"/>
              </a:rPr>
              <a:t>COVID-19 sample transport into Accra &amp; Kumasi</a:t>
            </a:r>
            <a:endParaRPr sz="1100">
              <a:solidFill>
                <a:schemeClr val="dk1"/>
              </a:solidFill>
              <a:latin typeface="Barlow"/>
              <a:ea typeface="Barlow"/>
              <a:cs typeface="Barlow"/>
              <a:sym typeface="Barlow"/>
            </a:endParaRPr>
          </a:p>
        </p:txBody>
      </p:sp>
      <p:sp>
        <p:nvSpPr>
          <p:cNvPr id="180" name="Google Shape;180;p19"/>
          <p:cNvSpPr txBox="1"/>
          <p:nvPr/>
        </p:nvSpPr>
        <p:spPr>
          <a:xfrm>
            <a:off x="600550" y="4521525"/>
            <a:ext cx="3488700" cy="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a:ea typeface="Barlow"/>
                <a:cs typeface="Barlow"/>
                <a:sym typeface="Barlow"/>
              </a:rPr>
              <a:t>Equitable COVAX vaccine delivery at scale</a:t>
            </a:r>
            <a:endParaRPr sz="1100">
              <a:solidFill>
                <a:schemeClr val="dk1"/>
              </a:solidFill>
              <a:latin typeface="Barlow"/>
              <a:ea typeface="Barlow"/>
              <a:cs typeface="Barlow"/>
              <a:sym typeface="Barlow"/>
            </a:endParaRPr>
          </a:p>
        </p:txBody>
      </p:sp>
      <p:pic>
        <p:nvPicPr>
          <p:cNvPr id="181" name="Google Shape;181;p19"/>
          <p:cNvPicPr preferRelativeResize="0"/>
          <p:nvPr/>
        </p:nvPicPr>
        <p:blipFill>
          <a:blip r:embed="rId4">
            <a:alphaModFix/>
          </a:blip>
          <a:stretch>
            <a:fillRect/>
          </a:stretch>
        </p:blipFill>
        <p:spPr>
          <a:xfrm rot="5400000">
            <a:off x="288291" y="4664814"/>
            <a:ext cx="140300" cy="118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0"/>
          <p:cNvSpPr txBox="1"/>
          <p:nvPr/>
        </p:nvSpPr>
        <p:spPr>
          <a:xfrm>
            <a:off x="112200" y="4993650"/>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800">
                <a:solidFill>
                  <a:srgbClr val="999999"/>
                </a:solidFill>
                <a:latin typeface="Barlow Light"/>
                <a:ea typeface="Barlow Light"/>
                <a:cs typeface="Barlow Light"/>
                <a:sym typeface="Barlow Light"/>
              </a:rPr>
              <a:t>Zipline proprietary &amp; confidential.  © 2020 Zipline International Inc.  All rights reserved.</a:t>
            </a:r>
            <a:endParaRPr sz="800">
              <a:solidFill>
                <a:srgbClr val="999999"/>
              </a:solidFill>
              <a:latin typeface="Barlow Light"/>
              <a:ea typeface="Barlow Light"/>
              <a:cs typeface="Barlow Light"/>
              <a:sym typeface="Barlow Light"/>
            </a:endParaRPr>
          </a:p>
        </p:txBody>
      </p:sp>
      <p:sp>
        <p:nvSpPr>
          <p:cNvPr id="187" name="Google Shape;187;p20"/>
          <p:cNvSpPr txBox="1"/>
          <p:nvPr/>
        </p:nvSpPr>
        <p:spPr>
          <a:xfrm>
            <a:off x="75225" y="224725"/>
            <a:ext cx="8949000" cy="965100"/>
          </a:xfrm>
          <a:prstGeom prst="rect">
            <a:avLst/>
          </a:prstGeom>
          <a:solidFill>
            <a:srgbClr val="666666">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lt1"/>
                </a:solidFill>
                <a:latin typeface="Barlow Medium"/>
                <a:ea typeface="Barlow Medium"/>
                <a:cs typeface="Barlow Medium"/>
                <a:sym typeface="Barlow Medium"/>
              </a:rPr>
              <a:t>COVID-19 VACCINE DISTRIBUTION IN GHANA</a:t>
            </a:r>
            <a:endParaRPr sz="2100">
              <a:solidFill>
                <a:srgbClr val="FFFFFF"/>
              </a:solidFill>
              <a:latin typeface="Barlow Medium"/>
              <a:ea typeface="Barlow Medium"/>
              <a:cs typeface="Barlow Medium"/>
              <a:sym typeface="Barlow Medium"/>
            </a:endParaRPr>
          </a:p>
        </p:txBody>
      </p:sp>
      <p:pic>
        <p:nvPicPr>
          <p:cNvPr id="188" name="Google Shape;188;p20"/>
          <p:cNvPicPr preferRelativeResize="0"/>
          <p:nvPr/>
        </p:nvPicPr>
        <p:blipFill rotWithShape="1">
          <a:blip r:embed="rId3">
            <a:alphaModFix/>
          </a:blip>
          <a:srcRect t="17640" r="80255" b="20956"/>
          <a:stretch/>
        </p:blipFill>
        <p:spPr>
          <a:xfrm>
            <a:off x="8376450" y="409725"/>
            <a:ext cx="531727" cy="595100"/>
          </a:xfrm>
          <a:prstGeom prst="rect">
            <a:avLst/>
          </a:prstGeom>
          <a:noFill/>
          <a:ln>
            <a:noFill/>
          </a:ln>
        </p:spPr>
      </p:pic>
      <p:sp>
        <p:nvSpPr>
          <p:cNvPr id="189" name="Google Shape;189;p20"/>
          <p:cNvSpPr txBox="1"/>
          <p:nvPr/>
        </p:nvSpPr>
        <p:spPr>
          <a:xfrm>
            <a:off x="75250" y="1365950"/>
            <a:ext cx="8949000" cy="34503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171450" lvl="0" indent="0" algn="l" rtl="0">
              <a:spcBef>
                <a:spcPts val="0"/>
              </a:spcBef>
              <a:spcAft>
                <a:spcPts val="3000"/>
              </a:spcAft>
              <a:buNone/>
            </a:pPr>
            <a:endParaRPr sz="1500">
              <a:solidFill>
                <a:schemeClr val="dk1"/>
              </a:solidFill>
              <a:latin typeface="Barlow"/>
              <a:ea typeface="Barlow"/>
              <a:cs typeface="Barlow"/>
              <a:sym typeface="Barlow"/>
            </a:endParaRPr>
          </a:p>
        </p:txBody>
      </p:sp>
      <p:sp>
        <p:nvSpPr>
          <p:cNvPr id="190" name="Google Shape;190;p20"/>
          <p:cNvSpPr txBox="1"/>
          <p:nvPr/>
        </p:nvSpPr>
        <p:spPr>
          <a:xfrm>
            <a:off x="4366250" y="2295450"/>
            <a:ext cx="53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chemeClr val="lt2"/>
                </a:highlight>
                <a:latin typeface="Barlow"/>
                <a:ea typeface="Barlow"/>
                <a:cs typeface="Barlow"/>
                <a:sym typeface="Barlow"/>
              </a:rPr>
              <a:t>60%</a:t>
            </a:r>
            <a:endParaRPr b="1">
              <a:highlight>
                <a:schemeClr val="lt2"/>
              </a:highlight>
              <a:latin typeface="Barlow"/>
              <a:ea typeface="Barlow"/>
              <a:cs typeface="Barlow"/>
              <a:sym typeface="Barlow"/>
            </a:endParaRPr>
          </a:p>
        </p:txBody>
      </p:sp>
      <p:sp>
        <p:nvSpPr>
          <p:cNvPr id="191" name="Google Shape;191;p20"/>
          <p:cNvSpPr txBox="1"/>
          <p:nvPr/>
        </p:nvSpPr>
        <p:spPr>
          <a:xfrm>
            <a:off x="4366250" y="3314625"/>
            <a:ext cx="60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chemeClr val="lt2"/>
                </a:highlight>
                <a:latin typeface="Barlow"/>
                <a:ea typeface="Barlow"/>
                <a:cs typeface="Barlow"/>
                <a:sym typeface="Barlow"/>
              </a:rPr>
              <a:t>40%</a:t>
            </a:r>
            <a:endParaRPr b="1">
              <a:highlight>
                <a:schemeClr val="lt2"/>
              </a:highlight>
              <a:latin typeface="Barlow"/>
              <a:ea typeface="Barlow"/>
              <a:cs typeface="Barlow"/>
              <a:sym typeface="Barlow"/>
            </a:endParaRPr>
          </a:p>
        </p:txBody>
      </p:sp>
      <p:sp>
        <p:nvSpPr>
          <p:cNvPr id="192" name="Google Shape;192;p20"/>
          <p:cNvSpPr/>
          <p:nvPr/>
        </p:nvSpPr>
        <p:spPr>
          <a:xfrm>
            <a:off x="1053475" y="3276600"/>
            <a:ext cx="1409700" cy="304800"/>
          </a:xfrm>
          <a:prstGeom prst="rect">
            <a:avLst/>
          </a:prstGeom>
          <a:solidFill>
            <a:srgbClr val="727272"/>
          </a:solidFill>
          <a:ln w="9525"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595959"/>
              </a:highlight>
            </a:endParaRPr>
          </a:p>
        </p:txBody>
      </p:sp>
      <p:grpSp>
        <p:nvGrpSpPr>
          <p:cNvPr id="193" name="Google Shape;193;p20"/>
          <p:cNvGrpSpPr/>
          <p:nvPr/>
        </p:nvGrpSpPr>
        <p:grpSpPr>
          <a:xfrm>
            <a:off x="75225" y="1242533"/>
            <a:ext cx="6227370" cy="3573812"/>
            <a:chOff x="253874" y="920725"/>
            <a:chExt cx="6832003" cy="3920803"/>
          </a:xfrm>
        </p:grpSpPr>
        <p:sp>
          <p:nvSpPr>
            <p:cNvPr id="194" name="Google Shape;194;p20"/>
            <p:cNvSpPr/>
            <p:nvPr/>
          </p:nvSpPr>
          <p:spPr>
            <a:xfrm>
              <a:off x="253874" y="1053053"/>
              <a:ext cx="6832003" cy="3788475"/>
            </a:xfrm>
            <a:custGeom>
              <a:avLst/>
              <a:gdLst/>
              <a:ahLst/>
              <a:cxnLst/>
              <a:rect l="l" t="t" r="r" b="b"/>
              <a:pathLst>
                <a:path w="282285" h="151539" extrusionOk="0">
                  <a:moveTo>
                    <a:pt x="0" y="0"/>
                  </a:moveTo>
                  <a:lnTo>
                    <a:pt x="0" y="151539"/>
                  </a:lnTo>
                  <a:lnTo>
                    <a:pt x="282285" y="151539"/>
                  </a:lnTo>
                  <a:lnTo>
                    <a:pt x="282285" y="0"/>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p:nvPr/>
          </p:nvSpPr>
          <p:spPr>
            <a:xfrm>
              <a:off x="3210600" y="3264700"/>
              <a:ext cx="1115300" cy="20500"/>
            </a:xfrm>
            <a:custGeom>
              <a:avLst/>
              <a:gdLst/>
              <a:ahLst/>
              <a:cxnLst/>
              <a:rect l="l" t="t" r="r" b="b"/>
              <a:pathLst>
                <a:path w="44612" h="820" extrusionOk="0">
                  <a:moveTo>
                    <a:pt x="379" y="0"/>
                  </a:moveTo>
                  <a:cubicBezTo>
                    <a:pt x="190" y="0"/>
                    <a:pt x="1" y="189"/>
                    <a:pt x="1" y="378"/>
                  </a:cubicBezTo>
                  <a:cubicBezTo>
                    <a:pt x="1" y="630"/>
                    <a:pt x="190" y="819"/>
                    <a:pt x="379" y="819"/>
                  </a:cubicBezTo>
                  <a:cubicBezTo>
                    <a:pt x="631" y="819"/>
                    <a:pt x="757" y="630"/>
                    <a:pt x="757" y="378"/>
                  </a:cubicBezTo>
                  <a:cubicBezTo>
                    <a:pt x="757" y="189"/>
                    <a:pt x="631" y="0"/>
                    <a:pt x="379" y="0"/>
                  </a:cubicBezTo>
                  <a:close/>
                  <a:moveTo>
                    <a:pt x="1954" y="0"/>
                  </a:moveTo>
                  <a:cubicBezTo>
                    <a:pt x="1702" y="0"/>
                    <a:pt x="1576" y="189"/>
                    <a:pt x="1576" y="378"/>
                  </a:cubicBezTo>
                  <a:cubicBezTo>
                    <a:pt x="1576" y="630"/>
                    <a:pt x="1702" y="819"/>
                    <a:pt x="1954" y="819"/>
                  </a:cubicBezTo>
                  <a:cubicBezTo>
                    <a:pt x="2143" y="819"/>
                    <a:pt x="2332" y="630"/>
                    <a:pt x="2332" y="378"/>
                  </a:cubicBezTo>
                  <a:cubicBezTo>
                    <a:pt x="2332" y="189"/>
                    <a:pt x="2143" y="0"/>
                    <a:pt x="1954" y="0"/>
                  </a:cubicBezTo>
                  <a:close/>
                  <a:moveTo>
                    <a:pt x="3529" y="0"/>
                  </a:moveTo>
                  <a:cubicBezTo>
                    <a:pt x="3277" y="0"/>
                    <a:pt x="3151" y="189"/>
                    <a:pt x="3151" y="378"/>
                  </a:cubicBezTo>
                  <a:cubicBezTo>
                    <a:pt x="3151" y="630"/>
                    <a:pt x="3277" y="819"/>
                    <a:pt x="3529" y="819"/>
                  </a:cubicBezTo>
                  <a:cubicBezTo>
                    <a:pt x="3718" y="819"/>
                    <a:pt x="3907" y="630"/>
                    <a:pt x="3907" y="378"/>
                  </a:cubicBezTo>
                  <a:cubicBezTo>
                    <a:pt x="3907" y="189"/>
                    <a:pt x="3718" y="0"/>
                    <a:pt x="3529" y="0"/>
                  </a:cubicBezTo>
                  <a:close/>
                  <a:moveTo>
                    <a:pt x="5105" y="0"/>
                  </a:moveTo>
                  <a:cubicBezTo>
                    <a:pt x="4852" y="0"/>
                    <a:pt x="4663" y="189"/>
                    <a:pt x="4663" y="378"/>
                  </a:cubicBezTo>
                  <a:cubicBezTo>
                    <a:pt x="4663" y="630"/>
                    <a:pt x="4852" y="819"/>
                    <a:pt x="5105" y="819"/>
                  </a:cubicBezTo>
                  <a:cubicBezTo>
                    <a:pt x="5294" y="819"/>
                    <a:pt x="5483" y="630"/>
                    <a:pt x="5483" y="378"/>
                  </a:cubicBezTo>
                  <a:cubicBezTo>
                    <a:pt x="5483" y="189"/>
                    <a:pt x="5294" y="0"/>
                    <a:pt x="5105" y="0"/>
                  </a:cubicBezTo>
                  <a:close/>
                  <a:moveTo>
                    <a:pt x="6617" y="0"/>
                  </a:moveTo>
                  <a:cubicBezTo>
                    <a:pt x="6428" y="0"/>
                    <a:pt x="6239" y="189"/>
                    <a:pt x="6239" y="378"/>
                  </a:cubicBezTo>
                  <a:cubicBezTo>
                    <a:pt x="6239" y="630"/>
                    <a:pt x="6428" y="819"/>
                    <a:pt x="6617" y="819"/>
                  </a:cubicBezTo>
                  <a:cubicBezTo>
                    <a:pt x="6869" y="819"/>
                    <a:pt x="7058" y="630"/>
                    <a:pt x="7058" y="378"/>
                  </a:cubicBezTo>
                  <a:cubicBezTo>
                    <a:pt x="7058" y="189"/>
                    <a:pt x="6869" y="0"/>
                    <a:pt x="6617" y="0"/>
                  </a:cubicBezTo>
                  <a:close/>
                  <a:moveTo>
                    <a:pt x="8192" y="0"/>
                  </a:moveTo>
                  <a:cubicBezTo>
                    <a:pt x="8003" y="0"/>
                    <a:pt x="7814" y="189"/>
                    <a:pt x="7814" y="378"/>
                  </a:cubicBezTo>
                  <a:cubicBezTo>
                    <a:pt x="7814" y="630"/>
                    <a:pt x="8003" y="819"/>
                    <a:pt x="8192" y="819"/>
                  </a:cubicBezTo>
                  <a:cubicBezTo>
                    <a:pt x="8444" y="819"/>
                    <a:pt x="8633" y="630"/>
                    <a:pt x="8633" y="378"/>
                  </a:cubicBezTo>
                  <a:cubicBezTo>
                    <a:pt x="8633" y="189"/>
                    <a:pt x="8444" y="0"/>
                    <a:pt x="8192" y="0"/>
                  </a:cubicBezTo>
                  <a:close/>
                  <a:moveTo>
                    <a:pt x="9767" y="0"/>
                  </a:moveTo>
                  <a:cubicBezTo>
                    <a:pt x="9578" y="0"/>
                    <a:pt x="9389" y="189"/>
                    <a:pt x="9389" y="378"/>
                  </a:cubicBezTo>
                  <a:cubicBezTo>
                    <a:pt x="9389" y="630"/>
                    <a:pt x="9578" y="819"/>
                    <a:pt x="9767" y="819"/>
                  </a:cubicBezTo>
                  <a:cubicBezTo>
                    <a:pt x="10019" y="819"/>
                    <a:pt x="10145" y="630"/>
                    <a:pt x="10145" y="378"/>
                  </a:cubicBezTo>
                  <a:cubicBezTo>
                    <a:pt x="10145" y="189"/>
                    <a:pt x="10019" y="0"/>
                    <a:pt x="9767" y="0"/>
                  </a:cubicBezTo>
                  <a:close/>
                  <a:moveTo>
                    <a:pt x="11343" y="0"/>
                  </a:moveTo>
                  <a:cubicBezTo>
                    <a:pt x="11153" y="0"/>
                    <a:pt x="10964" y="189"/>
                    <a:pt x="10964" y="378"/>
                  </a:cubicBezTo>
                  <a:cubicBezTo>
                    <a:pt x="10964" y="630"/>
                    <a:pt x="11153" y="819"/>
                    <a:pt x="11343" y="819"/>
                  </a:cubicBezTo>
                  <a:cubicBezTo>
                    <a:pt x="11595" y="819"/>
                    <a:pt x="11721" y="630"/>
                    <a:pt x="11721" y="378"/>
                  </a:cubicBezTo>
                  <a:cubicBezTo>
                    <a:pt x="11721" y="189"/>
                    <a:pt x="11595" y="0"/>
                    <a:pt x="11343" y="0"/>
                  </a:cubicBezTo>
                  <a:close/>
                  <a:moveTo>
                    <a:pt x="12918" y="0"/>
                  </a:moveTo>
                  <a:cubicBezTo>
                    <a:pt x="12666" y="0"/>
                    <a:pt x="12540" y="189"/>
                    <a:pt x="12540" y="378"/>
                  </a:cubicBezTo>
                  <a:cubicBezTo>
                    <a:pt x="12540" y="630"/>
                    <a:pt x="12666" y="819"/>
                    <a:pt x="12918" y="819"/>
                  </a:cubicBezTo>
                  <a:cubicBezTo>
                    <a:pt x="13107" y="819"/>
                    <a:pt x="13296" y="630"/>
                    <a:pt x="13296" y="378"/>
                  </a:cubicBezTo>
                  <a:cubicBezTo>
                    <a:pt x="13296" y="189"/>
                    <a:pt x="13107" y="0"/>
                    <a:pt x="12918" y="0"/>
                  </a:cubicBezTo>
                  <a:close/>
                  <a:moveTo>
                    <a:pt x="14493" y="0"/>
                  </a:moveTo>
                  <a:cubicBezTo>
                    <a:pt x="14241" y="0"/>
                    <a:pt x="14115" y="189"/>
                    <a:pt x="14115" y="378"/>
                  </a:cubicBezTo>
                  <a:cubicBezTo>
                    <a:pt x="14115" y="630"/>
                    <a:pt x="14241" y="819"/>
                    <a:pt x="14493" y="819"/>
                  </a:cubicBezTo>
                  <a:cubicBezTo>
                    <a:pt x="14682" y="819"/>
                    <a:pt x="14871" y="630"/>
                    <a:pt x="14871" y="378"/>
                  </a:cubicBezTo>
                  <a:cubicBezTo>
                    <a:pt x="14871" y="189"/>
                    <a:pt x="14682" y="0"/>
                    <a:pt x="14493" y="0"/>
                  </a:cubicBezTo>
                  <a:close/>
                  <a:moveTo>
                    <a:pt x="16068" y="0"/>
                  </a:moveTo>
                  <a:cubicBezTo>
                    <a:pt x="15816" y="0"/>
                    <a:pt x="15627" y="189"/>
                    <a:pt x="15627" y="378"/>
                  </a:cubicBezTo>
                  <a:cubicBezTo>
                    <a:pt x="15627" y="630"/>
                    <a:pt x="15816" y="819"/>
                    <a:pt x="16068" y="819"/>
                  </a:cubicBezTo>
                  <a:cubicBezTo>
                    <a:pt x="16257" y="819"/>
                    <a:pt x="16446" y="630"/>
                    <a:pt x="16446" y="378"/>
                  </a:cubicBezTo>
                  <a:cubicBezTo>
                    <a:pt x="16446" y="189"/>
                    <a:pt x="16257" y="0"/>
                    <a:pt x="16068" y="0"/>
                  </a:cubicBezTo>
                  <a:close/>
                  <a:moveTo>
                    <a:pt x="17644" y="0"/>
                  </a:moveTo>
                  <a:cubicBezTo>
                    <a:pt x="17391" y="0"/>
                    <a:pt x="17202" y="189"/>
                    <a:pt x="17202" y="378"/>
                  </a:cubicBezTo>
                  <a:cubicBezTo>
                    <a:pt x="17202" y="630"/>
                    <a:pt x="17391" y="819"/>
                    <a:pt x="17644" y="819"/>
                  </a:cubicBezTo>
                  <a:cubicBezTo>
                    <a:pt x="17833" y="819"/>
                    <a:pt x="18022" y="630"/>
                    <a:pt x="18022" y="378"/>
                  </a:cubicBezTo>
                  <a:cubicBezTo>
                    <a:pt x="18022" y="189"/>
                    <a:pt x="17833" y="0"/>
                    <a:pt x="17644" y="0"/>
                  </a:cubicBezTo>
                  <a:close/>
                  <a:moveTo>
                    <a:pt x="19156" y="0"/>
                  </a:moveTo>
                  <a:cubicBezTo>
                    <a:pt x="18967" y="0"/>
                    <a:pt x="18778" y="189"/>
                    <a:pt x="18778" y="378"/>
                  </a:cubicBezTo>
                  <a:cubicBezTo>
                    <a:pt x="18778" y="630"/>
                    <a:pt x="18967" y="819"/>
                    <a:pt x="19156" y="819"/>
                  </a:cubicBezTo>
                  <a:cubicBezTo>
                    <a:pt x="19408" y="819"/>
                    <a:pt x="19597" y="630"/>
                    <a:pt x="19597" y="378"/>
                  </a:cubicBezTo>
                  <a:cubicBezTo>
                    <a:pt x="19597" y="189"/>
                    <a:pt x="19408" y="0"/>
                    <a:pt x="19156" y="0"/>
                  </a:cubicBezTo>
                  <a:close/>
                  <a:moveTo>
                    <a:pt x="20731" y="0"/>
                  </a:moveTo>
                  <a:cubicBezTo>
                    <a:pt x="20542" y="0"/>
                    <a:pt x="20353" y="189"/>
                    <a:pt x="20353" y="378"/>
                  </a:cubicBezTo>
                  <a:cubicBezTo>
                    <a:pt x="20353" y="630"/>
                    <a:pt x="20542" y="819"/>
                    <a:pt x="20731" y="819"/>
                  </a:cubicBezTo>
                  <a:cubicBezTo>
                    <a:pt x="20983" y="819"/>
                    <a:pt x="21172" y="630"/>
                    <a:pt x="21172" y="378"/>
                  </a:cubicBezTo>
                  <a:cubicBezTo>
                    <a:pt x="21172" y="189"/>
                    <a:pt x="20983" y="0"/>
                    <a:pt x="20731" y="0"/>
                  </a:cubicBezTo>
                  <a:close/>
                  <a:moveTo>
                    <a:pt x="22306" y="0"/>
                  </a:moveTo>
                  <a:cubicBezTo>
                    <a:pt x="22117" y="0"/>
                    <a:pt x="21928" y="189"/>
                    <a:pt x="21928" y="378"/>
                  </a:cubicBezTo>
                  <a:cubicBezTo>
                    <a:pt x="21928" y="630"/>
                    <a:pt x="22117" y="819"/>
                    <a:pt x="22306" y="819"/>
                  </a:cubicBezTo>
                  <a:cubicBezTo>
                    <a:pt x="22558" y="819"/>
                    <a:pt x="22684" y="630"/>
                    <a:pt x="22684" y="378"/>
                  </a:cubicBezTo>
                  <a:cubicBezTo>
                    <a:pt x="22684" y="189"/>
                    <a:pt x="22558" y="0"/>
                    <a:pt x="22306" y="0"/>
                  </a:cubicBezTo>
                  <a:close/>
                  <a:moveTo>
                    <a:pt x="23881" y="0"/>
                  </a:moveTo>
                  <a:cubicBezTo>
                    <a:pt x="23692" y="0"/>
                    <a:pt x="23503" y="189"/>
                    <a:pt x="23503" y="378"/>
                  </a:cubicBezTo>
                  <a:cubicBezTo>
                    <a:pt x="23503" y="630"/>
                    <a:pt x="23692" y="819"/>
                    <a:pt x="23881" y="819"/>
                  </a:cubicBezTo>
                  <a:cubicBezTo>
                    <a:pt x="24071" y="819"/>
                    <a:pt x="24260" y="630"/>
                    <a:pt x="24260" y="378"/>
                  </a:cubicBezTo>
                  <a:cubicBezTo>
                    <a:pt x="24260" y="189"/>
                    <a:pt x="24071" y="0"/>
                    <a:pt x="23881" y="0"/>
                  </a:cubicBezTo>
                  <a:close/>
                  <a:moveTo>
                    <a:pt x="25457" y="0"/>
                  </a:moveTo>
                  <a:cubicBezTo>
                    <a:pt x="25205" y="0"/>
                    <a:pt x="25079" y="189"/>
                    <a:pt x="25079" y="378"/>
                  </a:cubicBezTo>
                  <a:cubicBezTo>
                    <a:pt x="25079" y="630"/>
                    <a:pt x="25205" y="819"/>
                    <a:pt x="25457" y="819"/>
                  </a:cubicBezTo>
                  <a:cubicBezTo>
                    <a:pt x="25646" y="819"/>
                    <a:pt x="25835" y="630"/>
                    <a:pt x="25835" y="378"/>
                  </a:cubicBezTo>
                  <a:cubicBezTo>
                    <a:pt x="25835" y="189"/>
                    <a:pt x="25646" y="0"/>
                    <a:pt x="25457" y="0"/>
                  </a:cubicBezTo>
                  <a:close/>
                  <a:moveTo>
                    <a:pt x="27032" y="0"/>
                  </a:moveTo>
                  <a:cubicBezTo>
                    <a:pt x="26780" y="0"/>
                    <a:pt x="26591" y="189"/>
                    <a:pt x="26591" y="378"/>
                  </a:cubicBezTo>
                  <a:cubicBezTo>
                    <a:pt x="26591" y="630"/>
                    <a:pt x="26780" y="819"/>
                    <a:pt x="27032" y="819"/>
                  </a:cubicBezTo>
                  <a:cubicBezTo>
                    <a:pt x="27221" y="819"/>
                    <a:pt x="27410" y="630"/>
                    <a:pt x="27410" y="378"/>
                  </a:cubicBezTo>
                  <a:cubicBezTo>
                    <a:pt x="27410" y="189"/>
                    <a:pt x="27221" y="0"/>
                    <a:pt x="27032" y="0"/>
                  </a:cubicBezTo>
                  <a:close/>
                  <a:moveTo>
                    <a:pt x="28607" y="0"/>
                  </a:moveTo>
                  <a:cubicBezTo>
                    <a:pt x="28355" y="0"/>
                    <a:pt x="28166" y="189"/>
                    <a:pt x="28166" y="378"/>
                  </a:cubicBezTo>
                  <a:cubicBezTo>
                    <a:pt x="28166" y="630"/>
                    <a:pt x="28355" y="819"/>
                    <a:pt x="28607" y="819"/>
                  </a:cubicBezTo>
                  <a:cubicBezTo>
                    <a:pt x="28796" y="819"/>
                    <a:pt x="28985" y="630"/>
                    <a:pt x="28985" y="378"/>
                  </a:cubicBezTo>
                  <a:cubicBezTo>
                    <a:pt x="28985" y="189"/>
                    <a:pt x="28796" y="0"/>
                    <a:pt x="28607" y="0"/>
                  </a:cubicBezTo>
                  <a:close/>
                  <a:moveTo>
                    <a:pt x="30119" y="0"/>
                  </a:moveTo>
                  <a:cubicBezTo>
                    <a:pt x="29930" y="0"/>
                    <a:pt x="29741" y="189"/>
                    <a:pt x="29741" y="378"/>
                  </a:cubicBezTo>
                  <a:cubicBezTo>
                    <a:pt x="29741" y="630"/>
                    <a:pt x="29930" y="819"/>
                    <a:pt x="30119" y="819"/>
                  </a:cubicBezTo>
                  <a:cubicBezTo>
                    <a:pt x="30372" y="819"/>
                    <a:pt x="30561" y="630"/>
                    <a:pt x="30561" y="378"/>
                  </a:cubicBezTo>
                  <a:cubicBezTo>
                    <a:pt x="30561" y="189"/>
                    <a:pt x="30372" y="0"/>
                    <a:pt x="30119" y="0"/>
                  </a:cubicBezTo>
                  <a:close/>
                  <a:moveTo>
                    <a:pt x="31695" y="0"/>
                  </a:moveTo>
                  <a:cubicBezTo>
                    <a:pt x="31506" y="0"/>
                    <a:pt x="31317" y="189"/>
                    <a:pt x="31317" y="378"/>
                  </a:cubicBezTo>
                  <a:cubicBezTo>
                    <a:pt x="31317" y="630"/>
                    <a:pt x="31506" y="819"/>
                    <a:pt x="31695" y="819"/>
                  </a:cubicBezTo>
                  <a:cubicBezTo>
                    <a:pt x="31947" y="819"/>
                    <a:pt x="32136" y="630"/>
                    <a:pt x="32136" y="378"/>
                  </a:cubicBezTo>
                  <a:cubicBezTo>
                    <a:pt x="32136" y="189"/>
                    <a:pt x="31947" y="0"/>
                    <a:pt x="31695" y="0"/>
                  </a:cubicBezTo>
                  <a:close/>
                  <a:moveTo>
                    <a:pt x="33270" y="0"/>
                  </a:moveTo>
                  <a:cubicBezTo>
                    <a:pt x="33081" y="0"/>
                    <a:pt x="32892" y="189"/>
                    <a:pt x="32892" y="378"/>
                  </a:cubicBezTo>
                  <a:cubicBezTo>
                    <a:pt x="32892" y="630"/>
                    <a:pt x="33081" y="819"/>
                    <a:pt x="33270" y="819"/>
                  </a:cubicBezTo>
                  <a:cubicBezTo>
                    <a:pt x="33522" y="819"/>
                    <a:pt x="33648" y="630"/>
                    <a:pt x="33648" y="378"/>
                  </a:cubicBezTo>
                  <a:cubicBezTo>
                    <a:pt x="33648" y="189"/>
                    <a:pt x="33522" y="0"/>
                    <a:pt x="33270" y="0"/>
                  </a:cubicBezTo>
                  <a:close/>
                  <a:moveTo>
                    <a:pt x="34845" y="0"/>
                  </a:moveTo>
                  <a:cubicBezTo>
                    <a:pt x="34656" y="0"/>
                    <a:pt x="34467" y="189"/>
                    <a:pt x="34467" y="378"/>
                  </a:cubicBezTo>
                  <a:cubicBezTo>
                    <a:pt x="34467" y="630"/>
                    <a:pt x="34656" y="819"/>
                    <a:pt x="34845" y="819"/>
                  </a:cubicBezTo>
                  <a:cubicBezTo>
                    <a:pt x="35034" y="819"/>
                    <a:pt x="35223" y="630"/>
                    <a:pt x="35223" y="378"/>
                  </a:cubicBezTo>
                  <a:cubicBezTo>
                    <a:pt x="35223" y="189"/>
                    <a:pt x="35034" y="0"/>
                    <a:pt x="34845" y="0"/>
                  </a:cubicBezTo>
                  <a:close/>
                  <a:moveTo>
                    <a:pt x="36420" y="0"/>
                  </a:moveTo>
                  <a:cubicBezTo>
                    <a:pt x="36168" y="0"/>
                    <a:pt x="36042" y="189"/>
                    <a:pt x="36042" y="378"/>
                  </a:cubicBezTo>
                  <a:cubicBezTo>
                    <a:pt x="36042" y="630"/>
                    <a:pt x="36168" y="819"/>
                    <a:pt x="36420" y="819"/>
                  </a:cubicBezTo>
                  <a:cubicBezTo>
                    <a:pt x="36609" y="819"/>
                    <a:pt x="36799" y="630"/>
                    <a:pt x="36799" y="378"/>
                  </a:cubicBezTo>
                  <a:cubicBezTo>
                    <a:pt x="36799" y="189"/>
                    <a:pt x="36609" y="0"/>
                    <a:pt x="36420" y="0"/>
                  </a:cubicBezTo>
                  <a:close/>
                  <a:moveTo>
                    <a:pt x="37996" y="0"/>
                  </a:moveTo>
                  <a:cubicBezTo>
                    <a:pt x="37744" y="0"/>
                    <a:pt x="37555" y="189"/>
                    <a:pt x="37555" y="378"/>
                  </a:cubicBezTo>
                  <a:cubicBezTo>
                    <a:pt x="37555" y="630"/>
                    <a:pt x="37744" y="819"/>
                    <a:pt x="37996" y="819"/>
                  </a:cubicBezTo>
                  <a:cubicBezTo>
                    <a:pt x="38185" y="819"/>
                    <a:pt x="38374" y="630"/>
                    <a:pt x="38374" y="378"/>
                  </a:cubicBezTo>
                  <a:cubicBezTo>
                    <a:pt x="38374" y="189"/>
                    <a:pt x="38185" y="0"/>
                    <a:pt x="37996" y="0"/>
                  </a:cubicBezTo>
                  <a:close/>
                  <a:moveTo>
                    <a:pt x="39571" y="0"/>
                  </a:moveTo>
                  <a:cubicBezTo>
                    <a:pt x="39319" y="0"/>
                    <a:pt x="39130" y="189"/>
                    <a:pt x="39130" y="378"/>
                  </a:cubicBezTo>
                  <a:cubicBezTo>
                    <a:pt x="39130" y="630"/>
                    <a:pt x="39319" y="819"/>
                    <a:pt x="39571" y="819"/>
                  </a:cubicBezTo>
                  <a:cubicBezTo>
                    <a:pt x="39760" y="819"/>
                    <a:pt x="39949" y="630"/>
                    <a:pt x="39949" y="378"/>
                  </a:cubicBezTo>
                  <a:cubicBezTo>
                    <a:pt x="39949" y="189"/>
                    <a:pt x="39760" y="0"/>
                    <a:pt x="39571" y="0"/>
                  </a:cubicBezTo>
                  <a:close/>
                  <a:moveTo>
                    <a:pt x="41083" y="0"/>
                  </a:moveTo>
                  <a:cubicBezTo>
                    <a:pt x="40894" y="0"/>
                    <a:pt x="40705" y="189"/>
                    <a:pt x="40705" y="378"/>
                  </a:cubicBezTo>
                  <a:cubicBezTo>
                    <a:pt x="40705" y="630"/>
                    <a:pt x="40894" y="819"/>
                    <a:pt x="41083" y="819"/>
                  </a:cubicBezTo>
                  <a:cubicBezTo>
                    <a:pt x="41335" y="819"/>
                    <a:pt x="41524" y="630"/>
                    <a:pt x="41524" y="378"/>
                  </a:cubicBezTo>
                  <a:cubicBezTo>
                    <a:pt x="41524" y="189"/>
                    <a:pt x="41335" y="0"/>
                    <a:pt x="41083" y="0"/>
                  </a:cubicBezTo>
                  <a:close/>
                  <a:moveTo>
                    <a:pt x="42658" y="0"/>
                  </a:moveTo>
                  <a:cubicBezTo>
                    <a:pt x="42469" y="0"/>
                    <a:pt x="42280" y="189"/>
                    <a:pt x="42280" y="378"/>
                  </a:cubicBezTo>
                  <a:cubicBezTo>
                    <a:pt x="42280" y="630"/>
                    <a:pt x="42469" y="819"/>
                    <a:pt x="42658" y="819"/>
                  </a:cubicBezTo>
                  <a:cubicBezTo>
                    <a:pt x="42910" y="819"/>
                    <a:pt x="43100" y="630"/>
                    <a:pt x="43100" y="378"/>
                  </a:cubicBezTo>
                  <a:cubicBezTo>
                    <a:pt x="43100" y="189"/>
                    <a:pt x="42910" y="0"/>
                    <a:pt x="42658" y="0"/>
                  </a:cubicBezTo>
                  <a:close/>
                  <a:moveTo>
                    <a:pt x="44234" y="0"/>
                  </a:moveTo>
                  <a:cubicBezTo>
                    <a:pt x="44045" y="0"/>
                    <a:pt x="43856" y="189"/>
                    <a:pt x="43856" y="378"/>
                  </a:cubicBezTo>
                  <a:cubicBezTo>
                    <a:pt x="43856" y="630"/>
                    <a:pt x="44045" y="819"/>
                    <a:pt x="44234" y="819"/>
                  </a:cubicBezTo>
                  <a:cubicBezTo>
                    <a:pt x="44486" y="819"/>
                    <a:pt x="44612" y="630"/>
                    <a:pt x="44612" y="378"/>
                  </a:cubicBezTo>
                  <a:cubicBezTo>
                    <a:pt x="44612" y="189"/>
                    <a:pt x="44486" y="0"/>
                    <a:pt x="44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0"/>
            <p:cNvSpPr/>
            <p:nvPr/>
          </p:nvSpPr>
          <p:spPr>
            <a:xfrm>
              <a:off x="4382600" y="3269025"/>
              <a:ext cx="217400" cy="214650"/>
            </a:xfrm>
            <a:custGeom>
              <a:avLst/>
              <a:gdLst/>
              <a:ahLst/>
              <a:cxnLst/>
              <a:rect l="l" t="t" r="r" b="b"/>
              <a:pathLst>
                <a:path w="8696" h="8586" extrusionOk="0">
                  <a:moveTo>
                    <a:pt x="381" y="0"/>
                  </a:moveTo>
                  <a:cubicBezTo>
                    <a:pt x="193" y="0"/>
                    <a:pt x="63" y="122"/>
                    <a:pt x="63" y="331"/>
                  </a:cubicBezTo>
                  <a:cubicBezTo>
                    <a:pt x="0" y="520"/>
                    <a:pt x="126" y="709"/>
                    <a:pt x="378" y="772"/>
                  </a:cubicBezTo>
                  <a:lnTo>
                    <a:pt x="441" y="772"/>
                  </a:lnTo>
                  <a:cubicBezTo>
                    <a:pt x="630" y="772"/>
                    <a:pt x="756" y="646"/>
                    <a:pt x="819" y="457"/>
                  </a:cubicBezTo>
                  <a:cubicBezTo>
                    <a:pt x="819" y="205"/>
                    <a:pt x="693" y="16"/>
                    <a:pt x="504" y="16"/>
                  </a:cubicBezTo>
                  <a:cubicBezTo>
                    <a:pt x="461" y="5"/>
                    <a:pt x="420" y="0"/>
                    <a:pt x="381" y="0"/>
                  </a:cubicBezTo>
                  <a:close/>
                  <a:moveTo>
                    <a:pt x="1889" y="315"/>
                  </a:moveTo>
                  <a:cubicBezTo>
                    <a:pt x="1701" y="315"/>
                    <a:pt x="1564" y="428"/>
                    <a:pt x="1512" y="583"/>
                  </a:cubicBezTo>
                  <a:cubicBezTo>
                    <a:pt x="1449" y="835"/>
                    <a:pt x="1575" y="1024"/>
                    <a:pt x="1764" y="1087"/>
                  </a:cubicBezTo>
                  <a:lnTo>
                    <a:pt x="1890" y="1087"/>
                  </a:lnTo>
                  <a:cubicBezTo>
                    <a:pt x="2079" y="1087"/>
                    <a:pt x="2205" y="1024"/>
                    <a:pt x="2268" y="835"/>
                  </a:cubicBezTo>
                  <a:cubicBezTo>
                    <a:pt x="2331" y="646"/>
                    <a:pt x="2205" y="394"/>
                    <a:pt x="2016" y="331"/>
                  </a:cubicBezTo>
                  <a:cubicBezTo>
                    <a:pt x="1972" y="320"/>
                    <a:pt x="1929" y="315"/>
                    <a:pt x="1889" y="315"/>
                  </a:cubicBezTo>
                  <a:close/>
                  <a:moveTo>
                    <a:pt x="3298" y="847"/>
                  </a:moveTo>
                  <a:cubicBezTo>
                    <a:pt x="3151" y="847"/>
                    <a:pt x="3007" y="951"/>
                    <a:pt x="2962" y="1087"/>
                  </a:cubicBezTo>
                  <a:cubicBezTo>
                    <a:pt x="2836" y="1276"/>
                    <a:pt x="2962" y="1528"/>
                    <a:pt x="3151" y="1591"/>
                  </a:cubicBezTo>
                  <a:cubicBezTo>
                    <a:pt x="3214" y="1591"/>
                    <a:pt x="3214" y="1654"/>
                    <a:pt x="3277" y="1654"/>
                  </a:cubicBezTo>
                  <a:cubicBezTo>
                    <a:pt x="3466" y="1654"/>
                    <a:pt x="3592" y="1528"/>
                    <a:pt x="3655" y="1402"/>
                  </a:cubicBezTo>
                  <a:cubicBezTo>
                    <a:pt x="3718" y="1213"/>
                    <a:pt x="3655" y="961"/>
                    <a:pt x="3466" y="898"/>
                  </a:cubicBezTo>
                  <a:cubicBezTo>
                    <a:pt x="3413" y="863"/>
                    <a:pt x="3355" y="847"/>
                    <a:pt x="3298" y="847"/>
                  </a:cubicBezTo>
                  <a:close/>
                  <a:moveTo>
                    <a:pt x="4618" y="1586"/>
                  </a:moveTo>
                  <a:cubicBezTo>
                    <a:pt x="4489" y="1586"/>
                    <a:pt x="4363" y="1639"/>
                    <a:pt x="4285" y="1717"/>
                  </a:cubicBezTo>
                  <a:cubicBezTo>
                    <a:pt x="4159" y="1906"/>
                    <a:pt x="4222" y="2158"/>
                    <a:pt x="4411" y="2284"/>
                  </a:cubicBezTo>
                  <a:cubicBezTo>
                    <a:pt x="4474" y="2347"/>
                    <a:pt x="4537" y="2347"/>
                    <a:pt x="4600" y="2347"/>
                  </a:cubicBezTo>
                  <a:cubicBezTo>
                    <a:pt x="4726" y="2347"/>
                    <a:pt x="4852" y="2284"/>
                    <a:pt x="4915" y="2158"/>
                  </a:cubicBezTo>
                  <a:cubicBezTo>
                    <a:pt x="5041" y="1969"/>
                    <a:pt x="4978" y="1717"/>
                    <a:pt x="4852" y="1654"/>
                  </a:cubicBezTo>
                  <a:cubicBezTo>
                    <a:pt x="4780" y="1606"/>
                    <a:pt x="4698" y="1586"/>
                    <a:pt x="4618" y="1586"/>
                  </a:cubicBezTo>
                  <a:close/>
                  <a:moveTo>
                    <a:pt x="5789" y="2505"/>
                  </a:moveTo>
                  <a:cubicBezTo>
                    <a:pt x="5687" y="2505"/>
                    <a:pt x="5576" y="2536"/>
                    <a:pt x="5482" y="2599"/>
                  </a:cubicBezTo>
                  <a:cubicBezTo>
                    <a:pt x="5356" y="2789"/>
                    <a:pt x="5356" y="3041"/>
                    <a:pt x="5545" y="3167"/>
                  </a:cubicBezTo>
                  <a:cubicBezTo>
                    <a:pt x="5608" y="3230"/>
                    <a:pt x="5671" y="3293"/>
                    <a:pt x="5797" y="3293"/>
                  </a:cubicBezTo>
                  <a:cubicBezTo>
                    <a:pt x="5860" y="3293"/>
                    <a:pt x="5986" y="3230"/>
                    <a:pt x="6049" y="3167"/>
                  </a:cubicBezTo>
                  <a:cubicBezTo>
                    <a:pt x="6238" y="2978"/>
                    <a:pt x="6238" y="2726"/>
                    <a:pt x="6049" y="2599"/>
                  </a:cubicBezTo>
                  <a:cubicBezTo>
                    <a:pt x="5986" y="2536"/>
                    <a:pt x="5892" y="2505"/>
                    <a:pt x="5789" y="2505"/>
                  </a:cubicBezTo>
                  <a:close/>
                  <a:moveTo>
                    <a:pt x="6751" y="3605"/>
                  </a:moveTo>
                  <a:cubicBezTo>
                    <a:pt x="6687" y="3605"/>
                    <a:pt x="6620" y="3626"/>
                    <a:pt x="6553" y="3671"/>
                  </a:cubicBezTo>
                  <a:cubicBezTo>
                    <a:pt x="6364" y="3797"/>
                    <a:pt x="6301" y="4049"/>
                    <a:pt x="6427" y="4238"/>
                  </a:cubicBezTo>
                  <a:cubicBezTo>
                    <a:pt x="6553" y="4364"/>
                    <a:pt x="6616" y="4427"/>
                    <a:pt x="6742" y="4427"/>
                  </a:cubicBezTo>
                  <a:cubicBezTo>
                    <a:pt x="6868" y="4427"/>
                    <a:pt x="6931" y="4364"/>
                    <a:pt x="6994" y="4364"/>
                  </a:cubicBezTo>
                  <a:cubicBezTo>
                    <a:pt x="7183" y="4238"/>
                    <a:pt x="7246" y="3986"/>
                    <a:pt x="7057" y="3797"/>
                  </a:cubicBezTo>
                  <a:cubicBezTo>
                    <a:pt x="6976" y="3675"/>
                    <a:pt x="6868" y="3605"/>
                    <a:pt x="6751" y="3605"/>
                  </a:cubicBezTo>
                  <a:close/>
                  <a:moveTo>
                    <a:pt x="7522" y="4907"/>
                  </a:moveTo>
                  <a:cubicBezTo>
                    <a:pt x="7471" y="4907"/>
                    <a:pt x="7420" y="4915"/>
                    <a:pt x="7372" y="4931"/>
                  </a:cubicBezTo>
                  <a:cubicBezTo>
                    <a:pt x="7183" y="5057"/>
                    <a:pt x="7057" y="5246"/>
                    <a:pt x="7183" y="5498"/>
                  </a:cubicBezTo>
                  <a:cubicBezTo>
                    <a:pt x="7246" y="5624"/>
                    <a:pt x="7372" y="5687"/>
                    <a:pt x="7498" y="5687"/>
                  </a:cubicBezTo>
                  <a:lnTo>
                    <a:pt x="7687" y="5687"/>
                  </a:lnTo>
                  <a:cubicBezTo>
                    <a:pt x="7876" y="5561"/>
                    <a:pt x="7939" y="5372"/>
                    <a:pt x="7876" y="5120"/>
                  </a:cubicBezTo>
                  <a:cubicBezTo>
                    <a:pt x="7829" y="4978"/>
                    <a:pt x="7676" y="4907"/>
                    <a:pt x="7522" y="4907"/>
                  </a:cubicBezTo>
                  <a:close/>
                  <a:moveTo>
                    <a:pt x="8036" y="6301"/>
                  </a:moveTo>
                  <a:cubicBezTo>
                    <a:pt x="8004" y="6301"/>
                    <a:pt x="7972" y="6306"/>
                    <a:pt x="7939" y="6317"/>
                  </a:cubicBezTo>
                  <a:cubicBezTo>
                    <a:pt x="7687" y="6380"/>
                    <a:pt x="7561" y="6632"/>
                    <a:pt x="7624" y="6821"/>
                  </a:cubicBezTo>
                  <a:cubicBezTo>
                    <a:pt x="7687" y="7010"/>
                    <a:pt x="7876" y="7136"/>
                    <a:pt x="8002" y="7136"/>
                  </a:cubicBezTo>
                  <a:cubicBezTo>
                    <a:pt x="8065" y="7136"/>
                    <a:pt x="8065" y="7136"/>
                    <a:pt x="8128" y="7073"/>
                  </a:cubicBezTo>
                  <a:cubicBezTo>
                    <a:pt x="8317" y="7010"/>
                    <a:pt x="8443" y="6821"/>
                    <a:pt x="8380" y="6632"/>
                  </a:cubicBezTo>
                  <a:cubicBezTo>
                    <a:pt x="8328" y="6423"/>
                    <a:pt x="8190" y="6301"/>
                    <a:pt x="8036" y="6301"/>
                  </a:cubicBezTo>
                  <a:close/>
                  <a:moveTo>
                    <a:pt x="8254" y="7766"/>
                  </a:moveTo>
                  <a:cubicBezTo>
                    <a:pt x="8065" y="7829"/>
                    <a:pt x="7876" y="8018"/>
                    <a:pt x="7939" y="8207"/>
                  </a:cubicBezTo>
                  <a:cubicBezTo>
                    <a:pt x="7939" y="8459"/>
                    <a:pt x="8128" y="8585"/>
                    <a:pt x="8317" y="8585"/>
                  </a:cubicBezTo>
                  <a:cubicBezTo>
                    <a:pt x="8569" y="8522"/>
                    <a:pt x="8695" y="8333"/>
                    <a:pt x="8695" y="8144"/>
                  </a:cubicBezTo>
                  <a:cubicBezTo>
                    <a:pt x="8695" y="7955"/>
                    <a:pt x="8443" y="7766"/>
                    <a:pt x="8254" y="77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0"/>
            <p:cNvSpPr/>
            <p:nvPr/>
          </p:nvSpPr>
          <p:spPr>
            <a:xfrm>
              <a:off x="4582650" y="3540350"/>
              <a:ext cx="18925" cy="671075"/>
            </a:xfrm>
            <a:custGeom>
              <a:avLst/>
              <a:gdLst/>
              <a:ahLst/>
              <a:cxnLst/>
              <a:rect l="l" t="t" r="r" b="b"/>
              <a:pathLst>
                <a:path w="757" h="26843" extrusionOk="0">
                  <a:moveTo>
                    <a:pt x="378" y="1"/>
                  </a:moveTo>
                  <a:cubicBezTo>
                    <a:pt x="189" y="1"/>
                    <a:pt x="0" y="127"/>
                    <a:pt x="0" y="379"/>
                  </a:cubicBezTo>
                  <a:cubicBezTo>
                    <a:pt x="0" y="568"/>
                    <a:pt x="189" y="757"/>
                    <a:pt x="378" y="757"/>
                  </a:cubicBezTo>
                  <a:cubicBezTo>
                    <a:pt x="630" y="757"/>
                    <a:pt x="756" y="568"/>
                    <a:pt x="756" y="379"/>
                  </a:cubicBezTo>
                  <a:cubicBezTo>
                    <a:pt x="756" y="127"/>
                    <a:pt x="630" y="1"/>
                    <a:pt x="378" y="1"/>
                  </a:cubicBezTo>
                  <a:close/>
                  <a:moveTo>
                    <a:pt x="378" y="1513"/>
                  </a:moveTo>
                  <a:cubicBezTo>
                    <a:pt x="189" y="1513"/>
                    <a:pt x="0" y="1702"/>
                    <a:pt x="0" y="1891"/>
                  </a:cubicBezTo>
                  <a:cubicBezTo>
                    <a:pt x="0" y="2143"/>
                    <a:pt x="189" y="2269"/>
                    <a:pt x="378" y="2269"/>
                  </a:cubicBezTo>
                  <a:cubicBezTo>
                    <a:pt x="630" y="2269"/>
                    <a:pt x="756" y="2143"/>
                    <a:pt x="756" y="1891"/>
                  </a:cubicBezTo>
                  <a:cubicBezTo>
                    <a:pt x="756" y="1702"/>
                    <a:pt x="630" y="1513"/>
                    <a:pt x="378" y="1513"/>
                  </a:cubicBezTo>
                  <a:close/>
                  <a:moveTo>
                    <a:pt x="378" y="3025"/>
                  </a:moveTo>
                  <a:cubicBezTo>
                    <a:pt x="189" y="3025"/>
                    <a:pt x="0" y="3214"/>
                    <a:pt x="0" y="3466"/>
                  </a:cubicBezTo>
                  <a:cubicBezTo>
                    <a:pt x="0" y="3655"/>
                    <a:pt x="189" y="3844"/>
                    <a:pt x="378" y="3844"/>
                  </a:cubicBezTo>
                  <a:cubicBezTo>
                    <a:pt x="630" y="3844"/>
                    <a:pt x="756" y="3655"/>
                    <a:pt x="756" y="3466"/>
                  </a:cubicBezTo>
                  <a:cubicBezTo>
                    <a:pt x="756" y="3214"/>
                    <a:pt x="630" y="3025"/>
                    <a:pt x="378" y="3025"/>
                  </a:cubicBezTo>
                  <a:close/>
                  <a:moveTo>
                    <a:pt x="378" y="4601"/>
                  </a:moveTo>
                  <a:cubicBezTo>
                    <a:pt x="189" y="4601"/>
                    <a:pt x="0" y="4790"/>
                    <a:pt x="0" y="4979"/>
                  </a:cubicBezTo>
                  <a:cubicBezTo>
                    <a:pt x="0" y="5168"/>
                    <a:pt x="189" y="5357"/>
                    <a:pt x="378" y="5357"/>
                  </a:cubicBezTo>
                  <a:cubicBezTo>
                    <a:pt x="630" y="5357"/>
                    <a:pt x="756" y="5168"/>
                    <a:pt x="756" y="4979"/>
                  </a:cubicBezTo>
                  <a:cubicBezTo>
                    <a:pt x="756" y="4790"/>
                    <a:pt x="630" y="4601"/>
                    <a:pt x="378" y="4601"/>
                  </a:cubicBezTo>
                  <a:close/>
                  <a:moveTo>
                    <a:pt x="378" y="6113"/>
                  </a:moveTo>
                  <a:cubicBezTo>
                    <a:pt x="189" y="6113"/>
                    <a:pt x="0" y="6302"/>
                    <a:pt x="0" y="6491"/>
                  </a:cubicBezTo>
                  <a:cubicBezTo>
                    <a:pt x="0" y="6743"/>
                    <a:pt x="189" y="6932"/>
                    <a:pt x="378" y="6932"/>
                  </a:cubicBezTo>
                  <a:cubicBezTo>
                    <a:pt x="630" y="6932"/>
                    <a:pt x="756" y="6743"/>
                    <a:pt x="756" y="6491"/>
                  </a:cubicBezTo>
                  <a:cubicBezTo>
                    <a:pt x="756" y="6302"/>
                    <a:pt x="630" y="6113"/>
                    <a:pt x="378" y="6113"/>
                  </a:cubicBezTo>
                  <a:close/>
                  <a:moveTo>
                    <a:pt x="378" y="7625"/>
                  </a:moveTo>
                  <a:cubicBezTo>
                    <a:pt x="189" y="7625"/>
                    <a:pt x="0" y="7814"/>
                    <a:pt x="0" y="8066"/>
                  </a:cubicBezTo>
                  <a:cubicBezTo>
                    <a:pt x="0" y="8255"/>
                    <a:pt x="189" y="8444"/>
                    <a:pt x="378" y="8444"/>
                  </a:cubicBezTo>
                  <a:cubicBezTo>
                    <a:pt x="630" y="8444"/>
                    <a:pt x="756" y="8255"/>
                    <a:pt x="756" y="8066"/>
                  </a:cubicBezTo>
                  <a:cubicBezTo>
                    <a:pt x="756" y="7814"/>
                    <a:pt x="630" y="7625"/>
                    <a:pt x="378" y="7625"/>
                  </a:cubicBezTo>
                  <a:close/>
                  <a:moveTo>
                    <a:pt x="378" y="9200"/>
                  </a:moveTo>
                  <a:cubicBezTo>
                    <a:pt x="189" y="9200"/>
                    <a:pt x="0" y="9389"/>
                    <a:pt x="0" y="9578"/>
                  </a:cubicBezTo>
                  <a:cubicBezTo>
                    <a:pt x="0" y="9830"/>
                    <a:pt x="189" y="9956"/>
                    <a:pt x="378" y="9956"/>
                  </a:cubicBezTo>
                  <a:cubicBezTo>
                    <a:pt x="630" y="9956"/>
                    <a:pt x="756" y="9830"/>
                    <a:pt x="756" y="9578"/>
                  </a:cubicBezTo>
                  <a:cubicBezTo>
                    <a:pt x="756" y="9389"/>
                    <a:pt x="630" y="9200"/>
                    <a:pt x="378" y="9200"/>
                  </a:cubicBezTo>
                  <a:close/>
                  <a:moveTo>
                    <a:pt x="378" y="10712"/>
                  </a:moveTo>
                  <a:cubicBezTo>
                    <a:pt x="189" y="10712"/>
                    <a:pt x="0" y="10901"/>
                    <a:pt x="0" y="11091"/>
                  </a:cubicBezTo>
                  <a:cubicBezTo>
                    <a:pt x="0" y="11343"/>
                    <a:pt x="189" y="11532"/>
                    <a:pt x="378" y="11532"/>
                  </a:cubicBezTo>
                  <a:cubicBezTo>
                    <a:pt x="630" y="11532"/>
                    <a:pt x="756" y="11343"/>
                    <a:pt x="756" y="11091"/>
                  </a:cubicBezTo>
                  <a:cubicBezTo>
                    <a:pt x="756" y="10901"/>
                    <a:pt x="630" y="10712"/>
                    <a:pt x="378" y="10712"/>
                  </a:cubicBezTo>
                  <a:close/>
                  <a:moveTo>
                    <a:pt x="378" y="12288"/>
                  </a:moveTo>
                  <a:cubicBezTo>
                    <a:pt x="189" y="12288"/>
                    <a:pt x="0" y="12414"/>
                    <a:pt x="0" y="12666"/>
                  </a:cubicBezTo>
                  <a:cubicBezTo>
                    <a:pt x="0" y="12855"/>
                    <a:pt x="189" y="13044"/>
                    <a:pt x="378" y="13044"/>
                  </a:cubicBezTo>
                  <a:cubicBezTo>
                    <a:pt x="630" y="13044"/>
                    <a:pt x="756" y="12855"/>
                    <a:pt x="756" y="12666"/>
                  </a:cubicBezTo>
                  <a:cubicBezTo>
                    <a:pt x="756" y="12414"/>
                    <a:pt x="630" y="12288"/>
                    <a:pt x="378" y="12288"/>
                  </a:cubicBezTo>
                  <a:close/>
                  <a:moveTo>
                    <a:pt x="378" y="13800"/>
                  </a:moveTo>
                  <a:cubicBezTo>
                    <a:pt x="189" y="13800"/>
                    <a:pt x="0" y="13989"/>
                    <a:pt x="0" y="14178"/>
                  </a:cubicBezTo>
                  <a:cubicBezTo>
                    <a:pt x="0" y="14430"/>
                    <a:pt x="189" y="14556"/>
                    <a:pt x="378" y="14556"/>
                  </a:cubicBezTo>
                  <a:cubicBezTo>
                    <a:pt x="630" y="14556"/>
                    <a:pt x="756" y="14430"/>
                    <a:pt x="756" y="14178"/>
                  </a:cubicBezTo>
                  <a:cubicBezTo>
                    <a:pt x="756" y="13989"/>
                    <a:pt x="630" y="13800"/>
                    <a:pt x="378" y="13800"/>
                  </a:cubicBezTo>
                  <a:close/>
                  <a:moveTo>
                    <a:pt x="378" y="15312"/>
                  </a:moveTo>
                  <a:cubicBezTo>
                    <a:pt x="189" y="15312"/>
                    <a:pt x="0" y="15501"/>
                    <a:pt x="0" y="15753"/>
                  </a:cubicBezTo>
                  <a:cubicBezTo>
                    <a:pt x="0" y="15942"/>
                    <a:pt x="189" y="16131"/>
                    <a:pt x="378" y="16131"/>
                  </a:cubicBezTo>
                  <a:cubicBezTo>
                    <a:pt x="630" y="16131"/>
                    <a:pt x="756" y="15942"/>
                    <a:pt x="756" y="15753"/>
                  </a:cubicBezTo>
                  <a:cubicBezTo>
                    <a:pt x="756" y="15501"/>
                    <a:pt x="630" y="15312"/>
                    <a:pt x="378" y="15312"/>
                  </a:cubicBezTo>
                  <a:close/>
                  <a:moveTo>
                    <a:pt x="378" y="16887"/>
                  </a:moveTo>
                  <a:cubicBezTo>
                    <a:pt x="189" y="16887"/>
                    <a:pt x="0" y="17076"/>
                    <a:pt x="0" y="17265"/>
                  </a:cubicBezTo>
                  <a:cubicBezTo>
                    <a:pt x="0" y="17455"/>
                    <a:pt x="189" y="17644"/>
                    <a:pt x="378" y="17644"/>
                  </a:cubicBezTo>
                  <a:cubicBezTo>
                    <a:pt x="630" y="17644"/>
                    <a:pt x="756" y="17455"/>
                    <a:pt x="756" y="17265"/>
                  </a:cubicBezTo>
                  <a:cubicBezTo>
                    <a:pt x="756" y="17076"/>
                    <a:pt x="630" y="16887"/>
                    <a:pt x="378" y="16887"/>
                  </a:cubicBezTo>
                  <a:close/>
                  <a:moveTo>
                    <a:pt x="378" y="18400"/>
                  </a:moveTo>
                  <a:cubicBezTo>
                    <a:pt x="189" y="18400"/>
                    <a:pt x="0" y="18589"/>
                    <a:pt x="0" y="18778"/>
                  </a:cubicBezTo>
                  <a:cubicBezTo>
                    <a:pt x="0" y="19030"/>
                    <a:pt x="189" y="19219"/>
                    <a:pt x="378" y="19219"/>
                  </a:cubicBezTo>
                  <a:cubicBezTo>
                    <a:pt x="630" y="19219"/>
                    <a:pt x="756" y="19030"/>
                    <a:pt x="756" y="18778"/>
                  </a:cubicBezTo>
                  <a:cubicBezTo>
                    <a:pt x="756" y="18589"/>
                    <a:pt x="630" y="18400"/>
                    <a:pt x="378" y="18400"/>
                  </a:cubicBezTo>
                  <a:close/>
                  <a:moveTo>
                    <a:pt x="378" y="19912"/>
                  </a:moveTo>
                  <a:cubicBezTo>
                    <a:pt x="189" y="19912"/>
                    <a:pt x="0" y="20101"/>
                    <a:pt x="0" y="20353"/>
                  </a:cubicBezTo>
                  <a:cubicBezTo>
                    <a:pt x="0" y="20542"/>
                    <a:pt x="189" y="20731"/>
                    <a:pt x="378" y="20731"/>
                  </a:cubicBezTo>
                  <a:cubicBezTo>
                    <a:pt x="630" y="20731"/>
                    <a:pt x="756" y="20542"/>
                    <a:pt x="756" y="20353"/>
                  </a:cubicBezTo>
                  <a:cubicBezTo>
                    <a:pt x="756" y="20101"/>
                    <a:pt x="630" y="19912"/>
                    <a:pt x="378" y="19912"/>
                  </a:cubicBezTo>
                  <a:close/>
                  <a:moveTo>
                    <a:pt x="378" y="21487"/>
                  </a:moveTo>
                  <a:cubicBezTo>
                    <a:pt x="189" y="21487"/>
                    <a:pt x="0" y="21676"/>
                    <a:pt x="0" y="21865"/>
                  </a:cubicBezTo>
                  <a:cubicBezTo>
                    <a:pt x="0" y="22117"/>
                    <a:pt x="189" y="22243"/>
                    <a:pt x="378" y="22243"/>
                  </a:cubicBezTo>
                  <a:cubicBezTo>
                    <a:pt x="630" y="22243"/>
                    <a:pt x="756" y="22117"/>
                    <a:pt x="756" y="21865"/>
                  </a:cubicBezTo>
                  <a:cubicBezTo>
                    <a:pt x="756" y="21676"/>
                    <a:pt x="630" y="21487"/>
                    <a:pt x="378" y="21487"/>
                  </a:cubicBezTo>
                  <a:close/>
                  <a:moveTo>
                    <a:pt x="378" y="22999"/>
                  </a:moveTo>
                  <a:cubicBezTo>
                    <a:pt x="189" y="22999"/>
                    <a:pt x="0" y="23188"/>
                    <a:pt x="0" y="23377"/>
                  </a:cubicBezTo>
                  <a:cubicBezTo>
                    <a:pt x="0" y="23629"/>
                    <a:pt x="189" y="23819"/>
                    <a:pt x="378" y="23819"/>
                  </a:cubicBezTo>
                  <a:cubicBezTo>
                    <a:pt x="630" y="23819"/>
                    <a:pt x="756" y="23629"/>
                    <a:pt x="756" y="23377"/>
                  </a:cubicBezTo>
                  <a:cubicBezTo>
                    <a:pt x="756" y="23188"/>
                    <a:pt x="630" y="22999"/>
                    <a:pt x="378" y="22999"/>
                  </a:cubicBezTo>
                  <a:close/>
                  <a:moveTo>
                    <a:pt x="378" y="24575"/>
                  </a:moveTo>
                  <a:cubicBezTo>
                    <a:pt x="189" y="24575"/>
                    <a:pt x="0" y="24701"/>
                    <a:pt x="0" y="24953"/>
                  </a:cubicBezTo>
                  <a:cubicBezTo>
                    <a:pt x="0" y="25142"/>
                    <a:pt x="189" y="25331"/>
                    <a:pt x="378" y="25331"/>
                  </a:cubicBezTo>
                  <a:cubicBezTo>
                    <a:pt x="630" y="25331"/>
                    <a:pt x="756" y="25142"/>
                    <a:pt x="756" y="24953"/>
                  </a:cubicBezTo>
                  <a:cubicBezTo>
                    <a:pt x="756" y="24701"/>
                    <a:pt x="630" y="24575"/>
                    <a:pt x="378" y="24575"/>
                  </a:cubicBezTo>
                  <a:close/>
                  <a:moveTo>
                    <a:pt x="378" y="26087"/>
                  </a:moveTo>
                  <a:cubicBezTo>
                    <a:pt x="189" y="26087"/>
                    <a:pt x="0" y="26276"/>
                    <a:pt x="0" y="26465"/>
                  </a:cubicBezTo>
                  <a:cubicBezTo>
                    <a:pt x="0" y="26717"/>
                    <a:pt x="189" y="26843"/>
                    <a:pt x="378" y="26843"/>
                  </a:cubicBezTo>
                  <a:cubicBezTo>
                    <a:pt x="630" y="26843"/>
                    <a:pt x="756" y="26717"/>
                    <a:pt x="756" y="26465"/>
                  </a:cubicBezTo>
                  <a:cubicBezTo>
                    <a:pt x="756" y="26276"/>
                    <a:pt x="630" y="26087"/>
                    <a:pt x="378" y="2608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p:nvPr/>
          </p:nvSpPr>
          <p:spPr>
            <a:xfrm>
              <a:off x="4585800" y="4268125"/>
              <a:ext cx="215825" cy="217400"/>
            </a:xfrm>
            <a:custGeom>
              <a:avLst/>
              <a:gdLst/>
              <a:ahLst/>
              <a:cxnLst/>
              <a:rect l="l" t="t" r="r" b="b"/>
              <a:pathLst>
                <a:path w="8633" h="8696" extrusionOk="0">
                  <a:moveTo>
                    <a:pt x="315" y="0"/>
                  </a:moveTo>
                  <a:cubicBezTo>
                    <a:pt x="126" y="63"/>
                    <a:pt x="0" y="252"/>
                    <a:pt x="0" y="441"/>
                  </a:cubicBezTo>
                  <a:cubicBezTo>
                    <a:pt x="63" y="630"/>
                    <a:pt x="189" y="819"/>
                    <a:pt x="378" y="819"/>
                  </a:cubicBezTo>
                  <a:lnTo>
                    <a:pt x="504" y="819"/>
                  </a:lnTo>
                  <a:cubicBezTo>
                    <a:pt x="694" y="756"/>
                    <a:pt x="820" y="567"/>
                    <a:pt x="820" y="315"/>
                  </a:cubicBezTo>
                  <a:cubicBezTo>
                    <a:pt x="757" y="126"/>
                    <a:pt x="567" y="0"/>
                    <a:pt x="315" y="0"/>
                  </a:cubicBezTo>
                  <a:close/>
                  <a:moveTo>
                    <a:pt x="772" y="1490"/>
                  </a:moveTo>
                  <a:cubicBezTo>
                    <a:pt x="723" y="1490"/>
                    <a:pt x="675" y="1498"/>
                    <a:pt x="630" y="1513"/>
                  </a:cubicBezTo>
                  <a:cubicBezTo>
                    <a:pt x="441" y="1576"/>
                    <a:pt x="315" y="1765"/>
                    <a:pt x="378" y="1954"/>
                  </a:cubicBezTo>
                  <a:cubicBezTo>
                    <a:pt x="441" y="2143"/>
                    <a:pt x="567" y="2269"/>
                    <a:pt x="757" y="2269"/>
                  </a:cubicBezTo>
                  <a:lnTo>
                    <a:pt x="883" y="2269"/>
                  </a:lnTo>
                  <a:cubicBezTo>
                    <a:pt x="1072" y="2206"/>
                    <a:pt x="1198" y="1954"/>
                    <a:pt x="1135" y="1765"/>
                  </a:cubicBezTo>
                  <a:cubicBezTo>
                    <a:pt x="1086" y="1572"/>
                    <a:pt x="928" y="1490"/>
                    <a:pt x="772" y="1490"/>
                  </a:cubicBezTo>
                  <a:close/>
                  <a:moveTo>
                    <a:pt x="1275" y="2875"/>
                  </a:moveTo>
                  <a:cubicBezTo>
                    <a:pt x="1229" y="2875"/>
                    <a:pt x="1182" y="2883"/>
                    <a:pt x="1135" y="2899"/>
                  </a:cubicBezTo>
                  <a:cubicBezTo>
                    <a:pt x="883" y="3025"/>
                    <a:pt x="820" y="3214"/>
                    <a:pt x="883" y="3403"/>
                  </a:cubicBezTo>
                  <a:cubicBezTo>
                    <a:pt x="946" y="3592"/>
                    <a:pt x="1135" y="3655"/>
                    <a:pt x="1261" y="3655"/>
                  </a:cubicBezTo>
                  <a:lnTo>
                    <a:pt x="1450" y="3655"/>
                  </a:lnTo>
                  <a:cubicBezTo>
                    <a:pt x="1639" y="3529"/>
                    <a:pt x="1702" y="3277"/>
                    <a:pt x="1639" y="3088"/>
                  </a:cubicBezTo>
                  <a:cubicBezTo>
                    <a:pt x="1544" y="2946"/>
                    <a:pt x="1414" y="2875"/>
                    <a:pt x="1275" y="2875"/>
                  </a:cubicBezTo>
                  <a:close/>
                  <a:moveTo>
                    <a:pt x="2041" y="4197"/>
                  </a:moveTo>
                  <a:cubicBezTo>
                    <a:pt x="1947" y="4197"/>
                    <a:pt x="1850" y="4228"/>
                    <a:pt x="1765" y="4285"/>
                  </a:cubicBezTo>
                  <a:cubicBezTo>
                    <a:pt x="1576" y="4348"/>
                    <a:pt x="1513" y="4600"/>
                    <a:pt x="1639" y="4789"/>
                  </a:cubicBezTo>
                  <a:cubicBezTo>
                    <a:pt x="1702" y="4915"/>
                    <a:pt x="1828" y="4978"/>
                    <a:pt x="2017" y="4978"/>
                  </a:cubicBezTo>
                  <a:cubicBezTo>
                    <a:pt x="2080" y="4978"/>
                    <a:pt x="2143" y="4978"/>
                    <a:pt x="2206" y="4915"/>
                  </a:cubicBezTo>
                  <a:cubicBezTo>
                    <a:pt x="2395" y="4789"/>
                    <a:pt x="2458" y="4537"/>
                    <a:pt x="2332" y="4348"/>
                  </a:cubicBezTo>
                  <a:cubicBezTo>
                    <a:pt x="2262" y="4244"/>
                    <a:pt x="2155" y="4197"/>
                    <a:pt x="2041" y="4197"/>
                  </a:cubicBezTo>
                  <a:close/>
                  <a:moveTo>
                    <a:pt x="2877" y="5363"/>
                  </a:moveTo>
                  <a:cubicBezTo>
                    <a:pt x="2786" y="5363"/>
                    <a:pt x="2704" y="5397"/>
                    <a:pt x="2647" y="5482"/>
                  </a:cubicBezTo>
                  <a:cubicBezTo>
                    <a:pt x="2458" y="5608"/>
                    <a:pt x="2458" y="5860"/>
                    <a:pt x="2647" y="6049"/>
                  </a:cubicBezTo>
                  <a:cubicBezTo>
                    <a:pt x="2710" y="6112"/>
                    <a:pt x="2836" y="6175"/>
                    <a:pt x="2899" y="6175"/>
                  </a:cubicBezTo>
                  <a:cubicBezTo>
                    <a:pt x="3025" y="6175"/>
                    <a:pt x="3088" y="6112"/>
                    <a:pt x="3214" y="6049"/>
                  </a:cubicBezTo>
                  <a:cubicBezTo>
                    <a:pt x="3340" y="5923"/>
                    <a:pt x="3340" y="5671"/>
                    <a:pt x="3214" y="5482"/>
                  </a:cubicBezTo>
                  <a:cubicBezTo>
                    <a:pt x="3110" y="5413"/>
                    <a:pt x="2988" y="5363"/>
                    <a:pt x="2877" y="5363"/>
                  </a:cubicBezTo>
                  <a:close/>
                  <a:moveTo>
                    <a:pt x="4051" y="6359"/>
                  </a:moveTo>
                  <a:cubicBezTo>
                    <a:pt x="3922" y="6359"/>
                    <a:pt x="3796" y="6412"/>
                    <a:pt x="3718" y="6490"/>
                  </a:cubicBezTo>
                  <a:cubicBezTo>
                    <a:pt x="3592" y="6679"/>
                    <a:pt x="3655" y="6931"/>
                    <a:pt x="3844" y="7057"/>
                  </a:cubicBezTo>
                  <a:lnTo>
                    <a:pt x="3781" y="7057"/>
                  </a:lnTo>
                  <a:cubicBezTo>
                    <a:pt x="3907" y="7120"/>
                    <a:pt x="3970" y="7120"/>
                    <a:pt x="4033" y="7120"/>
                  </a:cubicBezTo>
                  <a:cubicBezTo>
                    <a:pt x="4159" y="7120"/>
                    <a:pt x="4285" y="7057"/>
                    <a:pt x="4348" y="6994"/>
                  </a:cubicBezTo>
                  <a:cubicBezTo>
                    <a:pt x="4474" y="6805"/>
                    <a:pt x="4474" y="6553"/>
                    <a:pt x="4285" y="6427"/>
                  </a:cubicBezTo>
                  <a:cubicBezTo>
                    <a:pt x="4213" y="6379"/>
                    <a:pt x="4131" y="6359"/>
                    <a:pt x="4051" y="6359"/>
                  </a:cubicBezTo>
                  <a:close/>
                  <a:moveTo>
                    <a:pt x="5333" y="7097"/>
                  </a:moveTo>
                  <a:cubicBezTo>
                    <a:pt x="5179" y="7097"/>
                    <a:pt x="5025" y="7168"/>
                    <a:pt x="4978" y="7309"/>
                  </a:cubicBezTo>
                  <a:cubicBezTo>
                    <a:pt x="4915" y="7499"/>
                    <a:pt x="4978" y="7751"/>
                    <a:pt x="5167" y="7877"/>
                  </a:cubicBezTo>
                  <a:lnTo>
                    <a:pt x="5356" y="7877"/>
                  </a:lnTo>
                  <a:cubicBezTo>
                    <a:pt x="5482" y="7877"/>
                    <a:pt x="5608" y="7814"/>
                    <a:pt x="5671" y="7625"/>
                  </a:cubicBezTo>
                  <a:cubicBezTo>
                    <a:pt x="5797" y="7435"/>
                    <a:pt x="5671" y="7246"/>
                    <a:pt x="5482" y="7120"/>
                  </a:cubicBezTo>
                  <a:cubicBezTo>
                    <a:pt x="5435" y="7105"/>
                    <a:pt x="5384" y="7097"/>
                    <a:pt x="5333" y="7097"/>
                  </a:cubicBezTo>
                  <a:close/>
                  <a:moveTo>
                    <a:pt x="6741" y="7608"/>
                  </a:moveTo>
                  <a:cubicBezTo>
                    <a:pt x="6553" y="7608"/>
                    <a:pt x="6416" y="7721"/>
                    <a:pt x="6364" y="7877"/>
                  </a:cubicBezTo>
                  <a:cubicBezTo>
                    <a:pt x="6301" y="8129"/>
                    <a:pt x="6427" y="8318"/>
                    <a:pt x="6616" y="8381"/>
                  </a:cubicBezTo>
                  <a:lnTo>
                    <a:pt x="6742" y="8381"/>
                  </a:lnTo>
                  <a:cubicBezTo>
                    <a:pt x="6931" y="8381"/>
                    <a:pt x="7058" y="8255"/>
                    <a:pt x="7121" y="8129"/>
                  </a:cubicBezTo>
                  <a:cubicBezTo>
                    <a:pt x="7184" y="7877"/>
                    <a:pt x="7058" y="7688"/>
                    <a:pt x="6868" y="7625"/>
                  </a:cubicBezTo>
                  <a:cubicBezTo>
                    <a:pt x="6824" y="7613"/>
                    <a:pt x="6781" y="7608"/>
                    <a:pt x="6741" y="7608"/>
                  </a:cubicBezTo>
                  <a:close/>
                  <a:moveTo>
                    <a:pt x="8255" y="7877"/>
                  </a:moveTo>
                  <a:cubicBezTo>
                    <a:pt x="8066" y="7877"/>
                    <a:pt x="7877" y="8003"/>
                    <a:pt x="7814" y="8255"/>
                  </a:cubicBezTo>
                  <a:cubicBezTo>
                    <a:pt x="7814" y="8444"/>
                    <a:pt x="7940" y="8633"/>
                    <a:pt x="8192" y="8696"/>
                  </a:cubicBezTo>
                  <a:cubicBezTo>
                    <a:pt x="8381" y="8696"/>
                    <a:pt x="8570" y="8507"/>
                    <a:pt x="8633" y="8318"/>
                  </a:cubicBezTo>
                  <a:cubicBezTo>
                    <a:pt x="8633" y="8129"/>
                    <a:pt x="8507" y="7940"/>
                    <a:pt x="8255" y="78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p:nvPr/>
          </p:nvSpPr>
          <p:spPr>
            <a:xfrm>
              <a:off x="4856750" y="4466600"/>
              <a:ext cx="326100" cy="20500"/>
            </a:xfrm>
            <a:custGeom>
              <a:avLst/>
              <a:gdLst/>
              <a:ahLst/>
              <a:cxnLst/>
              <a:rect l="l" t="t" r="r" b="b"/>
              <a:pathLst>
                <a:path w="13044" h="820" extrusionOk="0">
                  <a:moveTo>
                    <a:pt x="378" y="1"/>
                  </a:moveTo>
                  <a:cubicBezTo>
                    <a:pt x="189" y="1"/>
                    <a:pt x="0" y="190"/>
                    <a:pt x="0" y="442"/>
                  </a:cubicBezTo>
                  <a:cubicBezTo>
                    <a:pt x="0" y="631"/>
                    <a:pt x="189" y="820"/>
                    <a:pt x="378" y="820"/>
                  </a:cubicBezTo>
                  <a:cubicBezTo>
                    <a:pt x="630" y="820"/>
                    <a:pt x="819" y="631"/>
                    <a:pt x="819" y="442"/>
                  </a:cubicBezTo>
                  <a:cubicBezTo>
                    <a:pt x="819" y="190"/>
                    <a:pt x="630" y="1"/>
                    <a:pt x="378" y="1"/>
                  </a:cubicBezTo>
                  <a:close/>
                  <a:moveTo>
                    <a:pt x="1953" y="1"/>
                  </a:moveTo>
                  <a:cubicBezTo>
                    <a:pt x="1701" y="1"/>
                    <a:pt x="1575" y="190"/>
                    <a:pt x="1575" y="442"/>
                  </a:cubicBezTo>
                  <a:cubicBezTo>
                    <a:pt x="1575" y="631"/>
                    <a:pt x="1701" y="820"/>
                    <a:pt x="1953" y="820"/>
                  </a:cubicBezTo>
                  <a:cubicBezTo>
                    <a:pt x="2142" y="820"/>
                    <a:pt x="2331" y="631"/>
                    <a:pt x="2331" y="442"/>
                  </a:cubicBezTo>
                  <a:cubicBezTo>
                    <a:pt x="2331" y="190"/>
                    <a:pt x="2142" y="1"/>
                    <a:pt x="1953" y="1"/>
                  </a:cubicBezTo>
                  <a:close/>
                  <a:moveTo>
                    <a:pt x="3466" y="1"/>
                  </a:moveTo>
                  <a:cubicBezTo>
                    <a:pt x="3277" y="1"/>
                    <a:pt x="3088" y="190"/>
                    <a:pt x="3088" y="442"/>
                  </a:cubicBezTo>
                  <a:cubicBezTo>
                    <a:pt x="3088" y="631"/>
                    <a:pt x="3277" y="820"/>
                    <a:pt x="3466" y="820"/>
                  </a:cubicBezTo>
                  <a:cubicBezTo>
                    <a:pt x="3718" y="820"/>
                    <a:pt x="3844" y="631"/>
                    <a:pt x="3844" y="442"/>
                  </a:cubicBezTo>
                  <a:cubicBezTo>
                    <a:pt x="3844" y="190"/>
                    <a:pt x="3718" y="1"/>
                    <a:pt x="3466" y="1"/>
                  </a:cubicBezTo>
                  <a:close/>
                  <a:moveTo>
                    <a:pt x="4978" y="1"/>
                  </a:moveTo>
                  <a:cubicBezTo>
                    <a:pt x="4789" y="1"/>
                    <a:pt x="4600" y="190"/>
                    <a:pt x="4600" y="442"/>
                  </a:cubicBezTo>
                  <a:cubicBezTo>
                    <a:pt x="4600" y="631"/>
                    <a:pt x="4789" y="820"/>
                    <a:pt x="4978" y="820"/>
                  </a:cubicBezTo>
                  <a:cubicBezTo>
                    <a:pt x="5230" y="820"/>
                    <a:pt x="5419" y="631"/>
                    <a:pt x="5419" y="442"/>
                  </a:cubicBezTo>
                  <a:cubicBezTo>
                    <a:pt x="5419" y="190"/>
                    <a:pt x="5230" y="1"/>
                    <a:pt x="4978" y="1"/>
                  </a:cubicBezTo>
                  <a:close/>
                  <a:moveTo>
                    <a:pt x="6553" y="1"/>
                  </a:moveTo>
                  <a:cubicBezTo>
                    <a:pt x="6301" y="1"/>
                    <a:pt x="6112" y="190"/>
                    <a:pt x="6112" y="442"/>
                  </a:cubicBezTo>
                  <a:cubicBezTo>
                    <a:pt x="6112" y="631"/>
                    <a:pt x="6301" y="820"/>
                    <a:pt x="6553" y="820"/>
                  </a:cubicBezTo>
                  <a:cubicBezTo>
                    <a:pt x="6742" y="820"/>
                    <a:pt x="6931" y="631"/>
                    <a:pt x="6931" y="442"/>
                  </a:cubicBezTo>
                  <a:cubicBezTo>
                    <a:pt x="6931" y="190"/>
                    <a:pt x="6742" y="1"/>
                    <a:pt x="6553" y="1"/>
                  </a:cubicBezTo>
                  <a:close/>
                  <a:moveTo>
                    <a:pt x="8065" y="1"/>
                  </a:moveTo>
                  <a:cubicBezTo>
                    <a:pt x="7876" y="1"/>
                    <a:pt x="7687" y="190"/>
                    <a:pt x="7687" y="442"/>
                  </a:cubicBezTo>
                  <a:cubicBezTo>
                    <a:pt x="7687" y="631"/>
                    <a:pt x="7876" y="820"/>
                    <a:pt x="8065" y="820"/>
                  </a:cubicBezTo>
                  <a:cubicBezTo>
                    <a:pt x="8254" y="820"/>
                    <a:pt x="8443" y="631"/>
                    <a:pt x="8443" y="442"/>
                  </a:cubicBezTo>
                  <a:cubicBezTo>
                    <a:pt x="8443" y="190"/>
                    <a:pt x="8254" y="1"/>
                    <a:pt x="8065" y="1"/>
                  </a:cubicBezTo>
                  <a:close/>
                  <a:moveTo>
                    <a:pt x="9578" y="1"/>
                  </a:moveTo>
                  <a:cubicBezTo>
                    <a:pt x="9389" y="1"/>
                    <a:pt x="9200" y="190"/>
                    <a:pt x="9200" y="442"/>
                  </a:cubicBezTo>
                  <a:cubicBezTo>
                    <a:pt x="9200" y="631"/>
                    <a:pt x="9389" y="820"/>
                    <a:pt x="9578" y="820"/>
                  </a:cubicBezTo>
                  <a:cubicBezTo>
                    <a:pt x="9830" y="820"/>
                    <a:pt x="10019" y="631"/>
                    <a:pt x="10019" y="442"/>
                  </a:cubicBezTo>
                  <a:cubicBezTo>
                    <a:pt x="10019" y="190"/>
                    <a:pt x="9830" y="1"/>
                    <a:pt x="9578" y="1"/>
                  </a:cubicBezTo>
                  <a:close/>
                  <a:moveTo>
                    <a:pt x="11153" y="1"/>
                  </a:moveTo>
                  <a:cubicBezTo>
                    <a:pt x="10901" y="1"/>
                    <a:pt x="10712" y="190"/>
                    <a:pt x="10712" y="442"/>
                  </a:cubicBezTo>
                  <a:cubicBezTo>
                    <a:pt x="10712" y="631"/>
                    <a:pt x="10901" y="820"/>
                    <a:pt x="11153" y="820"/>
                  </a:cubicBezTo>
                  <a:cubicBezTo>
                    <a:pt x="11342" y="820"/>
                    <a:pt x="11531" y="631"/>
                    <a:pt x="11531" y="442"/>
                  </a:cubicBezTo>
                  <a:cubicBezTo>
                    <a:pt x="11531" y="190"/>
                    <a:pt x="11342" y="1"/>
                    <a:pt x="11153" y="1"/>
                  </a:cubicBezTo>
                  <a:close/>
                  <a:moveTo>
                    <a:pt x="12665" y="1"/>
                  </a:moveTo>
                  <a:cubicBezTo>
                    <a:pt x="12476" y="1"/>
                    <a:pt x="12287" y="190"/>
                    <a:pt x="12287" y="442"/>
                  </a:cubicBezTo>
                  <a:cubicBezTo>
                    <a:pt x="12287" y="631"/>
                    <a:pt x="12476" y="820"/>
                    <a:pt x="12665" y="820"/>
                  </a:cubicBezTo>
                  <a:cubicBezTo>
                    <a:pt x="12854" y="820"/>
                    <a:pt x="13043" y="631"/>
                    <a:pt x="13043" y="442"/>
                  </a:cubicBezTo>
                  <a:cubicBezTo>
                    <a:pt x="13043" y="190"/>
                    <a:pt x="12854" y="1"/>
                    <a:pt x="126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0"/>
            <p:cNvSpPr/>
            <p:nvPr/>
          </p:nvSpPr>
          <p:spPr>
            <a:xfrm>
              <a:off x="4592100" y="3510425"/>
              <a:ext cx="25" cy="25"/>
            </a:xfrm>
            <a:custGeom>
              <a:avLst/>
              <a:gdLst/>
              <a:ahLst/>
              <a:cxnLst/>
              <a:rect l="l" t="t" r="r" b="b"/>
              <a:pathLst>
                <a:path w="1" h="1" fill="none" extrusionOk="0">
                  <a:moveTo>
                    <a:pt x="0" y="1"/>
                  </a:moveTo>
                  <a:close/>
                </a:path>
              </a:pathLst>
            </a:custGeom>
            <a:noFill/>
            <a:ln w="204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0"/>
            <p:cNvSpPr/>
            <p:nvPr/>
          </p:nvSpPr>
          <p:spPr>
            <a:xfrm>
              <a:off x="4382600" y="3066200"/>
              <a:ext cx="217400" cy="215850"/>
            </a:xfrm>
            <a:custGeom>
              <a:avLst/>
              <a:gdLst/>
              <a:ahLst/>
              <a:cxnLst/>
              <a:rect l="l" t="t" r="r" b="b"/>
              <a:pathLst>
                <a:path w="8696" h="8634" extrusionOk="0">
                  <a:moveTo>
                    <a:pt x="8380" y="1"/>
                  </a:moveTo>
                  <a:cubicBezTo>
                    <a:pt x="8128" y="1"/>
                    <a:pt x="7939" y="190"/>
                    <a:pt x="7939" y="379"/>
                  </a:cubicBezTo>
                  <a:cubicBezTo>
                    <a:pt x="7876" y="568"/>
                    <a:pt x="8065" y="820"/>
                    <a:pt x="8254" y="820"/>
                  </a:cubicBezTo>
                  <a:lnTo>
                    <a:pt x="8317" y="820"/>
                  </a:lnTo>
                  <a:cubicBezTo>
                    <a:pt x="8506" y="820"/>
                    <a:pt x="8695" y="694"/>
                    <a:pt x="8695" y="442"/>
                  </a:cubicBezTo>
                  <a:cubicBezTo>
                    <a:pt x="8695" y="253"/>
                    <a:pt x="8569" y="64"/>
                    <a:pt x="8380" y="1"/>
                  </a:cubicBezTo>
                  <a:close/>
                  <a:moveTo>
                    <a:pt x="8023" y="1497"/>
                  </a:moveTo>
                  <a:cubicBezTo>
                    <a:pt x="7856" y="1497"/>
                    <a:pt x="7676" y="1610"/>
                    <a:pt x="7624" y="1765"/>
                  </a:cubicBezTo>
                  <a:cubicBezTo>
                    <a:pt x="7561" y="2017"/>
                    <a:pt x="7687" y="2206"/>
                    <a:pt x="7939" y="2269"/>
                  </a:cubicBezTo>
                  <a:lnTo>
                    <a:pt x="8002" y="2269"/>
                  </a:lnTo>
                  <a:cubicBezTo>
                    <a:pt x="8191" y="2269"/>
                    <a:pt x="8380" y="2143"/>
                    <a:pt x="8380" y="2017"/>
                  </a:cubicBezTo>
                  <a:cubicBezTo>
                    <a:pt x="8443" y="1765"/>
                    <a:pt x="8317" y="1576"/>
                    <a:pt x="8128" y="1513"/>
                  </a:cubicBezTo>
                  <a:cubicBezTo>
                    <a:pt x="8095" y="1502"/>
                    <a:pt x="8059" y="1497"/>
                    <a:pt x="8023" y="1497"/>
                  </a:cubicBezTo>
                  <a:close/>
                  <a:moveTo>
                    <a:pt x="7520" y="2912"/>
                  </a:moveTo>
                  <a:cubicBezTo>
                    <a:pt x="7372" y="2912"/>
                    <a:pt x="7229" y="3015"/>
                    <a:pt x="7183" y="3151"/>
                  </a:cubicBezTo>
                  <a:cubicBezTo>
                    <a:pt x="7057" y="3340"/>
                    <a:pt x="7183" y="3592"/>
                    <a:pt x="7372" y="3655"/>
                  </a:cubicBezTo>
                  <a:cubicBezTo>
                    <a:pt x="7435" y="3655"/>
                    <a:pt x="7435" y="3718"/>
                    <a:pt x="7498" y="3718"/>
                  </a:cubicBezTo>
                  <a:cubicBezTo>
                    <a:pt x="7687" y="3718"/>
                    <a:pt x="7813" y="3592"/>
                    <a:pt x="7876" y="3466"/>
                  </a:cubicBezTo>
                  <a:cubicBezTo>
                    <a:pt x="7939" y="3277"/>
                    <a:pt x="7876" y="3025"/>
                    <a:pt x="7687" y="2962"/>
                  </a:cubicBezTo>
                  <a:cubicBezTo>
                    <a:pt x="7635" y="2927"/>
                    <a:pt x="7577" y="2912"/>
                    <a:pt x="7520" y="2912"/>
                  </a:cubicBezTo>
                  <a:close/>
                  <a:moveTo>
                    <a:pt x="6761" y="4217"/>
                  </a:moveTo>
                  <a:cubicBezTo>
                    <a:pt x="6631" y="4217"/>
                    <a:pt x="6505" y="4271"/>
                    <a:pt x="6427" y="4348"/>
                  </a:cubicBezTo>
                  <a:cubicBezTo>
                    <a:pt x="6301" y="4538"/>
                    <a:pt x="6364" y="4790"/>
                    <a:pt x="6553" y="4916"/>
                  </a:cubicBezTo>
                  <a:cubicBezTo>
                    <a:pt x="6616" y="4979"/>
                    <a:pt x="6679" y="4979"/>
                    <a:pt x="6742" y="4979"/>
                  </a:cubicBezTo>
                  <a:cubicBezTo>
                    <a:pt x="6868" y="4979"/>
                    <a:pt x="6994" y="4916"/>
                    <a:pt x="7120" y="4853"/>
                  </a:cubicBezTo>
                  <a:cubicBezTo>
                    <a:pt x="7246" y="4664"/>
                    <a:pt x="7183" y="4412"/>
                    <a:pt x="6994" y="4285"/>
                  </a:cubicBezTo>
                  <a:cubicBezTo>
                    <a:pt x="6922" y="4237"/>
                    <a:pt x="6841" y="4217"/>
                    <a:pt x="6761" y="4217"/>
                  </a:cubicBezTo>
                  <a:close/>
                  <a:moveTo>
                    <a:pt x="5768" y="5332"/>
                  </a:moveTo>
                  <a:cubicBezTo>
                    <a:pt x="5684" y="5332"/>
                    <a:pt x="5602" y="5363"/>
                    <a:pt x="5545" y="5420"/>
                  </a:cubicBezTo>
                  <a:cubicBezTo>
                    <a:pt x="5356" y="5609"/>
                    <a:pt x="5356" y="5861"/>
                    <a:pt x="5482" y="5987"/>
                  </a:cubicBezTo>
                  <a:cubicBezTo>
                    <a:pt x="5608" y="6050"/>
                    <a:pt x="5671" y="6113"/>
                    <a:pt x="5797" y="6113"/>
                  </a:cubicBezTo>
                  <a:cubicBezTo>
                    <a:pt x="5860" y="6113"/>
                    <a:pt x="5986" y="6113"/>
                    <a:pt x="6049" y="5987"/>
                  </a:cubicBezTo>
                  <a:cubicBezTo>
                    <a:pt x="6238" y="5861"/>
                    <a:pt x="6238" y="5609"/>
                    <a:pt x="6049" y="5483"/>
                  </a:cubicBezTo>
                  <a:cubicBezTo>
                    <a:pt x="5980" y="5379"/>
                    <a:pt x="5872" y="5332"/>
                    <a:pt x="5768" y="5332"/>
                  </a:cubicBezTo>
                  <a:close/>
                  <a:moveTo>
                    <a:pt x="4624" y="6236"/>
                  </a:moveTo>
                  <a:cubicBezTo>
                    <a:pt x="4553" y="6236"/>
                    <a:pt x="4478" y="6257"/>
                    <a:pt x="4411" y="6302"/>
                  </a:cubicBezTo>
                  <a:cubicBezTo>
                    <a:pt x="4222" y="6428"/>
                    <a:pt x="4159" y="6680"/>
                    <a:pt x="4285" y="6869"/>
                  </a:cubicBezTo>
                  <a:cubicBezTo>
                    <a:pt x="4348" y="6995"/>
                    <a:pt x="4474" y="7058"/>
                    <a:pt x="4600" y="7058"/>
                  </a:cubicBezTo>
                  <a:cubicBezTo>
                    <a:pt x="4663" y="7058"/>
                    <a:pt x="4789" y="7058"/>
                    <a:pt x="4852" y="6995"/>
                  </a:cubicBezTo>
                  <a:cubicBezTo>
                    <a:pt x="5041" y="6869"/>
                    <a:pt x="5041" y="6617"/>
                    <a:pt x="4915" y="6428"/>
                  </a:cubicBezTo>
                  <a:cubicBezTo>
                    <a:pt x="4874" y="6306"/>
                    <a:pt x="4755" y="6236"/>
                    <a:pt x="4624" y="6236"/>
                  </a:cubicBezTo>
                  <a:close/>
                  <a:moveTo>
                    <a:pt x="3300" y="6971"/>
                  </a:moveTo>
                  <a:cubicBezTo>
                    <a:pt x="3249" y="6971"/>
                    <a:pt x="3198" y="6979"/>
                    <a:pt x="3151" y="6995"/>
                  </a:cubicBezTo>
                  <a:cubicBezTo>
                    <a:pt x="2962" y="7121"/>
                    <a:pt x="2836" y="7310"/>
                    <a:pt x="2962" y="7562"/>
                  </a:cubicBezTo>
                  <a:cubicBezTo>
                    <a:pt x="3025" y="7688"/>
                    <a:pt x="3151" y="7751"/>
                    <a:pt x="3277" y="7751"/>
                  </a:cubicBezTo>
                  <a:lnTo>
                    <a:pt x="3466" y="7751"/>
                  </a:lnTo>
                  <a:cubicBezTo>
                    <a:pt x="3655" y="7625"/>
                    <a:pt x="3718" y="7436"/>
                    <a:pt x="3655" y="7184"/>
                  </a:cubicBezTo>
                  <a:cubicBezTo>
                    <a:pt x="3607" y="7042"/>
                    <a:pt x="3454" y="6971"/>
                    <a:pt x="3300" y="6971"/>
                  </a:cubicBezTo>
                  <a:close/>
                  <a:moveTo>
                    <a:pt x="1892" y="7483"/>
                  </a:moveTo>
                  <a:cubicBezTo>
                    <a:pt x="1852" y="7483"/>
                    <a:pt x="1809" y="7488"/>
                    <a:pt x="1764" y="7499"/>
                  </a:cubicBezTo>
                  <a:cubicBezTo>
                    <a:pt x="1575" y="7562"/>
                    <a:pt x="1449" y="7814"/>
                    <a:pt x="1512" y="8003"/>
                  </a:cubicBezTo>
                  <a:cubicBezTo>
                    <a:pt x="1575" y="8192"/>
                    <a:pt x="1701" y="8255"/>
                    <a:pt x="1890" y="8255"/>
                  </a:cubicBezTo>
                  <a:lnTo>
                    <a:pt x="2016" y="8255"/>
                  </a:lnTo>
                  <a:cubicBezTo>
                    <a:pt x="2205" y="8192"/>
                    <a:pt x="2331" y="8003"/>
                    <a:pt x="2268" y="7751"/>
                  </a:cubicBezTo>
                  <a:cubicBezTo>
                    <a:pt x="2217" y="7595"/>
                    <a:pt x="2079" y="7483"/>
                    <a:pt x="1892" y="7483"/>
                  </a:cubicBezTo>
                  <a:close/>
                  <a:moveTo>
                    <a:pt x="378" y="7814"/>
                  </a:moveTo>
                  <a:cubicBezTo>
                    <a:pt x="126" y="7877"/>
                    <a:pt x="0" y="8066"/>
                    <a:pt x="63" y="8318"/>
                  </a:cubicBezTo>
                  <a:cubicBezTo>
                    <a:pt x="63" y="8507"/>
                    <a:pt x="252" y="8633"/>
                    <a:pt x="441" y="8633"/>
                  </a:cubicBezTo>
                  <a:lnTo>
                    <a:pt x="504" y="8633"/>
                  </a:lnTo>
                  <a:cubicBezTo>
                    <a:pt x="693" y="8570"/>
                    <a:pt x="882" y="8381"/>
                    <a:pt x="819" y="8192"/>
                  </a:cubicBezTo>
                  <a:cubicBezTo>
                    <a:pt x="756" y="7940"/>
                    <a:pt x="567" y="7814"/>
                    <a:pt x="378" y="78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a:off x="4582650" y="1971400"/>
              <a:ext cx="18925" cy="1038125"/>
            </a:xfrm>
            <a:custGeom>
              <a:avLst/>
              <a:gdLst/>
              <a:ahLst/>
              <a:cxnLst/>
              <a:rect l="l" t="t" r="r" b="b"/>
              <a:pathLst>
                <a:path w="757" h="41525" extrusionOk="0">
                  <a:moveTo>
                    <a:pt x="378" y="1"/>
                  </a:moveTo>
                  <a:cubicBezTo>
                    <a:pt x="189" y="1"/>
                    <a:pt x="0" y="190"/>
                    <a:pt x="0" y="379"/>
                  </a:cubicBezTo>
                  <a:cubicBezTo>
                    <a:pt x="0" y="568"/>
                    <a:pt x="189" y="757"/>
                    <a:pt x="378" y="757"/>
                  </a:cubicBezTo>
                  <a:cubicBezTo>
                    <a:pt x="630" y="757"/>
                    <a:pt x="756" y="568"/>
                    <a:pt x="756" y="379"/>
                  </a:cubicBezTo>
                  <a:cubicBezTo>
                    <a:pt x="756" y="190"/>
                    <a:pt x="630" y="1"/>
                    <a:pt x="378" y="1"/>
                  </a:cubicBezTo>
                  <a:close/>
                  <a:moveTo>
                    <a:pt x="378" y="1576"/>
                  </a:moveTo>
                  <a:cubicBezTo>
                    <a:pt x="189" y="1576"/>
                    <a:pt x="0" y="1702"/>
                    <a:pt x="0" y="1954"/>
                  </a:cubicBezTo>
                  <a:cubicBezTo>
                    <a:pt x="0" y="2143"/>
                    <a:pt x="189" y="2332"/>
                    <a:pt x="378" y="2332"/>
                  </a:cubicBezTo>
                  <a:cubicBezTo>
                    <a:pt x="630" y="2332"/>
                    <a:pt x="756" y="2143"/>
                    <a:pt x="756" y="1954"/>
                  </a:cubicBezTo>
                  <a:cubicBezTo>
                    <a:pt x="756" y="1702"/>
                    <a:pt x="630" y="1576"/>
                    <a:pt x="378" y="1576"/>
                  </a:cubicBezTo>
                  <a:close/>
                  <a:moveTo>
                    <a:pt x="378" y="3151"/>
                  </a:moveTo>
                  <a:cubicBezTo>
                    <a:pt x="189" y="3151"/>
                    <a:pt x="0" y="3277"/>
                    <a:pt x="0" y="3530"/>
                  </a:cubicBezTo>
                  <a:cubicBezTo>
                    <a:pt x="0" y="3719"/>
                    <a:pt x="189" y="3908"/>
                    <a:pt x="378" y="3908"/>
                  </a:cubicBezTo>
                  <a:cubicBezTo>
                    <a:pt x="630" y="3908"/>
                    <a:pt x="756" y="3719"/>
                    <a:pt x="756" y="3530"/>
                  </a:cubicBezTo>
                  <a:cubicBezTo>
                    <a:pt x="756" y="3277"/>
                    <a:pt x="630" y="3151"/>
                    <a:pt x="378" y="3151"/>
                  </a:cubicBezTo>
                  <a:close/>
                  <a:moveTo>
                    <a:pt x="378" y="4664"/>
                  </a:moveTo>
                  <a:cubicBezTo>
                    <a:pt x="189" y="4664"/>
                    <a:pt x="0" y="4853"/>
                    <a:pt x="0" y="5105"/>
                  </a:cubicBezTo>
                  <a:cubicBezTo>
                    <a:pt x="0" y="5294"/>
                    <a:pt x="189" y="5483"/>
                    <a:pt x="378" y="5483"/>
                  </a:cubicBezTo>
                  <a:cubicBezTo>
                    <a:pt x="630" y="5483"/>
                    <a:pt x="756" y="5294"/>
                    <a:pt x="756" y="5105"/>
                  </a:cubicBezTo>
                  <a:cubicBezTo>
                    <a:pt x="756" y="4853"/>
                    <a:pt x="630" y="4664"/>
                    <a:pt x="378" y="4664"/>
                  </a:cubicBezTo>
                  <a:close/>
                  <a:moveTo>
                    <a:pt x="378" y="6239"/>
                  </a:moveTo>
                  <a:cubicBezTo>
                    <a:pt x="189" y="6239"/>
                    <a:pt x="0" y="6428"/>
                    <a:pt x="0" y="6680"/>
                  </a:cubicBezTo>
                  <a:cubicBezTo>
                    <a:pt x="0" y="6869"/>
                    <a:pt x="189" y="7058"/>
                    <a:pt x="378" y="7058"/>
                  </a:cubicBezTo>
                  <a:cubicBezTo>
                    <a:pt x="630" y="7058"/>
                    <a:pt x="756" y="6869"/>
                    <a:pt x="756" y="6680"/>
                  </a:cubicBezTo>
                  <a:cubicBezTo>
                    <a:pt x="756" y="6428"/>
                    <a:pt x="630" y="6239"/>
                    <a:pt x="378" y="6239"/>
                  </a:cubicBezTo>
                  <a:close/>
                  <a:moveTo>
                    <a:pt x="378" y="7814"/>
                  </a:moveTo>
                  <a:cubicBezTo>
                    <a:pt x="189" y="7814"/>
                    <a:pt x="0" y="8003"/>
                    <a:pt x="0" y="8192"/>
                  </a:cubicBezTo>
                  <a:cubicBezTo>
                    <a:pt x="0" y="8444"/>
                    <a:pt x="189" y="8633"/>
                    <a:pt x="378" y="8633"/>
                  </a:cubicBezTo>
                  <a:cubicBezTo>
                    <a:pt x="630" y="8633"/>
                    <a:pt x="756" y="8444"/>
                    <a:pt x="756" y="8192"/>
                  </a:cubicBezTo>
                  <a:cubicBezTo>
                    <a:pt x="756" y="8003"/>
                    <a:pt x="630" y="7814"/>
                    <a:pt x="378" y="7814"/>
                  </a:cubicBezTo>
                  <a:close/>
                  <a:moveTo>
                    <a:pt x="378" y="9389"/>
                  </a:moveTo>
                  <a:cubicBezTo>
                    <a:pt x="189" y="9389"/>
                    <a:pt x="0" y="9578"/>
                    <a:pt x="0" y="9767"/>
                  </a:cubicBezTo>
                  <a:cubicBezTo>
                    <a:pt x="0" y="10020"/>
                    <a:pt x="189" y="10209"/>
                    <a:pt x="378" y="10209"/>
                  </a:cubicBezTo>
                  <a:cubicBezTo>
                    <a:pt x="630" y="10209"/>
                    <a:pt x="756" y="10020"/>
                    <a:pt x="756" y="9767"/>
                  </a:cubicBezTo>
                  <a:cubicBezTo>
                    <a:pt x="756" y="9578"/>
                    <a:pt x="630" y="9389"/>
                    <a:pt x="378" y="9389"/>
                  </a:cubicBezTo>
                  <a:close/>
                  <a:moveTo>
                    <a:pt x="378" y="10965"/>
                  </a:moveTo>
                  <a:cubicBezTo>
                    <a:pt x="189" y="10965"/>
                    <a:pt x="0" y="11154"/>
                    <a:pt x="0" y="11343"/>
                  </a:cubicBezTo>
                  <a:cubicBezTo>
                    <a:pt x="0" y="11595"/>
                    <a:pt x="189" y="11721"/>
                    <a:pt x="378" y="11721"/>
                  </a:cubicBezTo>
                  <a:cubicBezTo>
                    <a:pt x="630" y="11721"/>
                    <a:pt x="756" y="11595"/>
                    <a:pt x="756" y="11343"/>
                  </a:cubicBezTo>
                  <a:cubicBezTo>
                    <a:pt x="756" y="11154"/>
                    <a:pt x="630" y="10965"/>
                    <a:pt x="378" y="10965"/>
                  </a:cubicBezTo>
                  <a:close/>
                  <a:moveTo>
                    <a:pt x="378" y="12540"/>
                  </a:moveTo>
                  <a:cubicBezTo>
                    <a:pt x="189" y="12540"/>
                    <a:pt x="0" y="12729"/>
                    <a:pt x="0" y="12918"/>
                  </a:cubicBezTo>
                  <a:cubicBezTo>
                    <a:pt x="0" y="13170"/>
                    <a:pt x="189" y="13296"/>
                    <a:pt x="378" y="13296"/>
                  </a:cubicBezTo>
                  <a:cubicBezTo>
                    <a:pt x="630" y="13296"/>
                    <a:pt x="756" y="13170"/>
                    <a:pt x="756" y="12918"/>
                  </a:cubicBezTo>
                  <a:cubicBezTo>
                    <a:pt x="756" y="12729"/>
                    <a:pt x="630" y="12540"/>
                    <a:pt x="378" y="12540"/>
                  </a:cubicBezTo>
                  <a:close/>
                  <a:moveTo>
                    <a:pt x="378" y="14115"/>
                  </a:moveTo>
                  <a:cubicBezTo>
                    <a:pt x="189" y="14115"/>
                    <a:pt x="0" y="14304"/>
                    <a:pt x="0" y="14493"/>
                  </a:cubicBezTo>
                  <a:cubicBezTo>
                    <a:pt x="0" y="14682"/>
                    <a:pt x="189" y="14871"/>
                    <a:pt x="378" y="14871"/>
                  </a:cubicBezTo>
                  <a:cubicBezTo>
                    <a:pt x="630" y="14871"/>
                    <a:pt x="756" y="14682"/>
                    <a:pt x="756" y="14493"/>
                  </a:cubicBezTo>
                  <a:cubicBezTo>
                    <a:pt x="756" y="14304"/>
                    <a:pt x="630" y="14115"/>
                    <a:pt x="378" y="14115"/>
                  </a:cubicBezTo>
                  <a:close/>
                  <a:moveTo>
                    <a:pt x="378" y="15690"/>
                  </a:moveTo>
                  <a:cubicBezTo>
                    <a:pt x="189" y="15690"/>
                    <a:pt x="0" y="15816"/>
                    <a:pt x="0" y="16068"/>
                  </a:cubicBezTo>
                  <a:cubicBezTo>
                    <a:pt x="0" y="16258"/>
                    <a:pt x="189" y="16447"/>
                    <a:pt x="378" y="16447"/>
                  </a:cubicBezTo>
                  <a:cubicBezTo>
                    <a:pt x="630" y="16447"/>
                    <a:pt x="756" y="16258"/>
                    <a:pt x="756" y="16068"/>
                  </a:cubicBezTo>
                  <a:cubicBezTo>
                    <a:pt x="756" y="15816"/>
                    <a:pt x="630" y="15690"/>
                    <a:pt x="378" y="15690"/>
                  </a:cubicBezTo>
                  <a:close/>
                  <a:moveTo>
                    <a:pt x="378" y="17203"/>
                  </a:moveTo>
                  <a:cubicBezTo>
                    <a:pt x="189" y="17203"/>
                    <a:pt x="0" y="17392"/>
                    <a:pt x="0" y="17644"/>
                  </a:cubicBezTo>
                  <a:cubicBezTo>
                    <a:pt x="0" y="17833"/>
                    <a:pt x="189" y="18022"/>
                    <a:pt x="378" y="18022"/>
                  </a:cubicBezTo>
                  <a:cubicBezTo>
                    <a:pt x="630" y="18022"/>
                    <a:pt x="756" y="17833"/>
                    <a:pt x="756" y="17644"/>
                  </a:cubicBezTo>
                  <a:cubicBezTo>
                    <a:pt x="756" y="17392"/>
                    <a:pt x="630" y="17203"/>
                    <a:pt x="378" y="17203"/>
                  </a:cubicBezTo>
                  <a:close/>
                  <a:moveTo>
                    <a:pt x="378" y="18778"/>
                  </a:moveTo>
                  <a:cubicBezTo>
                    <a:pt x="189" y="18778"/>
                    <a:pt x="0" y="18967"/>
                    <a:pt x="0" y="19219"/>
                  </a:cubicBezTo>
                  <a:cubicBezTo>
                    <a:pt x="0" y="19408"/>
                    <a:pt x="189" y="19597"/>
                    <a:pt x="378" y="19597"/>
                  </a:cubicBezTo>
                  <a:cubicBezTo>
                    <a:pt x="630" y="19597"/>
                    <a:pt x="756" y="19408"/>
                    <a:pt x="756" y="19219"/>
                  </a:cubicBezTo>
                  <a:cubicBezTo>
                    <a:pt x="756" y="18967"/>
                    <a:pt x="630" y="18778"/>
                    <a:pt x="378" y="18778"/>
                  </a:cubicBezTo>
                  <a:close/>
                  <a:moveTo>
                    <a:pt x="378" y="20353"/>
                  </a:moveTo>
                  <a:cubicBezTo>
                    <a:pt x="189" y="20353"/>
                    <a:pt x="0" y="20542"/>
                    <a:pt x="0" y="20794"/>
                  </a:cubicBezTo>
                  <a:cubicBezTo>
                    <a:pt x="0" y="20983"/>
                    <a:pt x="189" y="21172"/>
                    <a:pt x="378" y="21172"/>
                  </a:cubicBezTo>
                  <a:cubicBezTo>
                    <a:pt x="630" y="21172"/>
                    <a:pt x="756" y="20983"/>
                    <a:pt x="756" y="20794"/>
                  </a:cubicBezTo>
                  <a:cubicBezTo>
                    <a:pt x="756" y="20542"/>
                    <a:pt x="630" y="20353"/>
                    <a:pt x="378" y="20353"/>
                  </a:cubicBezTo>
                  <a:close/>
                  <a:moveTo>
                    <a:pt x="378" y="21928"/>
                  </a:moveTo>
                  <a:cubicBezTo>
                    <a:pt x="189" y="21928"/>
                    <a:pt x="0" y="22117"/>
                    <a:pt x="0" y="22306"/>
                  </a:cubicBezTo>
                  <a:cubicBezTo>
                    <a:pt x="0" y="22558"/>
                    <a:pt x="189" y="22748"/>
                    <a:pt x="378" y="22748"/>
                  </a:cubicBezTo>
                  <a:cubicBezTo>
                    <a:pt x="630" y="22748"/>
                    <a:pt x="756" y="22558"/>
                    <a:pt x="756" y="22306"/>
                  </a:cubicBezTo>
                  <a:cubicBezTo>
                    <a:pt x="756" y="22117"/>
                    <a:pt x="630" y="21928"/>
                    <a:pt x="378" y="21928"/>
                  </a:cubicBezTo>
                  <a:close/>
                  <a:moveTo>
                    <a:pt x="378" y="23504"/>
                  </a:moveTo>
                  <a:cubicBezTo>
                    <a:pt x="189" y="23504"/>
                    <a:pt x="0" y="23693"/>
                    <a:pt x="0" y="23882"/>
                  </a:cubicBezTo>
                  <a:cubicBezTo>
                    <a:pt x="0" y="24134"/>
                    <a:pt x="189" y="24323"/>
                    <a:pt x="378" y="24323"/>
                  </a:cubicBezTo>
                  <a:cubicBezTo>
                    <a:pt x="630" y="24323"/>
                    <a:pt x="756" y="24134"/>
                    <a:pt x="756" y="23882"/>
                  </a:cubicBezTo>
                  <a:cubicBezTo>
                    <a:pt x="756" y="23693"/>
                    <a:pt x="630" y="23504"/>
                    <a:pt x="378" y="23504"/>
                  </a:cubicBezTo>
                  <a:close/>
                  <a:moveTo>
                    <a:pt x="378" y="25079"/>
                  </a:moveTo>
                  <a:cubicBezTo>
                    <a:pt x="189" y="25079"/>
                    <a:pt x="0" y="25268"/>
                    <a:pt x="0" y="25457"/>
                  </a:cubicBezTo>
                  <a:cubicBezTo>
                    <a:pt x="0" y="25709"/>
                    <a:pt x="189" y="25835"/>
                    <a:pt x="378" y="25835"/>
                  </a:cubicBezTo>
                  <a:cubicBezTo>
                    <a:pt x="630" y="25835"/>
                    <a:pt x="756" y="25709"/>
                    <a:pt x="756" y="25457"/>
                  </a:cubicBezTo>
                  <a:cubicBezTo>
                    <a:pt x="756" y="25268"/>
                    <a:pt x="630" y="25079"/>
                    <a:pt x="378" y="25079"/>
                  </a:cubicBezTo>
                  <a:close/>
                  <a:moveTo>
                    <a:pt x="378" y="26654"/>
                  </a:moveTo>
                  <a:cubicBezTo>
                    <a:pt x="189" y="26654"/>
                    <a:pt x="0" y="26843"/>
                    <a:pt x="0" y="27032"/>
                  </a:cubicBezTo>
                  <a:cubicBezTo>
                    <a:pt x="0" y="27284"/>
                    <a:pt x="189" y="27410"/>
                    <a:pt x="378" y="27410"/>
                  </a:cubicBezTo>
                  <a:cubicBezTo>
                    <a:pt x="630" y="27410"/>
                    <a:pt x="756" y="27284"/>
                    <a:pt x="756" y="27032"/>
                  </a:cubicBezTo>
                  <a:cubicBezTo>
                    <a:pt x="756" y="26843"/>
                    <a:pt x="630" y="26654"/>
                    <a:pt x="378" y="26654"/>
                  </a:cubicBezTo>
                  <a:close/>
                  <a:moveTo>
                    <a:pt x="378" y="28229"/>
                  </a:moveTo>
                  <a:cubicBezTo>
                    <a:pt x="189" y="28229"/>
                    <a:pt x="0" y="28418"/>
                    <a:pt x="0" y="28607"/>
                  </a:cubicBezTo>
                  <a:cubicBezTo>
                    <a:pt x="0" y="28796"/>
                    <a:pt x="189" y="28985"/>
                    <a:pt x="378" y="28985"/>
                  </a:cubicBezTo>
                  <a:cubicBezTo>
                    <a:pt x="630" y="28985"/>
                    <a:pt x="756" y="28796"/>
                    <a:pt x="756" y="28607"/>
                  </a:cubicBezTo>
                  <a:cubicBezTo>
                    <a:pt x="756" y="28418"/>
                    <a:pt x="630" y="28229"/>
                    <a:pt x="378" y="28229"/>
                  </a:cubicBezTo>
                  <a:close/>
                  <a:moveTo>
                    <a:pt x="378" y="29805"/>
                  </a:moveTo>
                  <a:cubicBezTo>
                    <a:pt x="189" y="29805"/>
                    <a:pt x="0" y="29931"/>
                    <a:pt x="0" y="30183"/>
                  </a:cubicBezTo>
                  <a:cubicBezTo>
                    <a:pt x="0" y="30372"/>
                    <a:pt x="189" y="30561"/>
                    <a:pt x="378" y="30561"/>
                  </a:cubicBezTo>
                  <a:cubicBezTo>
                    <a:pt x="630" y="30561"/>
                    <a:pt x="756" y="30372"/>
                    <a:pt x="756" y="30183"/>
                  </a:cubicBezTo>
                  <a:cubicBezTo>
                    <a:pt x="756" y="29931"/>
                    <a:pt x="630" y="29805"/>
                    <a:pt x="378" y="29805"/>
                  </a:cubicBezTo>
                  <a:close/>
                  <a:moveTo>
                    <a:pt x="378" y="31317"/>
                  </a:moveTo>
                  <a:cubicBezTo>
                    <a:pt x="189" y="31317"/>
                    <a:pt x="0" y="31506"/>
                    <a:pt x="0" y="31758"/>
                  </a:cubicBezTo>
                  <a:cubicBezTo>
                    <a:pt x="0" y="31947"/>
                    <a:pt x="189" y="32136"/>
                    <a:pt x="378" y="32136"/>
                  </a:cubicBezTo>
                  <a:cubicBezTo>
                    <a:pt x="630" y="32136"/>
                    <a:pt x="756" y="31947"/>
                    <a:pt x="756" y="31758"/>
                  </a:cubicBezTo>
                  <a:cubicBezTo>
                    <a:pt x="756" y="31506"/>
                    <a:pt x="630" y="31317"/>
                    <a:pt x="378" y="31317"/>
                  </a:cubicBezTo>
                  <a:close/>
                  <a:moveTo>
                    <a:pt x="378" y="32892"/>
                  </a:moveTo>
                  <a:cubicBezTo>
                    <a:pt x="189" y="32892"/>
                    <a:pt x="0" y="33081"/>
                    <a:pt x="0" y="33333"/>
                  </a:cubicBezTo>
                  <a:cubicBezTo>
                    <a:pt x="0" y="33522"/>
                    <a:pt x="189" y="33711"/>
                    <a:pt x="378" y="33711"/>
                  </a:cubicBezTo>
                  <a:cubicBezTo>
                    <a:pt x="630" y="33711"/>
                    <a:pt x="756" y="33522"/>
                    <a:pt x="756" y="33333"/>
                  </a:cubicBezTo>
                  <a:cubicBezTo>
                    <a:pt x="756" y="33081"/>
                    <a:pt x="630" y="32892"/>
                    <a:pt x="378" y="32892"/>
                  </a:cubicBezTo>
                  <a:close/>
                  <a:moveTo>
                    <a:pt x="378" y="34467"/>
                  </a:moveTo>
                  <a:cubicBezTo>
                    <a:pt x="189" y="34467"/>
                    <a:pt x="0" y="34656"/>
                    <a:pt x="0" y="34908"/>
                  </a:cubicBezTo>
                  <a:cubicBezTo>
                    <a:pt x="0" y="35097"/>
                    <a:pt x="189" y="35286"/>
                    <a:pt x="378" y="35286"/>
                  </a:cubicBezTo>
                  <a:cubicBezTo>
                    <a:pt x="630" y="35286"/>
                    <a:pt x="756" y="35097"/>
                    <a:pt x="756" y="34908"/>
                  </a:cubicBezTo>
                  <a:cubicBezTo>
                    <a:pt x="756" y="34656"/>
                    <a:pt x="630" y="34467"/>
                    <a:pt x="378" y="34467"/>
                  </a:cubicBezTo>
                  <a:close/>
                  <a:moveTo>
                    <a:pt x="378" y="36043"/>
                  </a:moveTo>
                  <a:cubicBezTo>
                    <a:pt x="189" y="36043"/>
                    <a:pt x="0" y="36232"/>
                    <a:pt x="0" y="36421"/>
                  </a:cubicBezTo>
                  <a:cubicBezTo>
                    <a:pt x="0" y="36673"/>
                    <a:pt x="189" y="36862"/>
                    <a:pt x="378" y="36862"/>
                  </a:cubicBezTo>
                  <a:cubicBezTo>
                    <a:pt x="630" y="36862"/>
                    <a:pt x="756" y="36673"/>
                    <a:pt x="756" y="36421"/>
                  </a:cubicBezTo>
                  <a:cubicBezTo>
                    <a:pt x="756" y="36232"/>
                    <a:pt x="630" y="36043"/>
                    <a:pt x="378" y="36043"/>
                  </a:cubicBezTo>
                  <a:close/>
                  <a:moveTo>
                    <a:pt x="378" y="37618"/>
                  </a:moveTo>
                  <a:cubicBezTo>
                    <a:pt x="189" y="37618"/>
                    <a:pt x="0" y="37807"/>
                    <a:pt x="0" y="37996"/>
                  </a:cubicBezTo>
                  <a:cubicBezTo>
                    <a:pt x="0" y="38248"/>
                    <a:pt x="189" y="38437"/>
                    <a:pt x="378" y="38437"/>
                  </a:cubicBezTo>
                  <a:cubicBezTo>
                    <a:pt x="630" y="38437"/>
                    <a:pt x="756" y="38248"/>
                    <a:pt x="756" y="37996"/>
                  </a:cubicBezTo>
                  <a:cubicBezTo>
                    <a:pt x="756" y="37807"/>
                    <a:pt x="630" y="37618"/>
                    <a:pt x="378" y="37618"/>
                  </a:cubicBezTo>
                  <a:close/>
                  <a:moveTo>
                    <a:pt x="378" y="39193"/>
                  </a:moveTo>
                  <a:cubicBezTo>
                    <a:pt x="189" y="39193"/>
                    <a:pt x="0" y="39382"/>
                    <a:pt x="0" y="39571"/>
                  </a:cubicBezTo>
                  <a:cubicBezTo>
                    <a:pt x="0" y="39823"/>
                    <a:pt x="189" y="39949"/>
                    <a:pt x="378" y="39949"/>
                  </a:cubicBezTo>
                  <a:cubicBezTo>
                    <a:pt x="630" y="39949"/>
                    <a:pt x="756" y="39823"/>
                    <a:pt x="756" y="39571"/>
                  </a:cubicBezTo>
                  <a:cubicBezTo>
                    <a:pt x="756" y="39382"/>
                    <a:pt x="630" y="39193"/>
                    <a:pt x="378" y="39193"/>
                  </a:cubicBezTo>
                  <a:close/>
                  <a:moveTo>
                    <a:pt x="378" y="40768"/>
                  </a:moveTo>
                  <a:cubicBezTo>
                    <a:pt x="189" y="40768"/>
                    <a:pt x="0" y="40957"/>
                    <a:pt x="0" y="41146"/>
                  </a:cubicBezTo>
                  <a:cubicBezTo>
                    <a:pt x="0" y="41398"/>
                    <a:pt x="189" y="41524"/>
                    <a:pt x="378" y="41524"/>
                  </a:cubicBezTo>
                  <a:cubicBezTo>
                    <a:pt x="630" y="41524"/>
                    <a:pt x="756" y="41398"/>
                    <a:pt x="756" y="41146"/>
                  </a:cubicBezTo>
                  <a:cubicBezTo>
                    <a:pt x="756" y="40957"/>
                    <a:pt x="630" y="40768"/>
                    <a:pt x="378" y="407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0"/>
            <p:cNvSpPr/>
            <p:nvPr/>
          </p:nvSpPr>
          <p:spPr>
            <a:xfrm>
              <a:off x="4585800" y="1697325"/>
              <a:ext cx="215825" cy="217400"/>
            </a:xfrm>
            <a:custGeom>
              <a:avLst/>
              <a:gdLst/>
              <a:ahLst/>
              <a:cxnLst/>
              <a:rect l="l" t="t" r="r" b="b"/>
              <a:pathLst>
                <a:path w="8633" h="8696" extrusionOk="0">
                  <a:moveTo>
                    <a:pt x="8192" y="0"/>
                  </a:moveTo>
                  <a:cubicBezTo>
                    <a:pt x="7940" y="63"/>
                    <a:pt x="7814" y="252"/>
                    <a:pt x="7814" y="441"/>
                  </a:cubicBezTo>
                  <a:cubicBezTo>
                    <a:pt x="7877" y="630"/>
                    <a:pt x="8003" y="819"/>
                    <a:pt x="8192" y="819"/>
                  </a:cubicBezTo>
                  <a:lnTo>
                    <a:pt x="8255" y="819"/>
                  </a:lnTo>
                  <a:cubicBezTo>
                    <a:pt x="8507" y="756"/>
                    <a:pt x="8633" y="567"/>
                    <a:pt x="8633" y="378"/>
                  </a:cubicBezTo>
                  <a:cubicBezTo>
                    <a:pt x="8570" y="126"/>
                    <a:pt x="8381" y="0"/>
                    <a:pt x="8192" y="0"/>
                  </a:cubicBezTo>
                  <a:close/>
                  <a:moveTo>
                    <a:pt x="6744" y="299"/>
                  </a:moveTo>
                  <a:cubicBezTo>
                    <a:pt x="6704" y="299"/>
                    <a:pt x="6661" y="304"/>
                    <a:pt x="6616" y="315"/>
                  </a:cubicBezTo>
                  <a:cubicBezTo>
                    <a:pt x="6427" y="378"/>
                    <a:pt x="6301" y="567"/>
                    <a:pt x="6364" y="756"/>
                  </a:cubicBezTo>
                  <a:cubicBezTo>
                    <a:pt x="6427" y="945"/>
                    <a:pt x="6553" y="1071"/>
                    <a:pt x="6742" y="1071"/>
                  </a:cubicBezTo>
                  <a:lnTo>
                    <a:pt x="6868" y="1071"/>
                  </a:lnTo>
                  <a:cubicBezTo>
                    <a:pt x="7058" y="1008"/>
                    <a:pt x="7184" y="819"/>
                    <a:pt x="7121" y="567"/>
                  </a:cubicBezTo>
                  <a:cubicBezTo>
                    <a:pt x="7069" y="412"/>
                    <a:pt x="6931" y="299"/>
                    <a:pt x="6744" y="299"/>
                  </a:cubicBezTo>
                  <a:close/>
                  <a:moveTo>
                    <a:pt x="5317" y="796"/>
                  </a:moveTo>
                  <a:cubicBezTo>
                    <a:pt x="5266" y="796"/>
                    <a:pt x="5214" y="804"/>
                    <a:pt x="5167" y="819"/>
                  </a:cubicBezTo>
                  <a:cubicBezTo>
                    <a:pt x="4978" y="945"/>
                    <a:pt x="4915" y="1134"/>
                    <a:pt x="4978" y="1323"/>
                  </a:cubicBezTo>
                  <a:cubicBezTo>
                    <a:pt x="5041" y="1512"/>
                    <a:pt x="5167" y="1575"/>
                    <a:pt x="5356" y="1575"/>
                  </a:cubicBezTo>
                  <a:cubicBezTo>
                    <a:pt x="5419" y="1575"/>
                    <a:pt x="5482" y="1575"/>
                    <a:pt x="5482" y="1512"/>
                  </a:cubicBezTo>
                  <a:cubicBezTo>
                    <a:pt x="5671" y="1449"/>
                    <a:pt x="5797" y="1197"/>
                    <a:pt x="5671" y="1008"/>
                  </a:cubicBezTo>
                  <a:cubicBezTo>
                    <a:pt x="5624" y="867"/>
                    <a:pt x="5470" y="796"/>
                    <a:pt x="5317" y="796"/>
                  </a:cubicBezTo>
                  <a:close/>
                  <a:moveTo>
                    <a:pt x="4067" y="1551"/>
                  </a:moveTo>
                  <a:cubicBezTo>
                    <a:pt x="3983" y="1551"/>
                    <a:pt x="3901" y="1582"/>
                    <a:pt x="3844" y="1639"/>
                  </a:cubicBezTo>
                  <a:cubicBezTo>
                    <a:pt x="3655" y="1765"/>
                    <a:pt x="3592" y="2017"/>
                    <a:pt x="3718" y="2143"/>
                  </a:cubicBezTo>
                  <a:cubicBezTo>
                    <a:pt x="3781" y="2269"/>
                    <a:pt x="3907" y="2332"/>
                    <a:pt x="4033" y="2332"/>
                  </a:cubicBezTo>
                  <a:cubicBezTo>
                    <a:pt x="4096" y="2332"/>
                    <a:pt x="4222" y="2332"/>
                    <a:pt x="4285" y="2269"/>
                  </a:cubicBezTo>
                  <a:cubicBezTo>
                    <a:pt x="4474" y="2143"/>
                    <a:pt x="4474" y="1891"/>
                    <a:pt x="4348" y="1702"/>
                  </a:cubicBezTo>
                  <a:cubicBezTo>
                    <a:pt x="4279" y="1597"/>
                    <a:pt x="4171" y="1551"/>
                    <a:pt x="4067" y="1551"/>
                  </a:cubicBezTo>
                  <a:close/>
                  <a:moveTo>
                    <a:pt x="2937" y="2527"/>
                  </a:moveTo>
                  <a:cubicBezTo>
                    <a:pt x="2823" y="2527"/>
                    <a:pt x="2716" y="2578"/>
                    <a:pt x="2647" y="2647"/>
                  </a:cubicBezTo>
                  <a:cubicBezTo>
                    <a:pt x="2458" y="2773"/>
                    <a:pt x="2458" y="3025"/>
                    <a:pt x="2647" y="3214"/>
                  </a:cubicBezTo>
                  <a:cubicBezTo>
                    <a:pt x="2710" y="3277"/>
                    <a:pt x="2836" y="3340"/>
                    <a:pt x="2899" y="3340"/>
                  </a:cubicBezTo>
                  <a:cubicBezTo>
                    <a:pt x="3025" y="3340"/>
                    <a:pt x="3151" y="3277"/>
                    <a:pt x="3214" y="3214"/>
                  </a:cubicBezTo>
                  <a:cubicBezTo>
                    <a:pt x="3340" y="3025"/>
                    <a:pt x="3340" y="2773"/>
                    <a:pt x="3214" y="2647"/>
                  </a:cubicBezTo>
                  <a:cubicBezTo>
                    <a:pt x="3129" y="2561"/>
                    <a:pt x="3030" y="2527"/>
                    <a:pt x="2937" y="2527"/>
                  </a:cubicBezTo>
                  <a:close/>
                  <a:moveTo>
                    <a:pt x="1990" y="3715"/>
                  </a:moveTo>
                  <a:cubicBezTo>
                    <a:pt x="1854" y="3715"/>
                    <a:pt x="1720" y="3785"/>
                    <a:pt x="1639" y="3907"/>
                  </a:cubicBezTo>
                  <a:cubicBezTo>
                    <a:pt x="1513" y="4033"/>
                    <a:pt x="1576" y="4285"/>
                    <a:pt x="1765" y="4411"/>
                  </a:cubicBezTo>
                  <a:cubicBezTo>
                    <a:pt x="1828" y="4474"/>
                    <a:pt x="1891" y="4474"/>
                    <a:pt x="2017" y="4474"/>
                  </a:cubicBezTo>
                  <a:cubicBezTo>
                    <a:pt x="2143" y="4474"/>
                    <a:pt x="2269" y="4411"/>
                    <a:pt x="2332" y="4285"/>
                  </a:cubicBezTo>
                  <a:cubicBezTo>
                    <a:pt x="2458" y="4096"/>
                    <a:pt x="2395" y="3907"/>
                    <a:pt x="2206" y="3781"/>
                  </a:cubicBezTo>
                  <a:cubicBezTo>
                    <a:pt x="2139" y="3736"/>
                    <a:pt x="2064" y="3715"/>
                    <a:pt x="1990" y="3715"/>
                  </a:cubicBezTo>
                  <a:close/>
                  <a:moveTo>
                    <a:pt x="1299" y="5017"/>
                  </a:moveTo>
                  <a:cubicBezTo>
                    <a:pt x="1142" y="5017"/>
                    <a:pt x="977" y="5088"/>
                    <a:pt x="883" y="5230"/>
                  </a:cubicBezTo>
                  <a:cubicBezTo>
                    <a:pt x="820" y="5419"/>
                    <a:pt x="883" y="5671"/>
                    <a:pt x="1135" y="5797"/>
                  </a:cubicBezTo>
                  <a:lnTo>
                    <a:pt x="1261" y="5797"/>
                  </a:lnTo>
                  <a:cubicBezTo>
                    <a:pt x="1450" y="5797"/>
                    <a:pt x="1576" y="5734"/>
                    <a:pt x="1639" y="5545"/>
                  </a:cubicBezTo>
                  <a:cubicBezTo>
                    <a:pt x="1702" y="5356"/>
                    <a:pt x="1639" y="5167"/>
                    <a:pt x="1450" y="5041"/>
                  </a:cubicBezTo>
                  <a:cubicBezTo>
                    <a:pt x="1402" y="5025"/>
                    <a:pt x="1351" y="5017"/>
                    <a:pt x="1299" y="5017"/>
                  </a:cubicBezTo>
                  <a:close/>
                  <a:moveTo>
                    <a:pt x="755" y="6411"/>
                  </a:moveTo>
                  <a:cubicBezTo>
                    <a:pt x="567" y="6411"/>
                    <a:pt x="430" y="6524"/>
                    <a:pt x="378" y="6679"/>
                  </a:cubicBezTo>
                  <a:cubicBezTo>
                    <a:pt x="315" y="6931"/>
                    <a:pt x="441" y="7120"/>
                    <a:pt x="630" y="7183"/>
                  </a:cubicBezTo>
                  <a:lnTo>
                    <a:pt x="757" y="7183"/>
                  </a:lnTo>
                  <a:cubicBezTo>
                    <a:pt x="946" y="7183"/>
                    <a:pt x="1072" y="7120"/>
                    <a:pt x="1135" y="6931"/>
                  </a:cubicBezTo>
                  <a:cubicBezTo>
                    <a:pt x="1198" y="6742"/>
                    <a:pt x="1072" y="6490"/>
                    <a:pt x="883" y="6427"/>
                  </a:cubicBezTo>
                  <a:cubicBezTo>
                    <a:pt x="838" y="6416"/>
                    <a:pt x="795" y="6411"/>
                    <a:pt x="755" y="6411"/>
                  </a:cubicBezTo>
                  <a:close/>
                  <a:moveTo>
                    <a:pt x="504" y="7876"/>
                  </a:moveTo>
                  <a:cubicBezTo>
                    <a:pt x="252" y="7876"/>
                    <a:pt x="63" y="8002"/>
                    <a:pt x="0" y="8192"/>
                  </a:cubicBezTo>
                  <a:cubicBezTo>
                    <a:pt x="0" y="8444"/>
                    <a:pt x="126" y="8633"/>
                    <a:pt x="378" y="8696"/>
                  </a:cubicBezTo>
                  <a:lnTo>
                    <a:pt x="441" y="8696"/>
                  </a:lnTo>
                  <a:cubicBezTo>
                    <a:pt x="630" y="8696"/>
                    <a:pt x="757" y="8507"/>
                    <a:pt x="820" y="8318"/>
                  </a:cubicBezTo>
                  <a:cubicBezTo>
                    <a:pt x="820" y="8129"/>
                    <a:pt x="694" y="7939"/>
                    <a:pt x="504" y="78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0"/>
            <p:cNvSpPr/>
            <p:nvPr/>
          </p:nvSpPr>
          <p:spPr>
            <a:xfrm>
              <a:off x="4858325" y="1695750"/>
              <a:ext cx="340275" cy="18925"/>
            </a:xfrm>
            <a:custGeom>
              <a:avLst/>
              <a:gdLst/>
              <a:ahLst/>
              <a:cxnLst/>
              <a:rect l="l" t="t" r="r" b="b"/>
              <a:pathLst>
                <a:path w="13611" h="757" extrusionOk="0">
                  <a:moveTo>
                    <a:pt x="441" y="0"/>
                  </a:moveTo>
                  <a:cubicBezTo>
                    <a:pt x="189" y="0"/>
                    <a:pt x="0" y="189"/>
                    <a:pt x="0" y="378"/>
                  </a:cubicBezTo>
                  <a:cubicBezTo>
                    <a:pt x="0" y="567"/>
                    <a:pt x="189" y="756"/>
                    <a:pt x="441" y="756"/>
                  </a:cubicBezTo>
                  <a:cubicBezTo>
                    <a:pt x="630" y="756"/>
                    <a:pt x="819" y="567"/>
                    <a:pt x="819" y="378"/>
                  </a:cubicBezTo>
                  <a:cubicBezTo>
                    <a:pt x="819" y="189"/>
                    <a:pt x="630" y="0"/>
                    <a:pt x="441" y="0"/>
                  </a:cubicBezTo>
                  <a:close/>
                  <a:moveTo>
                    <a:pt x="2016" y="0"/>
                  </a:moveTo>
                  <a:cubicBezTo>
                    <a:pt x="1827" y="0"/>
                    <a:pt x="1638" y="189"/>
                    <a:pt x="1638" y="378"/>
                  </a:cubicBezTo>
                  <a:cubicBezTo>
                    <a:pt x="1638" y="567"/>
                    <a:pt x="1827" y="756"/>
                    <a:pt x="2016" y="756"/>
                  </a:cubicBezTo>
                  <a:cubicBezTo>
                    <a:pt x="2268" y="756"/>
                    <a:pt x="2394" y="567"/>
                    <a:pt x="2394" y="378"/>
                  </a:cubicBezTo>
                  <a:cubicBezTo>
                    <a:pt x="2394" y="189"/>
                    <a:pt x="2268" y="0"/>
                    <a:pt x="2016" y="0"/>
                  </a:cubicBezTo>
                  <a:close/>
                  <a:moveTo>
                    <a:pt x="3655" y="0"/>
                  </a:moveTo>
                  <a:cubicBezTo>
                    <a:pt x="3403" y="0"/>
                    <a:pt x="3214" y="189"/>
                    <a:pt x="3214" y="378"/>
                  </a:cubicBezTo>
                  <a:cubicBezTo>
                    <a:pt x="3214" y="567"/>
                    <a:pt x="3403" y="756"/>
                    <a:pt x="3655" y="756"/>
                  </a:cubicBezTo>
                  <a:cubicBezTo>
                    <a:pt x="3844" y="756"/>
                    <a:pt x="4033" y="567"/>
                    <a:pt x="4033" y="378"/>
                  </a:cubicBezTo>
                  <a:cubicBezTo>
                    <a:pt x="4033" y="189"/>
                    <a:pt x="3844" y="0"/>
                    <a:pt x="3655" y="0"/>
                  </a:cubicBezTo>
                  <a:close/>
                  <a:moveTo>
                    <a:pt x="5230" y="0"/>
                  </a:moveTo>
                  <a:cubicBezTo>
                    <a:pt x="5041" y="0"/>
                    <a:pt x="4852" y="189"/>
                    <a:pt x="4852" y="378"/>
                  </a:cubicBezTo>
                  <a:cubicBezTo>
                    <a:pt x="4852" y="567"/>
                    <a:pt x="5041" y="756"/>
                    <a:pt x="5230" y="756"/>
                  </a:cubicBezTo>
                  <a:cubicBezTo>
                    <a:pt x="5419" y="756"/>
                    <a:pt x="5608" y="567"/>
                    <a:pt x="5608" y="378"/>
                  </a:cubicBezTo>
                  <a:cubicBezTo>
                    <a:pt x="5608" y="189"/>
                    <a:pt x="5419" y="0"/>
                    <a:pt x="5230" y="0"/>
                  </a:cubicBezTo>
                  <a:close/>
                  <a:moveTo>
                    <a:pt x="6805" y="0"/>
                  </a:moveTo>
                  <a:cubicBezTo>
                    <a:pt x="6616" y="0"/>
                    <a:pt x="6427" y="189"/>
                    <a:pt x="6427" y="378"/>
                  </a:cubicBezTo>
                  <a:cubicBezTo>
                    <a:pt x="6427" y="567"/>
                    <a:pt x="6616" y="756"/>
                    <a:pt x="6805" y="756"/>
                  </a:cubicBezTo>
                  <a:cubicBezTo>
                    <a:pt x="7057" y="756"/>
                    <a:pt x="7246" y="567"/>
                    <a:pt x="7246" y="378"/>
                  </a:cubicBezTo>
                  <a:cubicBezTo>
                    <a:pt x="7246" y="189"/>
                    <a:pt x="7057" y="0"/>
                    <a:pt x="6805" y="0"/>
                  </a:cubicBezTo>
                  <a:close/>
                  <a:moveTo>
                    <a:pt x="8443" y="0"/>
                  </a:moveTo>
                  <a:cubicBezTo>
                    <a:pt x="8191" y="0"/>
                    <a:pt x="8065" y="189"/>
                    <a:pt x="8065" y="378"/>
                  </a:cubicBezTo>
                  <a:cubicBezTo>
                    <a:pt x="8065" y="567"/>
                    <a:pt x="8191" y="756"/>
                    <a:pt x="8443" y="756"/>
                  </a:cubicBezTo>
                  <a:cubicBezTo>
                    <a:pt x="8632" y="756"/>
                    <a:pt x="8822" y="567"/>
                    <a:pt x="8822" y="378"/>
                  </a:cubicBezTo>
                  <a:cubicBezTo>
                    <a:pt x="8822" y="189"/>
                    <a:pt x="8632" y="0"/>
                    <a:pt x="8443" y="0"/>
                  </a:cubicBezTo>
                  <a:close/>
                  <a:moveTo>
                    <a:pt x="10019" y="0"/>
                  </a:moveTo>
                  <a:cubicBezTo>
                    <a:pt x="9830" y="0"/>
                    <a:pt x="9641" y="189"/>
                    <a:pt x="9641" y="378"/>
                  </a:cubicBezTo>
                  <a:cubicBezTo>
                    <a:pt x="9641" y="567"/>
                    <a:pt x="9830" y="756"/>
                    <a:pt x="10019" y="756"/>
                  </a:cubicBezTo>
                  <a:cubicBezTo>
                    <a:pt x="10271" y="756"/>
                    <a:pt x="10460" y="567"/>
                    <a:pt x="10460" y="378"/>
                  </a:cubicBezTo>
                  <a:cubicBezTo>
                    <a:pt x="10460" y="189"/>
                    <a:pt x="10271" y="0"/>
                    <a:pt x="10019" y="0"/>
                  </a:cubicBezTo>
                  <a:close/>
                  <a:moveTo>
                    <a:pt x="11657" y="0"/>
                  </a:moveTo>
                  <a:cubicBezTo>
                    <a:pt x="11405" y="0"/>
                    <a:pt x="11279" y="189"/>
                    <a:pt x="11279" y="378"/>
                  </a:cubicBezTo>
                  <a:cubicBezTo>
                    <a:pt x="11279" y="567"/>
                    <a:pt x="11405" y="756"/>
                    <a:pt x="11657" y="756"/>
                  </a:cubicBezTo>
                  <a:cubicBezTo>
                    <a:pt x="11846" y="756"/>
                    <a:pt x="12035" y="567"/>
                    <a:pt x="12035" y="378"/>
                  </a:cubicBezTo>
                  <a:cubicBezTo>
                    <a:pt x="12035" y="189"/>
                    <a:pt x="11846" y="0"/>
                    <a:pt x="11657" y="0"/>
                  </a:cubicBezTo>
                  <a:close/>
                  <a:moveTo>
                    <a:pt x="13232" y="0"/>
                  </a:moveTo>
                  <a:cubicBezTo>
                    <a:pt x="13043" y="0"/>
                    <a:pt x="12854" y="189"/>
                    <a:pt x="12854" y="378"/>
                  </a:cubicBezTo>
                  <a:cubicBezTo>
                    <a:pt x="12854" y="567"/>
                    <a:pt x="13043" y="756"/>
                    <a:pt x="13232" y="756"/>
                  </a:cubicBezTo>
                  <a:cubicBezTo>
                    <a:pt x="13484" y="756"/>
                    <a:pt x="13610" y="567"/>
                    <a:pt x="13610" y="378"/>
                  </a:cubicBezTo>
                  <a:cubicBezTo>
                    <a:pt x="13610" y="189"/>
                    <a:pt x="13484" y="0"/>
                    <a:pt x="13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0"/>
            <p:cNvSpPr/>
            <p:nvPr/>
          </p:nvSpPr>
          <p:spPr>
            <a:xfrm>
              <a:off x="5219050" y="1695750"/>
              <a:ext cx="20500" cy="18925"/>
            </a:xfrm>
            <a:custGeom>
              <a:avLst/>
              <a:gdLst/>
              <a:ahLst/>
              <a:cxnLst/>
              <a:rect l="l" t="t" r="r" b="b"/>
              <a:pathLst>
                <a:path w="820" h="757" extrusionOk="0">
                  <a:moveTo>
                    <a:pt x="441" y="0"/>
                  </a:moveTo>
                  <a:cubicBezTo>
                    <a:pt x="189" y="0"/>
                    <a:pt x="0" y="126"/>
                    <a:pt x="0" y="378"/>
                  </a:cubicBezTo>
                  <a:cubicBezTo>
                    <a:pt x="0" y="567"/>
                    <a:pt x="189" y="756"/>
                    <a:pt x="441" y="756"/>
                  </a:cubicBezTo>
                  <a:cubicBezTo>
                    <a:pt x="630" y="756"/>
                    <a:pt x="820" y="567"/>
                    <a:pt x="820" y="378"/>
                  </a:cubicBezTo>
                  <a:cubicBezTo>
                    <a:pt x="820" y="126"/>
                    <a:pt x="630" y="0"/>
                    <a:pt x="4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0"/>
            <p:cNvSpPr/>
            <p:nvPr/>
          </p:nvSpPr>
          <p:spPr>
            <a:xfrm>
              <a:off x="4820500" y="1695750"/>
              <a:ext cx="18925" cy="18925"/>
            </a:xfrm>
            <a:custGeom>
              <a:avLst/>
              <a:gdLst/>
              <a:ahLst/>
              <a:cxnLst/>
              <a:rect l="l" t="t" r="r" b="b"/>
              <a:pathLst>
                <a:path w="757" h="757" extrusionOk="0">
                  <a:moveTo>
                    <a:pt x="379" y="0"/>
                  </a:moveTo>
                  <a:cubicBezTo>
                    <a:pt x="190" y="0"/>
                    <a:pt x="1" y="126"/>
                    <a:pt x="1" y="378"/>
                  </a:cubicBezTo>
                  <a:cubicBezTo>
                    <a:pt x="1" y="567"/>
                    <a:pt x="190" y="756"/>
                    <a:pt x="379" y="756"/>
                  </a:cubicBezTo>
                  <a:cubicBezTo>
                    <a:pt x="631" y="756"/>
                    <a:pt x="757" y="567"/>
                    <a:pt x="757" y="378"/>
                  </a:cubicBezTo>
                  <a:cubicBezTo>
                    <a:pt x="757" y="126"/>
                    <a:pt x="631" y="0"/>
                    <a:pt x="3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0"/>
            <p:cNvSpPr/>
            <p:nvPr/>
          </p:nvSpPr>
          <p:spPr>
            <a:xfrm>
              <a:off x="4582650" y="1932025"/>
              <a:ext cx="18925" cy="18925"/>
            </a:xfrm>
            <a:custGeom>
              <a:avLst/>
              <a:gdLst/>
              <a:ahLst/>
              <a:cxnLst/>
              <a:rect l="l" t="t" r="r" b="b"/>
              <a:pathLst>
                <a:path w="757" h="757" extrusionOk="0">
                  <a:moveTo>
                    <a:pt x="378" y="1"/>
                  </a:moveTo>
                  <a:cubicBezTo>
                    <a:pt x="189" y="1"/>
                    <a:pt x="0" y="127"/>
                    <a:pt x="0" y="379"/>
                  </a:cubicBezTo>
                  <a:cubicBezTo>
                    <a:pt x="0" y="568"/>
                    <a:pt x="189" y="757"/>
                    <a:pt x="378" y="757"/>
                  </a:cubicBezTo>
                  <a:cubicBezTo>
                    <a:pt x="567" y="757"/>
                    <a:pt x="756" y="568"/>
                    <a:pt x="756" y="379"/>
                  </a:cubicBezTo>
                  <a:cubicBezTo>
                    <a:pt x="756" y="127"/>
                    <a:pt x="567"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0"/>
            <p:cNvSpPr/>
            <p:nvPr/>
          </p:nvSpPr>
          <p:spPr>
            <a:xfrm>
              <a:off x="4582650" y="3028400"/>
              <a:ext cx="20500" cy="20500"/>
            </a:xfrm>
            <a:custGeom>
              <a:avLst/>
              <a:gdLst/>
              <a:ahLst/>
              <a:cxnLst/>
              <a:rect l="l" t="t" r="r" b="b"/>
              <a:pathLst>
                <a:path w="820" h="820" extrusionOk="0">
                  <a:moveTo>
                    <a:pt x="378" y="1"/>
                  </a:moveTo>
                  <a:cubicBezTo>
                    <a:pt x="189" y="1"/>
                    <a:pt x="0" y="190"/>
                    <a:pt x="0" y="379"/>
                  </a:cubicBezTo>
                  <a:cubicBezTo>
                    <a:pt x="0" y="631"/>
                    <a:pt x="189" y="820"/>
                    <a:pt x="378" y="820"/>
                  </a:cubicBezTo>
                  <a:cubicBezTo>
                    <a:pt x="630" y="820"/>
                    <a:pt x="820" y="631"/>
                    <a:pt x="820" y="379"/>
                  </a:cubicBezTo>
                  <a:cubicBezTo>
                    <a:pt x="820" y="190"/>
                    <a:pt x="630"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0"/>
            <p:cNvSpPr/>
            <p:nvPr/>
          </p:nvSpPr>
          <p:spPr>
            <a:xfrm>
              <a:off x="4581075" y="4228750"/>
              <a:ext cx="20500" cy="18925"/>
            </a:xfrm>
            <a:custGeom>
              <a:avLst/>
              <a:gdLst/>
              <a:ahLst/>
              <a:cxnLst/>
              <a:rect l="l" t="t" r="r" b="b"/>
              <a:pathLst>
                <a:path w="820" h="757" extrusionOk="0">
                  <a:moveTo>
                    <a:pt x="441" y="0"/>
                  </a:moveTo>
                  <a:cubicBezTo>
                    <a:pt x="189" y="0"/>
                    <a:pt x="0" y="189"/>
                    <a:pt x="0" y="378"/>
                  </a:cubicBezTo>
                  <a:cubicBezTo>
                    <a:pt x="0" y="567"/>
                    <a:pt x="189" y="756"/>
                    <a:pt x="441" y="756"/>
                  </a:cubicBezTo>
                  <a:cubicBezTo>
                    <a:pt x="630" y="756"/>
                    <a:pt x="819" y="567"/>
                    <a:pt x="819" y="378"/>
                  </a:cubicBezTo>
                  <a:cubicBezTo>
                    <a:pt x="819" y="189"/>
                    <a:pt x="630" y="0"/>
                    <a:pt x="4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0"/>
            <p:cNvSpPr/>
            <p:nvPr/>
          </p:nvSpPr>
          <p:spPr>
            <a:xfrm>
              <a:off x="4818925" y="4466600"/>
              <a:ext cx="18925" cy="20500"/>
            </a:xfrm>
            <a:custGeom>
              <a:avLst/>
              <a:gdLst/>
              <a:ahLst/>
              <a:cxnLst/>
              <a:rect l="l" t="t" r="r" b="b"/>
              <a:pathLst>
                <a:path w="757" h="820" extrusionOk="0">
                  <a:moveTo>
                    <a:pt x="379" y="1"/>
                  </a:moveTo>
                  <a:cubicBezTo>
                    <a:pt x="190" y="1"/>
                    <a:pt x="1" y="190"/>
                    <a:pt x="1" y="442"/>
                  </a:cubicBezTo>
                  <a:cubicBezTo>
                    <a:pt x="1" y="631"/>
                    <a:pt x="190" y="820"/>
                    <a:pt x="379" y="820"/>
                  </a:cubicBezTo>
                  <a:cubicBezTo>
                    <a:pt x="631" y="820"/>
                    <a:pt x="757" y="631"/>
                    <a:pt x="757" y="442"/>
                  </a:cubicBezTo>
                  <a:cubicBezTo>
                    <a:pt x="757" y="190"/>
                    <a:pt x="631" y="1"/>
                    <a:pt x="3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a:off x="5200150" y="4466600"/>
              <a:ext cx="20500" cy="20500"/>
            </a:xfrm>
            <a:custGeom>
              <a:avLst/>
              <a:gdLst/>
              <a:ahLst/>
              <a:cxnLst/>
              <a:rect l="l" t="t" r="r" b="b"/>
              <a:pathLst>
                <a:path w="820" h="820" extrusionOk="0">
                  <a:moveTo>
                    <a:pt x="378" y="1"/>
                  </a:moveTo>
                  <a:cubicBezTo>
                    <a:pt x="189" y="1"/>
                    <a:pt x="0" y="190"/>
                    <a:pt x="0" y="442"/>
                  </a:cubicBezTo>
                  <a:cubicBezTo>
                    <a:pt x="0" y="631"/>
                    <a:pt x="189" y="820"/>
                    <a:pt x="378" y="820"/>
                  </a:cubicBezTo>
                  <a:cubicBezTo>
                    <a:pt x="630" y="820"/>
                    <a:pt x="819" y="631"/>
                    <a:pt x="819" y="442"/>
                  </a:cubicBezTo>
                  <a:cubicBezTo>
                    <a:pt x="819" y="190"/>
                    <a:pt x="630"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a:off x="4344775" y="3264700"/>
              <a:ext cx="20500" cy="20500"/>
            </a:xfrm>
            <a:custGeom>
              <a:avLst/>
              <a:gdLst/>
              <a:ahLst/>
              <a:cxnLst/>
              <a:rect l="l" t="t" r="r" b="b"/>
              <a:pathLst>
                <a:path w="820" h="820" extrusionOk="0">
                  <a:moveTo>
                    <a:pt x="379" y="0"/>
                  </a:moveTo>
                  <a:cubicBezTo>
                    <a:pt x="190" y="0"/>
                    <a:pt x="1" y="189"/>
                    <a:pt x="1" y="378"/>
                  </a:cubicBezTo>
                  <a:cubicBezTo>
                    <a:pt x="1" y="630"/>
                    <a:pt x="190" y="819"/>
                    <a:pt x="379" y="819"/>
                  </a:cubicBezTo>
                  <a:cubicBezTo>
                    <a:pt x="631" y="819"/>
                    <a:pt x="820" y="630"/>
                    <a:pt x="820" y="378"/>
                  </a:cubicBezTo>
                  <a:cubicBezTo>
                    <a:pt x="820" y="189"/>
                    <a:pt x="631" y="0"/>
                    <a:pt x="3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0"/>
            <p:cNvSpPr/>
            <p:nvPr/>
          </p:nvSpPr>
          <p:spPr>
            <a:xfrm>
              <a:off x="3169650" y="3264700"/>
              <a:ext cx="20500" cy="20500"/>
            </a:xfrm>
            <a:custGeom>
              <a:avLst/>
              <a:gdLst/>
              <a:ahLst/>
              <a:cxnLst/>
              <a:rect l="l" t="t" r="r" b="b"/>
              <a:pathLst>
                <a:path w="820" h="820" extrusionOk="0">
                  <a:moveTo>
                    <a:pt x="442" y="0"/>
                  </a:moveTo>
                  <a:cubicBezTo>
                    <a:pt x="190" y="0"/>
                    <a:pt x="0" y="189"/>
                    <a:pt x="0" y="441"/>
                  </a:cubicBezTo>
                  <a:cubicBezTo>
                    <a:pt x="0" y="630"/>
                    <a:pt x="190" y="819"/>
                    <a:pt x="442" y="819"/>
                  </a:cubicBezTo>
                  <a:cubicBezTo>
                    <a:pt x="631" y="819"/>
                    <a:pt x="820" y="630"/>
                    <a:pt x="820" y="441"/>
                  </a:cubicBezTo>
                  <a:cubicBezTo>
                    <a:pt x="820" y="189"/>
                    <a:pt x="631" y="0"/>
                    <a:pt x="4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0"/>
            <p:cNvSpPr/>
            <p:nvPr/>
          </p:nvSpPr>
          <p:spPr>
            <a:xfrm>
              <a:off x="573650" y="3305650"/>
              <a:ext cx="749825" cy="570250"/>
            </a:xfrm>
            <a:custGeom>
              <a:avLst/>
              <a:gdLst/>
              <a:ahLst/>
              <a:cxnLst/>
              <a:rect l="l" t="t" r="r" b="b"/>
              <a:pathLst>
                <a:path w="29993" h="22810" extrusionOk="0">
                  <a:moveTo>
                    <a:pt x="0" y="0"/>
                  </a:moveTo>
                  <a:lnTo>
                    <a:pt x="0" y="22810"/>
                  </a:lnTo>
                  <a:lnTo>
                    <a:pt x="29993" y="22810"/>
                  </a:lnTo>
                  <a:lnTo>
                    <a:pt x="29993" y="0"/>
                  </a:lnTo>
                  <a:close/>
                </a:path>
              </a:pathLst>
            </a:custGeom>
            <a:solidFill>
              <a:srgbClr val="9696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0"/>
            <p:cNvSpPr/>
            <p:nvPr/>
          </p:nvSpPr>
          <p:spPr>
            <a:xfrm>
              <a:off x="573650" y="3392275"/>
              <a:ext cx="1003450" cy="11050"/>
            </a:xfrm>
            <a:custGeom>
              <a:avLst/>
              <a:gdLst/>
              <a:ahLst/>
              <a:cxnLst/>
              <a:rect l="l" t="t" r="r" b="b"/>
              <a:pathLst>
                <a:path w="40138" h="442" extrusionOk="0">
                  <a:moveTo>
                    <a:pt x="0" y="1"/>
                  </a:moveTo>
                  <a:lnTo>
                    <a:pt x="0" y="442"/>
                  </a:lnTo>
                  <a:lnTo>
                    <a:pt x="40137" y="442"/>
                  </a:lnTo>
                  <a:lnTo>
                    <a:pt x="40137" y="1"/>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0"/>
            <p:cNvSpPr/>
            <p:nvPr/>
          </p:nvSpPr>
          <p:spPr>
            <a:xfrm>
              <a:off x="573650" y="3428525"/>
              <a:ext cx="1003450" cy="11050"/>
            </a:xfrm>
            <a:custGeom>
              <a:avLst/>
              <a:gdLst/>
              <a:ahLst/>
              <a:cxnLst/>
              <a:rect l="l" t="t" r="r" b="b"/>
              <a:pathLst>
                <a:path w="40138" h="442" extrusionOk="0">
                  <a:moveTo>
                    <a:pt x="0" y="0"/>
                  </a:moveTo>
                  <a:lnTo>
                    <a:pt x="0" y="441"/>
                  </a:lnTo>
                  <a:lnTo>
                    <a:pt x="40137" y="441"/>
                  </a:lnTo>
                  <a:lnTo>
                    <a:pt x="40137" y="0"/>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0"/>
            <p:cNvSpPr/>
            <p:nvPr/>
          </p:nvSpPr>
          <p:spPr>
            <a:xfrm>
              <a:off x="573650" y="3576600"/>
              <a:ext cx="1003450" cy="11050"/>
            </a:xfrm>
            <a:custGeom>
              <a:avLst/>
              <a:gdLst/>
              <a:ahLst/>
              <a:cxnLst/>
              <a:rect l="l" t="t" r="r" b="b"/>
              <a:pathLst>
                <a:path w="40138" h="442" extrusionOk="0">
                  <a:moveTo>
                    <a:pt x="0" y="0"/>
                  </a:moveTo>
                  <a:lnTo>
                    <a:pt x="0" y="441"/>
                  </a:lnTo>
                  <a:lnTo>
                    <a:pt x="40137" y="441"/>
                  </a:lnTo>
                  <a:lnTo>
                    <a:pt x="40137" y="0"/>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a:off x="573650" y="3466325"/>
              <a:ext cx="1003450" cy="11050"/>
            </a:xfrm>
            <a:custGeom>
              <a:avLst/>
              <a:gdLst/>
              <a:ahLst/>
              <a:cxnLst/>
              <a:rect l="l" t="t" r="r" b="b"/>
              <a:pathLst>
                <a:path w="40138" h="442" extrusionOk="0">
                  <a:moveTo>
                    <a:pt x="0" y="0"/>
                  </a:moveTo>
                  <a:lnTo>
                    <a:pt x="0" y="441"/>
                  </a:lnTo>
                  <a:lnTo>
                    <a:pt x="40137" y="441"/>
                  </a:lnTo>
                  <a:lnTo>
                    <a:pt x="40137" y="0"/>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0"/>
            <p:cNvSpPr/>
            <p:nvPr/>
          </p:nvSpPr>
          <p:spPr>
            <a:xfrm>
              <a:off x="573650" y="3614400"/>
              <a:ext cx="1003450" cy="11050"/>
            </a:xfrm>
            <a:custGeom>
              <a:avLst/>
              <a:gdLst/>
              <a:ahLst/>
              <a:cxnLst/>
              <a:rect l="l" t="t" r="r" b="b"/>
              <a:pathLst>
                <a:path w="40138" h="442" extrusionOk="0">
                  <a:moveTo>
                    <a:pt x="0" y="0"/>
                  </a:moveTo>
                  <a:lnTo>
                    <a:pt x="0" y="441"/>
                  </a:lnTo>
                  <a:lnTo>
                    <a:pt x="40137" y="441"/>
                  </a:lnTo>
                  <a:lnTo>
                    <a:pt x="40137" y="0"/>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0"/>
            <p:cNvSpPr/>
            <p:nvPr/>
          </p:nvSpPr>
          <p:spPr>
            <a:xfrm>
              <a:off x="573650" y="3652200"/>
              <a:ext cx="1003450" cy="11050"/>
            </a:xfrm>
            <a:custGeom>
              <a:avLst/>
              <a:gdLst/>
              <a:ahLst/>
              <a:cxnLst/>
              <a:rect l="l" t="t" r="r" b="b"/>
              <a:pathLst>
                <a:path w="40138" h="442" extrusionOk="0">
                  <a:moveTo>
                    <a:pt x="0" y="0"/>
                  </a:moveTo>
                  <a:lnTo>
                    <a:pt x="0" y="442"/>
                  </a:lnTo>
                  <a:lnTo>
                    <a:pt x="40137" y="442"/>
                  </a:lnTo>
                  <a:lnTo>
                    <a:pt x="40137" y="0"/>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0"/>
            <p:cNvSpPr/>
            <p:nvPr/>
          </p:nvSpPr>
          <p:spPr>
            <a:xfrm>
              <a:off x="573650" y="3690000"/>
              <a:ext cx="1003450" cy="9475"/>
            </a:xfrm>
            <a:custGeom>
              <a:avLst/>
              <a:gdLst/>
              <a:ahLst/>
              <a:cxnLst/>
              <a:rect l="l" t="t" r="r" b="b"/>
              <a:pathLst>
                <a:path w="40138" h="379" extrusionOk="0">
                  <a:moveTo>
                    <a:pt x="0" y="1"/>
                  </a:moveTo>
                  <a:lnTo>
                    <a:pt x="0" y="379"/>
                  </a:lnTo>
                  <a:lnTo>
                    <a:pt x="40137" y="379"/>
                  </a:lnTo>
                  <a:lnTo>
                    <a:pt x="40137" y="1"/>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0"/>
            <p:cNvSpPr/>
            <p:nvPr/>
          </p:nvSpPr>
          <p:spPr>
            <a:xfrm>
              <a:off x="573650" y="3726225"/>
              <a:ext cx="1003450" cy="11050"/>
            </a:xfrm>
            <a:custGeom>
              <a:avLst/>
              <a:gdLst/>
              <a:ahLst/>
              <a:cxnLst/>
              <a:rect l="l" t="t" r="r" b="b"/>
              <a:pathLst>
                <a:path w="40138" h="442" extrusionOk="0">
                  <a:moveTo>
                    <a:pt x="0" y="1"/>
                  </a:moveTo>
                  <a:lnTo>
                    <a:pt x="0" y="442"/>
                  </a:lnTo>
                  <a:lnTo>
                    <a:pt x="40137" y="442"/>
                  </a:lnTo>
                  <a:lnTo>
                    <a:pt x="40137" y="1"/>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0"/>
            <p:cNvSpPr/>
            <p:nvPr/>
          </p:nvSpPr>
          <p:spPr>
            <a:xfrm>
              <a:off x="573650" y="3764050"/>
              <a:ext cx="1003450" cy="9475"/>
            </a:xfrm>
            <a:custGeom>
              <a:avLst/>
              <a:gdLst/>
              <a:ahLst/>
              <a:cxnLst/>
              <a:rect l="l" t="t" r="r" b="b"/>
              <a:pathLst>
                <a:path w="40138" h="379" extrusionOk="0">
                  <a:moveTo>
                    <a:pt x="0" y="0"/>
                  </a:moveTo>
                  <a:lnTo>
                    <a:pt x="0" y="378"/>
                  </a:lnTo>
                  <a:lnTo>
                    <a:pt x="40137" y="378"/>
                  </a:lnTo>
                  <a:lnTo>
                    <a:pt x="40137" y="0"/>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0"/>
            <p:cNvSpPr/>
            <p:nvPr/>
          </p:nvSpPr>
          <p:spPr>
            <a:xfrm>
              <a:off x="573650" y="3800275"/>
              <a:ext cx="1003450" cy="11050"/>
            </a:xfrm>
            <a:custGeom>
              <a:avLst/>
              <a:gdLst/>
              <a:ahLst/>
              <a:cxnLst/>
              <a:rect l="l" t="t" r="r" b="b"/>
              <a:pathLst>
                <a:path w="40138" h="442" extrusionOk="0">
                  <a:moveTo>
                    <a:pt x="0" y="0"/>
                  </a:moveTo>
                  <a:lnTo>
                    <a:pt x="0" y="441"/>
                  </a:lnTo>
                  <a:lnTo>
                    <a:pt x="40137" y="441"/>
                  </a:lnTo>
                  <a:lnTo>
                    <a:pt x="40137" y="0"/>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0"/>
            <p:cNvSpPr/>
            <p:nvPr/>
          </p:nvSpPr>
          <p:spPr>
            <a:xfrm>
              <a:off x="573650" y="3502550"/>
              <a:ext cx="1003450" cy="11050"/>
            </a:xfrm>
            <a:custGeom>
              <a:avLst/>
              <a:gdLst/>
              <a:ahLst/>
              <a:cxnLst/>
              <a:rect l="l" t="t" r="r" b="b"/>
              <a:pathLst>
                <a:path w="40138" h="442" extrusionOk="0">
                  <a:moveTo>
                    <a:pt x="0" y="1"/>
                  </a:moveTo>
                  <a:lnTo>
                    <a:pt x="0" y="442"/>
                  </a:lnTo>
                  <a:lnTo>
                    <a:pt x="40137" y="442"/>
                  </a:lnTo>
                  <a:lnTo>
                    <a:pt x="40137" y="1"/>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0"/>
            <p:cNvSpPr/>
            <p:nvPr/>
          </p:nvSpPr>
          <p:spPr>
            <a:xfrm>
              <a:off x="573650" y="3540350"/>
              <a:ext cx="1003450" cy="11050"/>
            </a:xfrm>
            <a:custGeom>
              <a:avLst/>
              <a:gdLst/>
              <a:ahLst/>
              <a:cxnLst/>
              <a:rect l="l" t="t" r="r" b="b"/>
              <a:pathLst>
                <a:path w="40138" h="442" extrusionOk="0">
                  <a:moveTo>
                    <a:pt x="0" y="1"/>
                  </a:moveTo>
                  <a:lnTo>
                    <a:pt x="0" y="442"/>
                  </a:lnTo>
                  <a:lnTo>
                    <a:pt x="40137" y="442"/>
                  </a:lnTo>
                  <a:lnTo>
                    <a:pt x="40137" y="1"/>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0"/>
            <p:cNvSpPr/>
            <p:nvPr/>
          </p:nvSpPr>
          <p:spPr>
            <a:xfrm>
              <a:off x="529525" y="2892925"/>
              <a:ext cx="2700000" cy="37825"/>
            </a:xfrm>
            <a:custGeom>
              <a:avLst/>
              <a:gdLst/>
              <a:ahLst/>
              <a:cxnLst/>
              <a:rect l="l" t="t" r="r" b="b"/>
              <a:pathLst>
                <a:path w="108000" h="1513" extrusionOk="0">
                  <a:moveTo>
                    <a:pt x="1" y="1"/>
                  </a:moveTo>
                  <a:lnTo>
                    <a:pt x="1" y="1513"/>
                  </a:lnTo>
                  <a:lnTo>
                    <a:pt x="108000" y="1513"/>
                  </a:lnTo>
                  <a:lnTo>
                    <a:pt x="108000" y="1"/>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0"/>
            <p:cNvSpPr/>
            <p:nvPr/>
          </p:nvSpPr>
          <p:spPr>
            <a:xfrm>
              <a:off x="529525" y="2957525"/>
              <a:ext cx="2700000" cy="1082200"/>
            </a:xfrm>
            <a:custGeom>
              <a:avLst/>
              <a:gdLst/>
              <a:ahLst/>
              <a:cxnLst/>
              <a:rect l="l" t="t" r="r" b="b"/>
              <a:pathLst>
                <a:path w="108000" h="43288" extrusionOk="0">
                  <a:moveTo>
                    <a:pt x="25016" y="16320"/>
                  </a:moveTo>
                  <a:lnTo>
                    <a:pt x="25016" y="35349"/>
                  </a:lnTo>
                  <a:lnTo>
                    <a:pt x="5546" y="35349"/>
                  </a:lnTo>
                  <a:lnTo>
                    <a:pt x="5546" y="16320"/>
                  </a:lnTo>
                  <a:close/>
                  <a:moveTo>
                    <a:pt x="1" y="0"/>
                  </a:moveTo>
                  <a:lnTo>
                    <a:pt x="1" y="43288"/>
                  </a:lnTo>
                  <a:lnTo>
                    <a:pt x="108000" y="43288"/>
                  </a:lnTo>
                  <a:lnTo>
                    <a:pt x="108000" y="0"/>
                  </a:ln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0"/>
            <p:cNvSpPr/>
            <p:nvPr/>
          </p:nvSpPr>
          <p:spPr>
            <a:xfrm>
              <a:off x="1728300" y="2787400"/>
              <a:ext cx="302475" cy="300875"/>
            </a:xfrm>
            <a:custGeom>
              <a:avLst/>
              <a:gdLst/>
              <a:ahLst/>
              <a:cxnLst/>
              <a:rect l="l" t="t" r="r" b="b"/>
              <a:pathLst>
                <a:path w="12099" h="12035" extrusionOk="0">
                  <a:moveTo>
                    <a:pt x="6049" y="0"/>
                  </a:moveTo>
                  <a:cubicBezTo>
                    <a:pt x="2710" y="0"/>
                    <a:pt x="0" y="2709"/>
                    <a:pt x="0" y="6049"/>
                  </a:cubicBezTo>
                  <a:cubicBezTo>
                    <a:pt x="0" y="9326"/>
                    <a:pt x="2710" y="12035"/>
                    <a:pt x="6049" y="12035"/>
                  </a:cubicBezTo>
                  <a:cubicBezTo>
                    <a:pt x="9389" y="12035"/>
                    <a:pt x="12098" y="9326"/>
                    <a:pt x="12098" y="6049"/>
                  </a:cubicBezTo>
                  <a:cubicBezTo>
                    <a:pt x="12098" y="2709"/>
                    <a:pt x="9389" y="0"/>
                    <a:pt x="6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0"/>
            <p:cNvSpPr/>
            <p:nvPr/>
          </p:nvSpPr>
          <p:spPr>
            <a:xfrm>
              <a:off x="1688925" y="2746425"/>
              <a:ext cx="381225" cy="382825"/>
            </a:xfrm>
            <a:custGeom>
              <a:avLst/>
              <a:gdLst/>
              <a:ahLst/>
              <a:cxnLst/>
              <a:rect l="l" t="t" r="r" b="b"/>
              <a:pathLst>
                <a:path w="15249" h="15313" extrusionOk="0">
                  <a:moveTo>
                    <a:pt x="7624" y="1639"/>
                  </a:moveTo>
                  <a:cubicBezTo>
                    <a:pt x="10964" y="1639"/>
                    <a:pt x="13673" y="4348"/>
                    <a:pt x="13673" y="7688"/>
                  </a:cubicBezTo>
                  <a:cubicBezTo>
                    <a:pt x="13673" y="10965"/>
                    <a:pt x="10964" y="13674"/>
                    <a:pt x="7624" y="13674"/>
                  </a:cubicBezTo>
                  <a:cubicBezTo>
                    <a:pt x="4285" y="13674"/>
                    <a:pt x="1575" y="10965"/>
                    <a:pt x="1575" y="7688"/>
                  </a:cubicBezTo>
                  <a:cubicBezTo>
                    <a:pt x="1575" y="4348"/>
                    <a:pt x="4285" y="1639"/>
                    <a:pt x="7624" y="1639"/>
                  </a:cubicBezTo>
                  <a:close/>
                  <a:moveTo>
                    <a:pt x="7624" y="1"/>
                  </a:moveTo>
                  <a:cubicBezTo>
                    <a:pt x="3403" y="1"/>
                    <a:pt x="0" y="3466"/>
                    <a:pt x="0" y="7688"/>
                  </a:cubicBezTo>
                  <a:cubicBezTo>
                    <a:pt x="0" y="11847"/>
                    <a:pt x="3403" y="15312"/>
                    <a:pt x="7624" y="15312"/>
                  </a:cubicBezTo>
                  <a:cubicBezTo>
                    <a:pt x="11846" y="15312"/>
                    <a:pt x="15249" y="11847"/>
                    <a:pt x="15249" y="7688"/>
                  </a:cubicBezTo>
                  <a:cubicBezTo>
                    <a:pt x="15249" y="3466"/>
                    <a:pt x="11846" y="1"/>
                    <a:pt x="7624" y="1"/>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0"/>
            <p:cNvSpPr/>
            <p:nvPr/>
          </p:nvSpPr>
          <p:spPr>
            <a:xfrm>
              <a:off x="1775550" y="2833075"/>
              <a:ext cx="207950" cy="209525"/>
            </a:xfrm>
            <a:custGeom>
              <a:avLst/>
              <a:gdLst/>
              <a:ahLst/>
              <a:cxnLst/>
              <a:rect l="l" t="t" r="r" b="b"/>
              <a:pathLst>
                <a:path w="8318" h="8381" extrusionOk="0">
                  <a:moveTo>
                    <a:pt x="2836" y="0"/>
                  </a:moveTo>
                  <a:lnTo>
                    <a:pt x="2836" y="2836"/>
                  </a:lnTo>
                  <a:lnTo>
                    <a:pt x="1" y="2836"/>
                  </a:lnTo>
                  <a:lnTo>
                    <a:pt x="1" y="5545"/>
                  </a:lnTo>
                  <a:lnTo>
                    <a:pt x="2836" y="5545"/>
                  </a:lnTo>
                  <a:lnTo>
                    <a:pt x="2836" y="8381"/>
                  </a:lnTo>
                  <a:lnTo>
                    <a:pt x="5483" y="8381"/>
                  </a:lnTo>
                  <a:lnTo>
                    <a:pt x="5483" y="5545"/>
                  </a:lnTo>
                  <a:lnTo>
                    <a:pt x="8318" y="5545"/>
                  </a:lnTo>
                  <a:lnTo>
                    <a:pt x="8318" y="2836"/>
                  </a:lnTo>
                  <a:lnTo>
                    <a:pt x="5483" y="2836"/>
                  </a:lnTo>
                  <a:lnTo>
                    <a:pt x="5483" y="0"/>
                  </a:lnTo>
                  <a:close/>
                </a:path>
              </a:pathLst>
            </a:custGeom>
            <a:solidFill>
              <a:srgbClr val="E6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0"/>
            <p:cNvSpPr/>
            <p:nvPr/>
          </p:nvSpPr>
          <p:spPr>
            <a:xfrm>
              <a:off x="1369150" y="3526175"/>
              <a:ext cx="187475" cy="378100"/>
            </a:xfrm>
            <a:custGeom>
              <a:avLst/>
              <a:gdLst/>
              <a:ahLst/>
              <a:cxnLst/>
              <a:rect l="l" t="t" r="r" b="b"/>
              <a:pathLst>
                <a:path w="7499" h="15124" extrusionOk="0">
                  <a:moveTo>
                    <a:pt x="6049" y="3718"/>
                  </a:moveTo>
                  <a:cubicBezTo>
                    <a:pt x="6301" y="3718"/>
                    <a:pt x="6616" y="3970"/>
                    <a:pt x="6616" y="4285"/>
                  </a:cubicBezTo>
                  <a:lnTo>
                    <a:pt x="6616" y="5483"/>
                  </a:lnTo>
                  <a:lnTo>
                    <a:pt x="945" y="5483"/>
                  </a:lnTo>
                  <a:lnTo>
                    <a:pt x="945" y="4285"/>
                  </a:lnTo>
                  <a:cubicBezTo>
                    <a:pt x="945" y="3970"/>
                    <a:pt x="1197" y="3718"/>
                    <a:pt x="1512" y="3718"/>
                  </a:cubicBezTo>
                  <a:close/>
                  <a:moveTo>
                    <a:pt x="1071" y="1"/>
                  </a:moveTo>
                  <a:cubicBezTo>
                    <a:pt x="819" y="1"/>
                    <a:pt x="630" y="190"/>
                    <a:pt x="630" y="442"/>
                  </a:cubicBezTo>
                  <a:lnTo>
                    <a:pt x="630" y="1324"/>
                  </a:lnTo>
                  <a:cubicBezTo>
                    <a:pt x="630" y="1576"/>
                    <a:pt x="819" y="1765"/>
                    <a:pt x="1071" y="1765"/>
                  </a:cubicBezTo>
                  <a:lnTo>
                    <a:pt x="1449" y="1765"/>
                  </a:lnTo>
                  <a:lnTo>
                    <a:pt x="1449" y="2773"/>
                  </a:lnTo>
                  <a:cubicBezTo>
                    <a:pt x="630" y="2836"/>
                    <a:pt x="0" y="3466"/>
                    <a:pt x="0" y="4285"/>
                  </a:cubicBezTo>
                  <a:lnTo>
                    <a:pt x="0" y="13611"/>
                  </a:lnTo>
                  <a:cubicBezTo>
                    <a:pt x="0" y="14430"/>
                    <a:pt x="693" y="15123"/>
                    <a:pt x="1512" y="15123"/>
                  </a:cubicBezTo>
                  <a:lnTo>
                    <a:pt x="6049" y="15123"/>
                  </a:lnTo>
                  <a:cubicBezTo>
                    <a:pt x="6868" y="15123"/>
                    <a:pt x="7498" y="14430"/>
                    <a:pt x="7498" y="13611"/>
                  </a:cubicBezTo>
                  <a:lnTo>
                    <a:pt x="7498" y="4285"/>
                  </a:lnTo>
                  <a:cubicBezTo>
                    <a:pt x="7498" y="3466"/>
                    <a:pt x="6868" y="2836"/>
                    <a:pt x="6112" y="2773"/>
                  </a:cubicBezTo>
                  <a:lnTo>
                    <a:pt x="6112" y="1765"/>
                  </a:lnTo>
                  <a:lnTo>
                    <a:pt x="6490" y="1765"/>
                  </a:lnTo>
                  <a:cubicBezTo>
                    <a:pt x="6679" y="1765"/>
                    <a:pt x="6931" y="1576"/>
                    <a:pt x="6931" y="1324"/>
                  </a:cubicBezTo>
                  <a:lnTo>
                    <a:pt x="6931" y="442"/>
                  </a:lnTo>
                  <a:cubicBezTo>
                    <a:pt x="6931" y="190"/>
                    <a:pt x="6679" y="1"/>
                    <a:pt x="6490" y="1"/>
                  </a:cubicBezTo>
                  <a:close/>
                </a:path>
              </a:pathLst>
            </a:custGeom>
            <a:solidFill>
              <a:srgbClr val="7FD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0"/>
            <p:cNvSpPr/>
            <p:nvPr/>
          </p:nvSpPr>
          <p:spPr>
            <a:xfrm>
              <a:off x="1622750" y="3526175"/>
              <a:ext cx="187475" cy="378100"/>
            </a:xfrm>
            <a:custGeom>
              <a:avLst/>
              <a:gdLst/>
              <a:ahLst/>
              <a:cxnLst/>
              <a:rect l="l" t="t" r="r" b="b"/>
              <a:pathLst>
                <a:path w="7499" h="15124" extrusionOk="0">
                  <a:moveTo>
                    <a:pt x="6050" y="3718"/>
                  </a:moveTo>
                  <a:cubicBezTo>
                    <a:pt x="6302" y="3718"/>
                    <a:pt x="6554" y="3970"/>
                    <a:pt x="6554" y="4285"/>
                  </a:cubicBezTo>
                  <a:lnTo>
                    <a:pt x="6554" y="5483"/>
                  </a:lnTo>
                  <a:lnTo>
                    <a:pt x="946" y="5483"/>
                  </a:lnTo>
                  <a:lnTo>
                    <a:pt x="946" y="4285"/>
                  </a:lnTo>
                  <a:cubicBezTo>
                    <a:pt x="946" y="3970"/>
                    <a:pt x="1198" y="3718"/>
                    <a:pt x="1513" y="3718"/>
                  </a:cubicBezTo>
                  <a:close/>
                  <a:moveTo>
                    <a:pt x="1072" y="1"/>
                  </a:moveTo>
                  <a:cubicBezTo>
                    <a:pt x="820" y="1"/>
                    <a:pt x="631" y="190"/>
                    <a:pt x="631" y="442"/>
                  </a:cubicBezTo>
                  <a:lnTo>
                    <a:pt x="631" y="1324"/>
                  </a:lnTo>
                  <a:cubicBezTo>
                    <a:pt x="631" y="1576"/>
                    <a:pt x="820" y="1765"/>
                    <a:pt x="1072" y="1765"/>
                  </a:cubicBezTo>
                  <a:lnTo>
                    <a:pt x="1450" y="1765"/>
                  </a:lnTo>
                  <a:lnTo>
                    <a:pt x="1450" y="2773"/>
                  </a:lnTo>
                  <a:cubicBezTo>
                    <a:pt x="631" y="2836"/>
                    <a:pt x="1" y="3466"/>
                    <a:pt x="1" y="4285"/>
                  </a:cubicBezTo>
                  <a:lnTo>
                    <a:pt x="1" y="13611"/>
                  </a:lnTo>
                  <a:cubicBezTo>
                    <a:pt x="1" y="14430"/>
                    <a:pt x="694" y="15123"/>
                    <a:pt x="1513" y="15123"/>
                  </a:cubicBezTo>
                  <a:lnTo>
                    <a:pt x="6050" y="15123"/>
                  </a:lnTo>
                  <a:cubicBezTo>
                    <a:pt x="6869" y="15123"/>
                    <a:pt x="7499" y="14430"/>
                    <a:pt x="7499" y="13611"/>
                  </a:cubicBezTo>
                  <a:lnTo>
                    <a:pt x="7499" y="4285"/>
                  </a:lnTo>
                  <a:cubicBezTo>
                    <a:pt x="7499" y="3466"/>
                    <a:pt x="6869" y="2836"/>
                    <a:pt x="6113" y="2773"/>
                  </a:cubicBezTo>
                  <a:lnTo>
                    <a:pt x="6113" y="1765"/>
                  </a:lnTo>
                  <a:lnTo>
                    <a:pt x="6491" y="1765"/>
                  </a:lnTo>
                  <a:cubicBezTo>
                    <a:pt x="6680" y="1765"/>
                    <a:pt x="6932" y="1576"/>
                    <a:pt x="6932" y="1324"/>
                  </a:cubicBezTo>
                  <a:lnTo>
                    <a:pt x="6932" y="442"/>
                  </a:lnTo>
                  <a:cubicBezTo>
                    <a:pt x="6932" y="190"/>
                    <a:pt x="6680" y="1"/>
                    <a:pt x="6491" y="1"/>
                  </a:cubicBezTo>
                  <a:close/>
                </a:path>
              </a:pathLst>
            </a:custGeom>
            <a:solidFill>
              <a:srgbClr val="7FD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0"/>
            <p:cNvSpPr/>
            <p:nvPr/>
          </p:nvSpPr>
          <p:spPr>
            <a:xfrm>
              <a:off x="1876375" y="3526175"/>
              <a:ext cx="187475" cy="378100"/>
            </a:xfrm>
            <a:custGeom>
              <a:avLst/>
              <a:gdLst/>
              <a:ahLst/>
              <a:cxnLst/>
              <a:rect l="l" t="t" r="r" b="b"/>
              <a:pathLst>
                <a:path w="7499" h="15124" extrusionOk="0">
                  <a:moveTo>
                    <a:pt x="6049" y="3718"/>
                  </a:moveTo>
                  <a:cubicBezTo>
                    <a:pt x="6301" y="3718"/>
                    <a:pt x="6553" y="3970"/>
                    <a:pt x="6553" y="4285"/>
                  </a:cubicBezTo>
                  <a:lnTo>
                    <a:pt x="6553" y="5483"/>
                  </a:lnTo>
                  <a:lnTo>
                    <a:pt x="945" y="5483"/>
                  </a:lnTo>
                  <a:lnTo>
                    <a:pt x="945" y="4285"/>
                  </a:lnTo>
                  <a:cubicBezTo>
                    <a:pt x="945" y="3970"/>
                    <a:pt x="1198" y="3718"/>
                    <a:pt x="1513" y="3718"/>
                  </a:cubicBezTo>
                  <a:close/>
                  <a:moveTo>
                    <a:pt x="1071" y="1"/>
                  </a:moveTo>
                  <a:cubicBezTo>
                    <a:pt x="819" y="1"/>
                    <a:pt x="630" y="190"/>
                    <a:pt x="630" y="442"/>
                  </a:cubicBezTo>
                  <a:lnTo>
                    <a:pt x="630" y="1324"/>
                  </a:lnTo>
                  <a:cubicBezTo>
                    <a:pt x="630" y="1576"/>
                    <a:pt x="819" y="1765"/>
                    <a:pt x="1071" y="1765"/>
                  </a:cubicBezTo>
                  <a:lnTo>
                    <a:pt x="1450" y="1765"/>
                  </a:lnTo>
                  <a:lnTo>
                    <a:pt x="1450" y="2773"/>
                  </a:lnTo>
                  <a:cubicBezTo>
                    <a:pt x="630" y="2836"/>
                    <a:pt x="0" y="3466"/>
                    <a:pt x="0" y="4285"/>
                  </a:cubicBezTo>
                  <a:lnTo>
                    <a:pt x="0" y="13611"/>
                  </a:lnTo>
                  <a:cubicBezTo>
                    <a:pt x="0" y="14430"/>
                    <a:pt x="693" y="15123"/>
                    <a:pt x="1513" y="15123"/>
                  </a:cubicBezTo>
                  <a:lnTo>
                    <a:pt x="6049" y="15123"/>
                  </a:lnTo>
                  <a:cubicBezTo>
                    <a:pt x="6868" y="15123"/>
                    <a:pt x="7499" y="14430"/>
                    <a:pt x="7499" y="13611"/>
                  </a:cubicBezTo>
                  <a:lnTo>
                    <a:pt x="7499" y="4285"/>
                  </a:lnTo>
                  <a:cubicBezTo>
                    <a:pt x="7499" y="3466"/>
                    <a:pt x="6868" y="2836"/>
                    <a:pt x="6112" y="2773"/>
                  </a:cubicBezTo>
                  <a:lnTo>
                    <a:pt x="6112" y="1765"/>
                  </a:lnTo>
                  <a:lnTo>
                    <a:pt x="6490" y="1765"/>
                  </a:lnTo>
                  <a:cubicBezTo>
                    <a:pt x="6679" y="1765"/>
                    <a:pt x="6931" y="1576"/>
                    <a:pt x="6931" y="1324"/>
                  </a:cubicBezTo>
                  <a:lnTo>
                    <a:pt x="6931" y="442"/>
                  </a:lnTo>
                  <a:cubicBezTo>
                    <a:pt x="6931" y="190"/>
                    <a:pt x="6679" y="1"/>
                    <a:pt x="6490" y="1"/>
                  </a:cubicBezTo>
                  <a:close/>
                </a:path>
              </a:pathLst>
            </a:custGeom>
            <a:solidFill>
              <a:srgbClr val="7FD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0"/>
            <p:cNvSpPr/>
            <p:nvPr/>
          </p:nvSpPr>
          <p:spPr>
            <a:xfrm>
              <a:off x="2129975" y="3526175"/>
              <a:ext cx="187500" cy="378100"/>
            </a:xfrm>
            <a:custGeom>
              <a:avLst/>
              <a:gdLst/>
              <a:ahLst/>
              <a:cxnLst/>
              <a:rect l="l" t="t" r="r" b="b"/>
              <a:pathLst>
                <a:path w="7500" h="15124" extrusionOk="0">
                  <a:moveTo>
                    <a:pt x="6050" y="3718"/>
                  </a:moveTo>
                  <a:cubicBezTo>
                    <a:pt x="6302" y="3718"/>
                    <a:pt x="6554" y="3970"/>
                    <a:pt x="6554" y="4285"/>
                  </a:cubicBezTo>
                  <a:lnTo>
                    <a:pt x="6554" y="5483"/>
                  </a:lnTo>
                  <a:lnTo>
                    <a:pt x="946" y="5483"/>
                  </a:lnTo>
                  <a:lnTo>
                    <a:pt x="946" y="4285"/>
                  </a:lnTo>
                  <a:cubicBezTo>
                    <a:pt x="946" y="3970"/>
                    <a:pt x="1198" y="3718"/>
                    <a:pt x="1513" y="3718"/>
                  </a:cubicBezTo>
                  <a:close/>
                  <a:moveTo>
                    <a:pt x="1072" y="1"/>
                  </a:moveTo>
                  <a:cubicBezTo>
                    <a:pt x="820" y="1"/>
                    <a:pt x="631" y="190"/>
                    <a:pt x="631" y="442"/>
                  </a:cubicBezTo>
                  <a:lnTo>
                    <a:pt x="631" y="1324"/>
                  </a:lnTo>
                  <a:cubicBezTo>
                    <a:pt x="631" y="1576"/>
                    <a:pt x="820" y="1765"/>
                    <a:pt x="1072" y="1765"/>
                  </a:cubicBezTo>
                  <a:lnTo>
                    <a:pt x="1450" y="1765"/>
                  </a:lnTo>
                  <a:lnTo>
                    <a:pt x="1450" y="2773"/>
                  </a:lnTo>
                  <a:cubicBezTo>
                    <a:pt x="631" y="2836"/>
                    <a:pt x="1" y="3466"/>
                    <a:pt x="1" y="4285"/>
                  </a:cubicBezTo>
                  <a:lnTo>
                    <a:pt x="1" y="13611"/>
                  </a:lnTo>
                  <a:cubicBezTo>
                    <a:pt x="1" y="14430"/>
                    <a:pt x="694" y="15123"/>
                    <a:pt x="1513" y="15123"/>
                  </a:cubicBezTo>
                  <a:lnTo>
                    <a:pt x="5987" y="15123"/>
                  </a:lnTo>
                  <a:cubicBezTo>
                    <a:pt x="6869" y="15123"/>
                    <a:pt x="7499" y="14430"/>
                    <a:pt x="7499" y="13611"/>
                  </a:cubicBezTo>
                  <a:lnTo>
                    <a:pt x="7499" y="4285"/>
                  </a:lnTo>
                  <a:cubicBezTo>
                    <a:pt x="7499" y="3466"/>
                    <a:pt x="6869" y="2836"/>
                    <a:pt x="6113" y="2773"/>
                  </a:cubicBezTo>
                  <a:lnTo>
                    <a:pt x="6113" y="1765"/>
                  </a:lnTo>
                  <a:lnTo>
                    <a:pt x="6491" y="1765"/>
                  </a:lnTo>
                  <a:cubicBezTo>
                    <a:pt x="6680" y="1765"/>
                    <a:pt x="6932" y="1576"/>
                    <a:pt x="6932" y="1324"/>
                  </a:cubicBezTo>
                  <a:lnTo>
                    <a:pt x="6932" y="442"/>
                  </a:lnTo>
                  <a:cubicBezTo>
                    <a:pt x="6932" y="190"/>
                    <a:pt x="6680" y="1"/>
                    <a:pt x="6491" y="1"/>
                  </a:cubicBezTo>
                  <a:close/>
                </a:path>
              </a:pathLst>
            </a:custGeom>
            <a:solidFill>
              <a:srgbClr val="7FD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2383600" y="3526175"/>
              <a:ext cx="187475" cy="378100"/>
            </a:xfrm>
            <a:custGeom>
              <a:avLst/>
              <a:gdLst/>
              <a:ahLst/>
              <a:cxnLst/>
              <a:rect l="l" t="t" r="r" b="b"/>
              <a:pathLst>
                <a:path w="7499" h="15124" extrusionOk="0">
                  <a:moveTo>
                    <a:pt x="5986" y="3718"/>
                  </a:moveTo>
                  <a:cubicBezTo>
                    <a:pt x="6302" y="3718"/>
                    <a:pt x="6554" y="3970"/>
                    <a:pt x="6554" y="4285"/>
                  </a:cubicBezTo>
                  <a:lnTo>
                    <a:pt x="6554" y="5483"/>
                  </a:lnTo>
                  <a:lnTo>
                    <a:pt x="946" y="5483"/>
                  </a:lnTo>
                  <a:lnTo>
                    <a:pt x="946" y="4285"/>
                  </a:lnTo>
                  <a:cubicBezTo>
                    <a:pt x="946" y="3970"/>
                    <a:pt x="1198" y="3718"/>
                    <a:pt x="1513" y="3718"/>
                  </a:cubicBezTo>
                  <a:close/>
                  <a:moveTo>
                    <a:pt x="1072" y="1"/>
                  </a:moveTo>
                  <a:cubicBezTo>
                    <a:pt x="820" y="1"/>
                    <a:pt x="631" y="190"/>
                    <a:pt x="631" y="442"/>
                  </a:cubicBezTo>
                  <a:lnTo>
                    <a:pt x="631" y="1324"/>
                  </a:lnTo>
                  <a:cubicBezTo>
                    <a:pt x="631" y="1576"/>
                    <a:pt x="820" y="1765"/>
                    <a:pt x="1072" y="1765"/>
                  </a:cubicBezTo>
                  <a:lnTo>
                    <a:pt x="1450" y="1765"/>
                  </a:lnTo>
                  <a:lnTo>
                    <a:pt x="1450" y="2773"/>
                  </a:lnTo>
                  <a:cubicBezTo>
                    <a:pt x="631" y="2836"/>
                    <a:pt x="1" y="3466"/>
                    <a:pt x="1" y="4285"/>
                  </a:cubicBezTo>
                  <a:lnTo>
                    <a:pt x="1" y="13611"/>
                  </a:lnTo>
                  <a:cubicBezTo>
                    <a:pt x="1" y="14430"/>
                    <a:pt x="694" y="15123"/>
                    <a:pt x="1513" y="15123"/>
                  </a:cubicBezTo>
                  <a:lnTo>
                    <a:pt x="5986" y="15123"/>
                  </a:lnTo>
                  <a:cubicBezTo>
                    <a:pt x="6869" y="15123"/>
                    <a:pt x="7499" y="14430"/>
                    <a:pt x="7499" y="13611"/>
                  </a:cubicBezTo>
                  <a:lnTo>
                    <a:pt x="7499" y="4285"/>
                  </a:lnTo>
                  <a:cubicBezTo>
                    <a:pt x="7499" y="3466"/>
                    <a:pt x="6869" y="2836"/>
                    <a:pt x="6112" y="2773"/>
                  </a:cubicBezTo>
                  <a:lnTo>
                    <a:pt x="6112" y="1765"/>
                  </a:lnTo>
                  <a:lnTo>
                    <a:pt x="6491" y="1765"/>
                  </a:lnTo>
                  <a:cubicBezTo>
                    <a:pt x="6680" y="1765"/>
                    <a:pt x="6869" y="1576"/>
                    <a:pt x="6869" y="1324"/>
                  </a:cubicBezTo>
                  <a:lnTo>
                    <a:pt x="6869" y="442"/>
                  </a:lnTo>
                  <a:cubicBezTo>
                    <a:pt x="6869" y="190"/>
                    <a:pt x="6680" y="1"/>
                    <a:pt x="6491" y="1"/>
                  </a:cubicBezTo>
                  <a:close/>
                </a:path>
              </a:pathLst>
            </a:custGeom>
            <a:solidFill>
              <a:srgbClr val="7FD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0"/>
            <p:cNvSpPr/>
            <p:nvPr/>
          </p:nvSpPr>
          <p:spPr>
            <a:xfrm>
              <a:off x="2637225" y="3526175"/>
              <a:ext cx="187475" cy="378100"/>
            </a:xfrm>
            <a:custGeom>
              <a:avLst/>
              <a:gdLst/>
              <a:ahLst/>
              <a:cxnLst/>
              <a:rect l="l" t="t" r="r" b="b"/>
              <a:pathLst>
                <a:path w="7499" h="15124" extrusionOk="0">
                  <a:moveTo>
                    <a:pt x="5986" y="3718"/>
                  </a:moveTo>
                  <a:cubicBezTo>
                    <a:pt x="6301" y="3718"/>
                    <a:pt x="6553" y="3970"/>
                    <a:pt x="6553" y="4285"/>
                  </a:cubicBezTo>
                  <a:lnTo>
                    <a:pt x="6553" y="5483"/>
                  </a:lnTo>
                  <a:lnTo>
                    <a:pt x="945" y="5483"/>
                  </a:lnTo>
                  <a:lnTo>
                    <a:pt x="945" y="4285"/>
                  </a:lnTo>
                  <a:cubicBezTo>
                    <a:pt x="945" y="3970"/>
                    <a:pt x="1197" y="3718"/>
                    <a:pt x="1512" y="3718"/>
                  </a:cubicBezTo>
                  <a:close/>
                  <a:moveTo>
                    <a:pt x="1071" y="1"/>
                  </a:moveTo>
                  <a:cubicBezTo>
                    <a:pt x="819" y="1"/>
                    <a:pt x="630" y="190"/>
                    <a:pt x="630" y="442"/>
                  </a:cubicBezTo>
                  <a:lnTo>
                    <a:pt x="630" y="1324"/>
                  </a:lnTo>
                  <a:cubicBezTo>
                    <a:pt x="630" y="1576"/>
                    <a:pt x="819" y="1765"/>
                    <a:pt x="1071" y="1765"/>
                  </a:cubicBezTo>
                  <a:lnTo>
                    <a:pt x="1449" y="1765"/>
                  </a:lnTo>
                  <a:lnTo>
                    <a:pt x="1449" y="2773"/>
                  </a:lnTo>
                  <a:cubicBezTo>
                    <a:pt x="630" y="2836"/>
                    <a:pt x="0" y="3466"/>
                    <a:pt x="0" y="4285"/>
                  </a:cubicBezTo>
                  <a:lnTo>
                    <a:pt x="0" y="13611"/>
                  </a:lnTo>
                  <a:cubicBezTo>
                    <a:pt x="0" y="14430"/>
                    <a:pt x="693" y="15123"/>
                    <a:pt x="1512" y="15123"/>
                  </a:cubicBezTo>
                  <a:lnTo>
                    <a:pt x="5986" y="15123"/>
                  </a:lnTo>
                  <a:cubicBezTo>
                    <a:pt x="6868" y="15123"/>
                    <a:pt x="7498" y="14430"/>
                    <a:pt x="7498" y="13611"/>
                  </a:cubicBezTo>
                  <a:lnTo>
                    <a:pt x="7498" y="4285"/>
                  </a:lnTo>
                  <a:cubicBezTo>
                    <a:pt x="7498" y="3466"/>
                    <a:pt x="6868" y="2836"/>
                    <a:pt x="6112" y="2773"/>
                  </a:cubicBezTo>
                  <a:lnTo>
                    <a:pt x="6112" y="1765"/>
                  </a:lnTo>
                  <a:lnTo>
                    <a:pt x="6490" y="1765"/>
                  </a:lnTo>
                  <a:cubicBezTo>
                    <a:pt x="6679" y="1765"/>
                    <a:pt x="6868" y="1576"/>
                    <a:pt x="6868" y="1324"/>
                  </a:cubicBezTo>
                  <a:lnTo>
                    <a:pt x="6868" y="442"/>
                  </a:lnTo>
                  <a:cubicBezTo>
                    <a:pt x="6868" y="190"/>
                    <a:pt x="6679" y="1"/>
                    <a:pt x="6490" y="1"/>
                  </a:cubicBezTo>
                  <a:close/>
                </a:path>
              </a:pathLst>
            </a:custGeom>
            <a:solidFill>
              <a:srgbClr val="7FD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0"/>
            <p:cNvSpPr/>
            <p:nvPr/>
          </p:nvSpPr>
          <p:spPr>
            <a:xfrm>
              <a:off x="2890825" y="3526175"/>
              <a:ext cx="187475" cy="378100"/>
            </a:xfrm>
            <a:custGeom>
              <a:avLst/>
              <a:gdLst/>
              <a:ahLst/>
              <a:cxnLst/>
              <a:rect l="l" t="t" r="r" b="b"/>
              <a:pathLst>
                <a:path w="7499" h="15124" extrusionOk="0">
                  <a:moveTo>
                    <a:pt x="5987" y="3718"/>
                  </a:moveTo>
                  <a:cubicBezTo>
                    <a:pt x="6302" y="3718"/>
                    <a:pt x="6554" y="3970"/>
                    <a:pt x="6554" y="4285"/>
                  </a:cubicBezTo>
                  <a:lnTo>
                    <a:pt x="6554" y="5483"/>
                  </a:lnTo>
                  <a:lnTo>
                    <a:pt x="946" y="5483"/>
                  </a:lnTo>
                  <a:lnTo>
                    <a:pt x="946" y="4285"/>
                  </a:lnTo>
                  <a:cubicBezTo>
                    <a:pt x="946" y="3970"/>
                    <a:pt x="1198" y="3718"/>
                    <a:pt x="1513" y="3718"/>
                  </a:cubicBezTo>
                  <a:close/>
                  <a:moveTo>
                    <a:pt x="1072" y="1"/>
                  </a:moveTo>
                  <a:cubicBezTo>
                    <a:pt x="820" y="1"/>
                    <a:pt x="631" y="190"/>
                    <a:pt x="631" y="442"/>
                  </a:cubicBezTo>
                  <a:lnTo>
                    <a:pt x="631" y="1324"/>
                  </a:lnTo>
                  <a:cubicBezTo>
                    <a:pt x="631" y="1576"/>
                    <a:pt x="820" y="1765"/>
                    <a:pt x="1072" y="1765"/>
                  </a:cubicBezTo>
                  <a:lnTo>
                    <a:pt x="1450" y="1765"/>
                  </a:lnTo>
                  <a:lnTo>
                    <a:pt x="1450" y="2773"/>
                  </a:lnTo>
                  <a:cubicBezTo>
                    <a:pt x="631" y="2836"/>
                    <a:pt x="1" y="3466"/>
                    <a:pt x="1" y="4285"/>
                  </a:cubicBezTo>
                  <a:lnTo>
                    <a:pt x="1" y="13611"/>
                  </a:lnTo>
                  <a:cubicBezTo>
                    <a:pt x="1" y="14430"/>
                    <a:pt x="694" y="15123"/>
                    <a:pt x="1513" y="15123"/>
                  </a:cubicBezTo>
                  <a:lnTo>
                    <a:pt x="5987" y="15123"/>
                  </a:lnTo>
                  <a:cubicBezTo>
                    <a:pt x="6869" y="15123"/>
                    <a:pt x="7499" y="14430"/>
                    <a:pt x="7499" y="13611"/>
                  </a:cubicBezTo>
                  <a:lnTo>
                    <a:pt x="7499" y="4285"/>
                  </a:lnTo>
                  <a:cubicBezTo>
                    <a:pt x="7499" y="3466"/>
                    <a:pt x="6869" y="2836"/>
                    <a:pt x="6113" y="2773"/>
                  </a:cubicBezTo>
                  <a:lnTo>
                    <a:pt x="6113" y="1765"/>
                  </a:lnTo>
                  <a:lnTo>
                    <a:pt x="6428" y="1765"/>
                  </a:lnTo>
                  <a:cubicBezTo>
                    <a:pt x="6680" y="1765"/>
                    <a:pt x="6869" y="1576"/>
                    <a:pt x="6869" y="1324"/>
                  </a:cubicBezTo>
                  <a:lnTo>
                    <a:pt x="6869" y="442"/>
                  </a:lnTo>
                  <a:cubicBezTo>
                    <a:pt x="6869" y="190"/>
                    <a:pt x="6680" y="1"/>
                    <a:pt x="6428" y="1"/>
                  </a:cubicBezTo>
                  <a:close/>
                </a:path>
              </a:pathLst>
            </a:custGeom>
            <a:solidFill>
              <a:srgbClr val="7FD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0"/>
            <p:cNvSpPr/>
            <p:nvPr/>
          </p:nvSpPr>
          <p:spPr>
            <a:xfrm>
              <a:off x="1388050" y="3247350"/>
              <a:ext cx="1290150" cy="168575"/>
            </a:xfrm>
            <a:custGeom>
              <a:avLst/>
              <a:gdLst/>
              <a:ahLst/>
              <a:cxnLst/>
              <a:rect l="l" t="t" r="r" b="b"/>
              <a:pathLst>
                <a:path w="51606" h="6743" extrusionOk="0">
                  <a:moveTo>
                    <a:pt x="37964" y="1340"/>
                  </a:moveTo>
                  <a:cubicBezTo>
                    <a:pt x="37979" y="1340"/>
                    <a:pt x="37995" y="1356"/>
                    <a:pt x="37995" y="1387"/>
                  </a:cubicBezTo>
                  <a:lnTo>
                    <a:pt x="39003" y="4601"/>
                  </a:lnTo>
                  <a:cubicBezTo>
                    <a:pt x="39003" y="4664"/>
                    <a:pt x="38940" y="4664"/>
                    <a:pt x="38940" y="4664"/>
                  </a:cubicBezTo>
                  <a:lnTo>
                    <a:pt x="36987" y="4664"/>
                  </a:lnTo>
                  <a:cubicBezTo>
                    <a:pt x="36987" y="4664"/>
                    <a:pt x="36924" y="4664"/>
                    <a:pt x="36987" y="4601"/>
                  </a:cubicBezTo>
                  <a:lnTo>
                    <a:pt x="37932" y="1387"/>
                  </a:lnTo>
                  <a:cubicBezTo>
                    <a:pt x="37932" y="1356"/>
                    <a:pt x="37948" y="1340"/>
                    <a:pt x="37964" y="1340"/>
                  </a:cubicBezTo>
                  <a:close/>
                  <a:moveTo>
                    <a:pt x="2080" y="1"/>
                  </a:moveTo>
                  <a:cubicBezTo>
                    <a:pt x="945" y="1"/>
                    <a:pt x="63" y="631"/>
                    <a:pt x="0" y="1639"/>
                  </a:cubicBezTo>
                  <a:lnTo>
                    <a:pt x="0" y="2017"/>
                  </a:lnTo>
                  <a:cubicBezTo>
                    <a:pt x="0" y="2143"/>
                    <a:pt x="63" y="2206"/>
                    <a:pt x="189" y="2206"/>
                  </a:cubicBezTo>
                  <a:lnTo>
                    <a:pt x="945" y="2206"/>
                  </a:lnTo>
                  <a:cubicBezTo>
                    <a:pt x="1071" y="2206"/>
                    <a:pt x="1134" y="2143"/>
                    <a:pt x="1134" y="2017"/>
                  </a:cubicBezTo>
                  <a:lnTo>
                    <a:pt x="1134" y="1828"/>
                  </a:lnTo>
                  <a:cubicBezTo>
                    <a:pt x="1134" y="1261"/>
                    <a:pt x="1512" y="946"/>
                    <a:pt x="2080" y="946"/>
                  </a:cubicBezTo>
                  <a:cubicBezTo>
                    <a:pt x="2647" y="946"/>
                    <a:pt x="3088" y="1261"/>
                    <a:pt x="3088" y="1828"/>
                  </a:cubicBezTo>
                  <a:cubicBezTo>
                    <a:pt x="3088" y="2206"/>
                    <a:pt x="2710" y="2710"/>
                    <a:pt x="2206" y="3340"/>
                  </a:cubicBezTo>
                  <a:cubicBezTo>
                    <a:pt x="1575" y="4097"/>
                    <a:pt x="882" y="4916"/>
                    <a:pt x="126" y="5735"/>
                  </a:cubicBezTo>
                  <a:cubicBezTo>
                    <a:pt x="63" y="5798"/>
                    <a:pt x="63" y="5798"/>
                    <a:pt x="63" y="5924"/>
                  </a:cubicBezTo>
                  <a:lnTo>
                    <a:pt x="63" y="6491"/>
                  </a:lnTo>
                  <a:cubicBezTo>
                    <a:pt x="63" y="6617"/>
                    <a:pt x="126" y="6680"/>
                    <a:pt x="189" y="6680"/>
                  </a:cubicBezTo>
                  <a:lnTo>
                    <a:pt x="4159" y="6680"/>
                  </a:lnTo>
                  <a:cubicBezTo>
                    <a:pt x="4285" y="6680"/>
                    <a:pt x="4348" y="6617"/>
                    <a:pt x="4348" y="6491"/>
                  </a:cubicBezTo>
                  <a:lnTo>
                    <a:pt x="4348" y="5861"/>
                  </a:lnTo>
                  <a:cubicBezTo>
                    <a:pt x="4348" y="5798"/>
                    <a:pt x="4285" y="5735"/>
                    <a:pt x="4159" y="5735"/>
                  </a:cubicBezTo>
                  <a:lnTo>
                    <a:pt x="1575" y="5735"/>
                  </a:lnTo>
                  <a:cubicBezTo>
                    <a:pt x="1512" y="5735"/>
                    <a:pt x="1512" y="5672"/>
                    <a:pt x="1512" y="5672"/>
                  </a:cubicBezTo>
                  <a:cubicBezTo>
                    <a:pt x="2206" y="4916"/>
                    <a:pt x="2836" y="4223"/>
                    <a:pt x="3340" y="3593"/>
                  </a:cubicBezTo>
                  <a:cubicBezTo>
                    <a:pt x="3907" y="2899"/>
                    <a:pt x="4159" y="2332"/>
                    <a:pt x="4159" y="1765"/>
                  </a:cubicBezTo>
                  <a:cubicBezTo>
                    <a:pt x="4159" y="757"/>
                    <a:pt x="3403" y="1"/>
                    <a:pt x="2080" y="1"/>
                  </a:cubicBezTo>
                  <a:close/>
                  <a:moveTo>
                    <a:pt x="6049" y="5231"/>
                  </a:moveTo>
                  <a:cubicBezTo>
                    <a:pt x="5671" y="5231"/>
                    <a:pt x="5293" y="5546"/>
                    <a:pt x="5293" y="5924"/>
                  </a:cubicBezTo>
                  <a:cubicBezTo>
                    <a:pt x="5293" y="6365"/>
                    <a:pt x="5608" y="6680"/>
                    <a:pt x="6049" y="6680"/>
                  </a:cubicBezTo>
                  <a:cubicBezTo>
                    <a:pt x="6490" y="6680"/>
                    <a:pt x="6805" y="6365"/>
                    <a:pt x="6805" y="5924"/>
                  </a:cubicBezTo>
                  <a:cubicBezTo>
                    <a:pt x="6805" y="5546"/>
                    <a:pt x="6427" y="5231"/>
                    <a:pt x="6049" y="5231"/>
                  </a:cubicBezTo>
                  <a:close/>
                  <a:moveTo>
                    <a:pt x="9830" y="1"/>
                  </a:moveTo>
                  <a:cubicBezTo>
                    <a:pt x="8696" y="1"/>
                    <a:pt x="7813" y="631"/>
                    <a:pt x="7750" y="1639"/>
                  </a:cubicBezTo>
                  <a:lnTo>
                    <a:pt x="7750" y="2017"/>
                  </a:lnTo>
                  <a:cubicBezTo>
                    <a:pt x="7750" y="2143"/>
                    <a:pt x="7813" y="2206"/>
                    <a:pt x="7939" y="2206"/>
                  </a:cubicBezTo>
                  <a:lnTo>
                    <a:pt x="8696" y="2206"/>
                  </a:lnTo>
                  <a:cubicBezTo>
                    <a:pt x="8822" y="2206"/>
                    <a:pt x="8885" y="2143"/>
                    <a:pt x="8885" y="2017"/>
                  </a:cubicBezTo>
                  <a:lnTo>
                    <a:pt x="8885" y="1828"/>
                  </a:lnTo>
                  <a:cubicBezTo>
                    <a:pt x="8885" y="1261"/>
                    <a:pt x="9263" y="946"/>
                    <a:pt x="9830" y="946"/>
                  </a:cubicBezTo>
                  <a:cubicBezTo>
                    <a:pt x="10460" y="946"/>
                    <a:pt x="10838" y="1261"/>
                    <a:pt x="10838" y="1828"/>
                  </a:cubicBezTo>
                  <a:cubicBezTo>
                    <a:pt x="10838" y="2206"/>
                    <a:pt x="10523" y="2710"/>
                    <a:pt x="9956" y="3340"/>
                  </a:cubicBezTo>
                  <a:cubicBezTo>
                    <a:pt x="9326" y="4097"/>
                    <a:pt x="8633" y="4916"/>
                    <a:pt x="7876" y="5735"/>
                  </a:cubicBezTo>
                  <a:cubicBezTo>
                    <a:pt x="7813" y="5798"/>
                    <a:pt x="7813" y="5798"/>
                    <a:pt x="7813" y="5924"/>
                  </a:cubicBezTo>
                  <a:lnTo>
                    <a:pt x="7813" y="6491"/>
                  </a:lnTo>
                  <a:cubicBezTo>
                    <a:pt x="7813" y="6617"/>
                    <a:pt x="7876" y="6680"/>
                    <a:pt x="7939" y="6680"/>
                  </a:cubicBezTo>
                  <a:lnTo>
                    <a:pt x="11909" y="6680"/>
                  </a:lnTo>
                  <a:cubicBezTo>
                    <a:pt x="12035" y="6680"/>
                    <a:pt x="12098" y="6617"/>
                    <a:pt x="12098" y="6491"/>
                  </a:cubicBezTo>
                  <a:lnTo>
                    <a:pt x="12098" y="5861"/>
                  </a:lnTo>
                  <a:cubicBezTo>
                    <a:pt x="12098" y="5798"/>
                    <a:pt x="12035" y="5735"/>
                    <a:pt x="11909" y="5735"/>
                  </a:cubicBezTo>
                  <a:lnTo>
                    <a:pt x="9326" y="5735"/>
                  </a:lnTo>
                  <a:cubicBezTo>
                    <a:pt x="9263" y="5735"/>
                    <a:pt x="9263" y="5672"/>
                    <a:pt x="9326" y="5672"/>
                  </a:cubicBezTo>
                  <a:cubicBezTo>
                    <a:pt x="9956" y="4916"/>
                    <a:pt x="10586" y="4223"/>
                    <a:pt x="11090" y="3593"/>
                  </a:cubicBezTo>
                  <a:cubicBezTo>
                    <a:pt x="11657" y="2899"/>
                    <a:pt x="11909" y="2332"/>
                    <a:pt x="11909" y="1765"/>
                  </a:cubicBezTo>
                  <a:cubicBezTo>
                    <a:pt x="11909" y="757"/>
                    <a:pt x="11153" y="1"/>
                    <a:pt x="9830" y="1"/>
                  </a:cubicBezTo>
                  <a:close/>
                  <a:moveTo>
                    <a:pt x="14871" y="64"/>
                  </a:moveTo>
                  <a:cubicBezTo>
                    <a:pt x="14808" y="64"/>
                    <a:pt x="14745" y="64"/>
                    <a:pt x="14682" y="190"/>
                  </a:cubicBezTo>
                  <a:lnTo>
                    <a:pt x="12917" y="4034"/>
                  </a:lnTo>
                  <a:cubicBezTo>
                    <a:pt x="12917" y="4097"/>
                    <a:pt x="12917" y="4160"/>
                    <a:pt x="12917" y="4223"/>
                  </a:cubicBezTo>
                  <a:lnTo>
                    <a:pt x="12917" y="4790"/>
                  </a:lnTo>
                  <a:cubicBezTo>
                    <a:pt x="12917" y="4853"/>
                    <a:pt x="12980" y="4916"/>
                    <a:pt x="13043" y="4916"/>
                  </a:cubicBezTo>
                  <a:lnTo>
                    <a:pt x="15879" y="4916"/>
                  </a:lnTo>
                  <a:cubicBezTo>
                    <a:pt x="15942" y="4916"/>
                    <a:pt x="15942" y="4979"/>
                    <a:pt x="15942" y="4979"/>
                  </a:cubicBezTo>
                  <a:lnTo>
                    <a:pt x="15942" y="6554"/>
                  </a:lnTo>
                  <a:cubicBezTo>
                    <a:pt x="15942" y="6617"/>
                    <a:pt x="16005" y="6680"/>
                    <a:pt x="16068" y="6680"/>
                  </a:cubicBezTo>
                  <a:lnTo>
                    <a:pt x="16887" y="6680"/>
                  </a:lnTo>
                  <a:cubicBezTo>
                    <a:pt x="16950" y="6680"/>
                    <a:pt x="17013" y="6617"/>
                    <a:pt x="17013" y="6554"/>
                  </a:cubicBezTo>
                  <a:lnTo>
                    <a:pt x="17013" y="4979"/>
                  </a:lnTo>
                  <a:cubicBezTo>
                    <a:pt x="17013" y="4979"/>
                    <a:pt x="17076" y="4916"/>
                    <a:pt x="17076" y="4916"/>
                  </a:cubicBezTo>
                  <a:lnTo>
                    <a:pt x="17454" y="4916"/>
                  </a:lnTo>
                  <a:cubicBezTo>
                    <a:pt x="17517" y="4916"/>
                    <a:pt x="17580" y="4853"/>
                    <a:pt x="17580" y="4790"/>
                  </a:cubicBezTo>
                  <a:lnTo>
                    <a:pt x="17580" y="4097"/>
                  </a:lnTo>
                  <a:cubicBezTo>
                    <a:pt x="17580" y="4034"/>
                    <a:pt x="17517" y="3971"/>
                    <a:pt x="17454" y="3971"/>
                  </a:cubicBezTo>
                  <a:lnTo>
                    <a:pt x="17076" y="3971"/>
                  </a:lnTo>
                  <a:cubicBezTo>
                    <a:pt x="17076" y="3971"/>
                    <a:pt x="17013" y="3908"/>
                    <a:pt x="17013" y="3908"/>
                  </a:cubicBezTo>
                  <a:lnTo>
                    <a:pt x="17013" y="2647"/>
                  </a:lnTo>
                  <a:cubicBezTo>
                    <a:pt x="17013" y="2584"/>
                    <a:pt x="16950" y="2521"/>
                    <a:pt x="16887" y="2521"/>
                  </a:cubicBezTo>
                  <a:lnTo>
                    <a:pt x="16068" y="2521"/>
                  </a:lnTo>
                  <a:cubicBezTo>
                    <a:pt x="16005" y="2521"/>
                    <a:pt x="15942" y="2584"/>
                    <a:pt x="15942" y="2647"/>
                  </a:cubicBezTo>
                  <a:lnTo>
                    <a:pt x="15942" y="3908"/>
                  </a:lnTo>
                  <a:cubicBezTo>
                    <a:pt x="15942" y="3908"/>
                    <a:pt x="15942" y="3971"/>
                    <a:pt x="15879" y="3971"/>
                  </a:cubicBezTo>
                  <a:lnTo>
                    <a:pt x="14240" y="3971"/>
                  </a:lnTo>
                  <a:cubicBezTo>
                    <a:pt x="14177" y="3971"/>
                    <a:pt x="14177" y="3908"/>
                    <a:pt x="14177" y="3908"/>
                  </a:cubicBezTo>
                  <a:lnTo>
                    <a:pt x="15816" y="253"/>
                  </a:lnTo>
                  <a:cubicBezTo>
                    <a:pt x="15879" y="127"/>
                    <a:pt x="15816" y="64"/>
                    <a:pt x="15690" y="64"/>
                  </a:cubicBezTo>
                  <a:close/>
                  <a:moveTo>
                    <a:pt x="18903" y="64"/>
                  </a:moveTo>
                  <a:cubicBezTo>
                    <a:pt x="18840" y="64"/>
                    <a:pt x="18777" y="127"/>
                    <a:pt x="18777" y="190"/>
                  </a:cubicBezTo>
                  <a:lnTo>
                    <a:pt x="18777" y="6554"/>
                  </a:lnTo>
                  <a:cubicBezTo>
                    <a:pt x="18777" y="6617"/>
                    <a:pt x="18840" y="6680"/>
                    <a:pt x="18903" y="6680"/>
                  </a:cubicBezTo>
                  <a:lnTo>
                    <a:pt x="19722" y="6680"/>
                  </a:lnTo>
                  <a:cubicBezTo>
                    <a:pt x="19785" y="6680"/>
                    <a:pt x="19848" y="6617"/>
                    <a:pt x="19848" y="6554"/>
                  </a:cubicBezTo>
                  <a:lnTo>
                    <a:pt x="19848" y="2080"/>
                  </a:lnTo>
                  <a:cubicBezTo>
                    <a:pt x="19848" y="2017"/>
                    <a:pt x="19911" y="2017"/>
                    <a:pt x="19911" y="2017"/>
                  </a:cubicBezTo>
                  <a:lnTo>
                    <a:pt x="21046" y="3908"/>
                  </a:lnTo>
                  <a:cubicBezTo>
                    <a:pt x="21109" y="3971"/>
                    <a:pt x="21172" y="3971"/>
                    <a:pt x="21235" y="3971"/>
                  </a:cubicBezTo>
                  <a:lnTo>
                    <a:pt x="21613" y="3971"/>
                  </a:lnTo>
                  <a:cubicBezTo>
                    <a:pt x="21676" y="3971"/>
                    <a:pt x="21739" y="3971"/>
                    <a:pt x="21802" y="3908"/>
                  </a:cubicBezTo>
                  <a:lnTo>
                    <a:pt x="22936" y="2017"/>
                  </a:lnTo>
                  <a:cubicBezTo>
                    <a:pt x="22936" y="2017"/>
                    <a:pt x="22999" y="2017"/>
                    <a:pt x="22999" y="2080"/>
                  </a:cubicBezTo>
                  <a:lnTo>
                    <a:pt x="22999" y="6554"/>
                  </a:lnTo>
                  <a:cubicBezTo>
                    <a:pt x="22999" y="6617"/>
                    <a:pt x="23062" y="6680"/>
                    <a:pt x="23125" y="6680"/>
                  </a:cubicBezTo>
                  <a:lnTo>
                    <a:pt x="23944" y="6680"/>
                  </a:lnTo>
                  <a:cubicBezTo>
                    <a:pt x="24007" y="6680"/>
                    <a:pt x="24070" y="6617"/>
                    <a:pt x="24070" y="6554"/>
                  </a:cubicBezTo>
                  <a:lnTo>
                    <a:pt x="24070" y="190"/>
                  </a:lnTo>
                  <a:cubicBezTo>
                    <a:pt x="24070" y="127"/>
                    <a:pt x="24007" y="64"/>
                    <a:pt x="23944" y="64"/>
                  </a:cubicBezTo>
                  <a:lnTo>
                    <a:pt x="23125" y="64"/>
                  </a:lnTo>
                  <a:cubicBezTo>
                    <a:pt x="23062" y="64"/>
                    <a:pt x="22999" y="127"/>
                    <a:pt x="22936" y="190"/>
                  </a:cubicBezTo>
                  <a:lnTo>
                    <a:pt x="21487" y="2521"/>
                  </a:lnTo>
                  <a:cubicBezTo>
                    <a:pt x="21455" y="2553"/>
                    <a:pt x="21439" y="2569"/>
                    <a:pt x="21424" y="2569"/>
                  </a:cubicBezTo>
                  <a:cubicBezTo>
                    <a:pt x="21408" y="2569"/>
                    <a:pt x="21392" y="2553"/>
                    <a:pt x="21361" y="2521"/>
                  </a:cubicBezTo>
                  <a:lnTo>
                    <a:pt x="19911" y="190"/>
                  </a:lnTo>
                  <a:cubicBezTo>
                    <a:pt x="19848" y="127"/>
                    <a:pt x="19785" y="64"/>
                    <a:pt x="19722" y="64"/>
                  </a:cubicBezTo>
                  <a:close/>
                  <a:moveTo>
                    <a:pt x="27095" y="64"/>
                  </a:moveTo>
                  <a:cubicBezTo>
                    <a:pt x="26968" y="64"/>
                    <a:pt x="26968" y="127"/>
                    <a:pt x="26968" y="253"/>
                  </a:cubicBezTo>
                  <a:lnTo>
                    <a:pt x="28922" y="6554"/>
                  </a:lnTo>
                  <a:cubicBezTo>
                    <a:pt x="28985" y="6617"/>
                    <a:pt x="29048" y="6680"/>
                    <a:pt x="29111" y="6680"/>
                  </a:cubicBezTo>
                  <a:lnTo>
                    <a:pt x="29993" y="6680"/>
                  </a:lnTo>
                  <a:cubicBezTo>
                    <a:pt x="30056" y="6680"/>
                    <a:pt x="30119" y="6617"/>
                    <a:pt x="30119" y="6554"/>
                  </a:cubicBezTo>
                  <a:lnTo>
                    <a:pt x="32135" y="253"/>
                  </a:lnTo>
                  <a:cubicBezTo>
                    <a:pt x="32135" y="127"/>
                    <a:pt x="32135" y="64"/>
                    <a:pt x="32009" y="64"/>
                  </a:cubicBezTo>
                  <a:lnTo>
                    <a:pt x="31190" y="64"/>
                  </a:lnTo>
                  <a:cubicBezTo>
                    <a:pt x="31064" y="64"/>
                    <a:pt x="31001" y="127"/>
                    <a:pt x="31001" y="190"/>
                  </a:cubicBezTo>
                  <a:lnTo>
                    <a:pt x="29615" y="5042"/>
                  </a:lnTo>
                  <a:cubicBezTo>
                    <a:pt x="29615" y="5073"/>
                    <a:pt x="29599" y="5089"/>
                    <a:pt x="29583" y="5089"/>
                  </a:cubicBezTo>
                  <a:cubicBezTo>
                    <a:pt x="29568" y="5089"/>
                    <a:pt x="29552" y="5073"/>
                    <a:pt x="29552" y="5042"/>
                  </a:cubicBezTo>
                  <a:lnTo>
                    <a:pt x="28103" y="190"/>
                  </a:lnTo>
                  <a:cubicBezTo>
                    <a:pt x="28103" y="64"/>
                    <a:pt x="28040" y="64"/>
                    <a:pt x="27977" y="64"/>
                  </a:cubicBezTo>
                  <a:close/>
                  <a:moveTo>
                    <a:pt x="33269" y="64"/>
                  </a:moveTo>
                  <a:cubicBezTo>
                    <a:pt x="33206" y="64"/>
                    <a:pt x="33143" y="127"/>
                    <a:pt x="33143" y="190"/>
                  </a:cubicBezTo>
                  <a:lnTo>
                    <a:pt x="33143" y="6554"/>
                  </a:lnTo>
                  <a:cubicBezTo>
                    <a:pt x="33143" y="6617"/>
                    <a:pt x="33206" y="6680"/>
                    <a:pt x="33269" y="6680"/>
                  </a:cubicBezTo>
                  <a:lnTo>
                    <a:pt x="34089" y="6680"/>
                  </a:lnTo>
                  <a:cubicBezTo>
                    <a:pt x="34152" y="6680"/>
                    <a:pt x="34215" y="6617"/>
                    <a:pt x="34215" y="6554"/>
                  </a:cubicBezTo>
                  <a:lnTo>
                    <a:pt x="34215" y="190"/>
                  </a:lnTo>
                  <a:cubicBezTo>
                    <a:pt x="34215" y="127"/>
                    <a:pt x="34152" y="64"/>
                    <a:pt x="34089" y="64"/>
                  </a:cubicBezTo>
                  <a:close/>
                  <a:moveTo>
                    <a:pt x="37428" y="64"/>
                  </a:moveTo>
                  <a:cubicBezTo>
                    <a:pt x="37302" y="64"/>
                    <a:pt x="37239" y="127"/>
                    <a:pt x="37239" y="190"/>
                  </a:cubicBezTo>
                  <a:lnTo>
                    <a:pt x="35223" y="6491"/>
                  </a:lnTo>
                  <a:cubicBezTo>
                    <a:pt x="35160" y="6617"/>
                    <a:pt x="35223" y="6680"/>
                    <a:pt x="35349" y="6680"/>
                  </a:cubicBezTo>
                  <a:lnTo>
                    <a:pt x="36231" y="6680"/>
                  </a:lnTo>
                  <a:cubicBezTo>
                    <a:pt x="36294" y="6680"/>
                    <a:pt x="36357" y="6617"/>
                    <a:pt x="36357" y="6554"/>
                  </a:cubicBezTo>
                  <a:lnTo>
                    <a:pt x="36672" y="5609"/>
                  </a:lnTo>
                  <a:cubicBezTo>
                    <a:pt x="36672" y="5546"/>
                    <a:pt x="36672" y="5546"/>
                    <a:pt x="36735" y="5546"/>
                  </a:cubicBezTo>
                  <a:lnTo>
                    <a:pt x="39192" y="5546"/>
                  </a:lnTo>
                  <a:cubicBezTo>
                    <a:pt x="39255" y="5546"/>
                    <a:pt x="39255" y="5546"/>
                    <a:pt x="39255" y="5609"/>
                  </a:cubicBezTo>
                  <a:lnTo>
                    <a:pt x="39570" y="6554"/>
                  </a:lnTo>
                  <a:cubicBezTo>
                    <a:pt x="39570" y="6617"/>
                    <a:pt x="39633" y="6680"/>
                    <a:pt x="39760" y="6680"/>
                  </a:cubicBezTo>
                  <a:lnTo>
                    <a:pt x="40579" y="6680"/>
                  </a:lnTo>
                  <a:cubicBezTo>
                    <a:pt x="40705" y="6680"/>
                    <a:pt x="40768" y="6617"/>
                    <a:pt x="40705" y="6491"/>
                  </a:cubicBezTo>
                  <a:lnTo>
                    <a:pt x="38688" y="190"/>
                  </a:lnTo>
                  <a:cubicBezTo>
                    <a:pt x="38688" y="127"/>
                    <a:pt x="38625" y="64"/>
                    <a:pt x="38499" y="64"/>
                  </a:cubicBezTo>
                  <a:close/>
                  <a:moveTo>
                    <a:pt x="41902" y="64"/>
                  </a:moveTo>
                  <a:cubicBezTo>
                    <a:pt x="41776" y="64"/>
                    <a:pt x="41713" y="127"/>
                    <a:pt x="41713" y="190"/>
                  </a:cubicBezTo>
                  <a:lnTo>
                    <a:pt x="41713" y="6554"/>
                  </a:lnTo>
                  <a:cubicBezTo>
                    <a:pt x="41713" y="6617"/>
                    <a:pt x="41776" y="6680"/>
                    <a:pt x="41902" y="6680"/>
                  </a:cubicBezTo>
                  <a:lnTo>
                    <a:pt x="45997" y="6680"/>
                  </a:lnTo>
                  <a:cubicBezTo>
                    <a:pt x="46061" y="6680"/>
                    <a:pt x="46124" y="6617"/>
                    <a:pt x="46124" y="6554"/>
                  </a:cubicBezTo>
                  <a:lnTo>
                    <a:pt x="46124" y="5861"/>
                  </a:lnTo>
                  <a:cubicBezTo>
                    <a:pt x="46124" y="5798"/>
                    <a:pt x="46061" y="5735"/>
                    <a:pt x="45997" y="5735"/>
                  </a:cubicBezTo>
                  <a:lnTo>
                    <a:pt x="42847" y="5735"/>
                  </a:lnTo>
                  <a:cubicBezTo>
                    <a:pt x="42847" y="5735"/>
                    <a:pt x="42847" y="5672"/>
                    <a:pt x="42847" y="5672"/>
                  </a:cubicBezTo>
                  <a:lnTo>
                    <a:pt x="42847" y="190"/>
                  </a:lnTo>
                  <a:cubicBezTo>
                    <a:pt x="42847" y="127"/>
                    <a:pt x="42784" y="64"/>
                    <a:pt x="42658" y="64"/>
                  </a:cubicBezTo>
                  <a:close/>
                  <a:moveTo>
                    <a:pt x="49148" y="1"/>
                  </a:moveTo>
                  <a:cubicBezTo>
                    <a:pt x="47825" y="1"/>
                    <a:pt x="46943" y="631"/>
                    <a:pt x="46943" y="1765"/>
                  </a:cubicBezTo>
                  <a:cubicBezTo>
                    <a:pt x="46943" y="2962"/>
                    <a:pt x="47951" y="3403"/>
                    <a:pt x="48959" y="3782"/>
                  </a:cubicBezTo>
                  <a:cubicBezTo>
                    <a:pt x="50030" y="4160"/>
                    <a:pt x="50471" y="4349"/>
                    <a:pt x="50471" y="4916"/>
                  </a:cubicBezTo>
                  <a:cubicBezTo>
                    <a:pt x="50471" y="5420"/>
                    <a:pt x="50156" y="5798"/>
                    <a:pt x="49337" y="5798"/>
                  </a:cubicBezTo>
                  <a:cubicBezTo>
                    <a:pt x="48455" y="5798"/>
                    <a:pt x="47951" y="5357"/>
                    <a:pt x="47951" y="4790"/>
                  </a:cubicBezTo>
                  <a:lnTo>
                    <a:pt x="47951" y="4664"/>
                  </a:lnTo>
                  <a:cubicBezTo>
                    <a:pt x="47951" y="4538"/>
                    <a:pt x="47888" y="4475"/>
                    <a:pt x="47762" y="4475"/>
                  </a:cubicBezTo>
                  <a:lnTo>
                    <a:pt x="47006" y="4475"/>
                  </a:lnTo>
                  <a:cubicBezTo>
                    <a:pt x="46880" y="4475"/>
                    <a:pt x="46880" y="4538"/>
                    <a:pt x="46880" y="4664"/>
                  </a:cubicBezTo>
                  <a:lnTo>
                    <a:pt x="46880" y="4853"/>
                  </a:lnTo>
                  <a:cubicBezTo>
                    <a:pt x="46880" y="5987"/>
                    <a:pt x="47762" y="6743"/>
                    <a:pt x="49274" y="6743"/>
                  </a:cubicBezTo>
                  <a:cubicBezTo>
                    <a:pt x="50723" y="6743"/>
                    <a:pt x="51605" y="5987"/>
                    <a:pt x="51605" y="4916"/>
                  </a:cubicBezTo>
                  <a:cubicBezTo>
                    <a:pt x="51605" y="3719"/>
                    <a:pt x="50471" y="3277"/>
                    <a:pt x="49526" y="2899"/>
                  </a:cubicBezTo>
                  <a:cubicBezTo>
                    <a:pt x="48455" y="2521"/>
                    <a:pt x="48014" y="2332"/>
                    <a:pt x="48014" y="1765"/>
                  </a:cubicBezTo>
                  <a:cubicBezTo>
                    <a:pt x="48014" y="1198"/>
                    <a:pt x="48392" y="946"/>
                    <a:pt x="49085" y="946"/>
                  </a:cubicBezTo>
                  <a:cubicBezTo>
                    <a:pt x="49967" y="946"/>
                    <a:pt x="50471" y="1387"/>
                    <a:pt x="50471" y="1954"/>
                  </a:cubicBezTo>
                  <a:lnTo>
                    <a:pt x="50471" y="2080"/>
                  </a:lnTo>
                  <a:cubicBezTo>
                    <a:pt x="50471" y="2143"/>
                    <a:pt x="50534" y="2206"/>
                    <a:pt x="50597" y="2206"/>
                  </a:cubicBezTo>
                  <a:lnTo>
                    <a:pt x="51416" y="2206"/>
                  </a:lnTo>
                  <a:cubicBezTo>
                    <a:pt x="51479" y="2206"/>
                    <a:pt x="51542" y="2143"/>
                    <a:pt x="51542" y="2080"/>
                  </a:cubicBezTo>
                  <a:lnTo>
                    <a:pt x="51542" y="1954"/>
                  </a:lnTo>
                  <a:cubicBezTo>
                    <a:pt x="51542" y="757"/>
                    <a:pt x="50597" y="1"/>
                    <a:pt x="49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0"/>
            <p:cNvSpPr/>
            <p:nvPr/>
          </p:nvSpPr>
          <p:spPr>
            <a:xfrm>
              <a:off x="537400" y="4416200"/>
              <a:ext cx="2395975" cy="143525"/>
            </a:xfrm>
            <a:custGeom>
              <a:avLst/>
              <a:gdLst/>
              <a:ahLst/>
              <a:cxnLst/>
              <a:rect l="l" t="t" r="r" b="b"/>
              <a:pathLst>
                <a:path w="95839" h="5741" extrusionOk="0">
                  <a:moveTo>
                    <a:pt x="29301" y="63"/>
                  </a:moveTo>
                  <a:cubicBezTo>
                    <a:pt x="29111" y="63"/>
                    <a:pt x="28985" y="189"/>
                    <a:pt x="28985" y="378"/>
                  </a:cubicBezTo>
                  <a:cubicBezTo>
                    <a:pt x="28985" y="567"/>
                    <a:pt x="29111" y="693"/>
                    <a:pt x="29301" y="693"/>
                  </a:cubicBezTo>
                  <a:cubicBezTo>
                    <a:pt x="29490" y="693"/>
                    <a:pt x="29679" y="567"/>
                    <a:pt x="29679" y="378"/>
                  </a:cubicBezTo>
                  <a:cubicBezTo>
                    <a:pt x="29679" y="189"/>
                    <a:pt x="29490" y="63"/>
                    <a:pt x="29301" y="63"/>
                  </a:cubicBezTo>
                  <a:close/>
                  <a:moveTo>
                    <a:pt x="69816" y="63"/>
                  </a:moveTo>
                  <a:cubicBezTo>
                    <a:pt x="69627" y="63"/>
                    <a:pt x="69438" y="189"/>
                    <a:pt x="69438" y="378"/>
                  </a:cubicBezTo>
                  <a:cubicBezTo>
                    <a:pt x="69438" y="567"/>
                    <a:pt x="69627" y="693"/>
                    <a:pt x="69816" y="693"/>
                  </a:cubicBezTo>
                  <a:cubicBezTo>
                    <a:pt x="70005" y="693"/>
                    <a:pt x="70131" y="567"/>
                    <a:pt x="70131" y="378"/>
                  </a:cubicBezTo>
                  <a:cubicBezTo>
                    <a:pt x="70131" y="189"/>
                    <a:pt x="70005" y="63"/>
                    <a:pt x="69816" y="63"/>
                  </a:cubicBezTo>
                  <a:close/>
                  <a:moveTo>
                    <a:pt x="18841" y="1639"/>
                  </a:moveTo>
                  <a:cubicBezTo>
                    <a:pt x="19282" y="1639"/>
                    <a:pt x="19597" y="1891"/>
                    <a:pt x="19660" y="2206"/>
                  </a:cubicBezTo>
                  <a:cubicBezTo>
                    <a:pt x="19660" y="2332"/>
                    <a:pt x="19723" y="2458"/>
                    <a:pt x="19723" y="2647"/>
                  </a:cubicBezTo>
                  <a:lnTo>
                    <a:pt x="18022" y="2647"/>
                  </a:lnTo>
                  <a:cubicBezTo>
                    <a:pt x="18022" y="2458"/>
                    <a:pt x="18022" y="2332"/>
                    <a:pt x="18085" y="2206"/>
                  </a:cubicBezTo>
                  <a:cubicBezTo>
                    <a:pt x="18148" y="1891"/>
                    <a:pt x="18400" y="1639"/>
                    <a:pt x="18841" y="1639"/>
                  </a:cubicBezTo>
                  <a:close/>
                  <a:moveTo>
                    <a:pt x="42155" y="1639"/>
                  </a:moveTo>
                  <a:cubicBezTo>
                    <a:pt x="42596" y="1639"/>
                    <a:pt x="42911" y="1891"/>
                    <a:pt x="42974" y="2206"/>
                  </a:cubicBezTo>
                  <a:cubicBezTo>
                    <a:pt x="43037" y="2332"/>
                    <a:pt x="43037" y="2458"/>
                    <a:pt x="43037" y="2647"/>
                  </a:cubicBezTo>
                  <a:lnTo>
                    <a:pt x="41335" y="2647"/>
                  </a:lnTo>
                  <a:cubicBezTo>
                    <a:pt x="41335" y="2458"/>
                    <a:pt x="41335" y="2332"/>
                    <a:pt x="41398" y="2206"/>
                  </a:cubicBezTo>
                  <a:cubicBezTo>
                    <a:pt x="41461" y="1891"/>
                    <a:pt x="41776" y="1639"/>
                    <a:pt x="42155" y="1639"/>
                  </a:cubicBezTo>
                  <a:close/>
                  <a:moveTo>
                    <a:pt x="63956" y="1639"/>
                  </a:moveTo>
                  <a:cubicBezTo>
                    <a:pt x="64397" y="1639"/>
                    <a:pt x="64649" y="1891"/>
                    <a:pt x="64775" y="2206"/>
                  </a:cubicBezTo>
                  <a:cubicBezTo>
                    <a:pt x="64775" y="2332"/>
                    <a:pt x="64775" y="2458"/>
                    <a:pt x="64775" y="2647"/>
                  </a:cubicBezTo>
                  <a:lnTo>
                    <a:pt x="63074" y="2647"/>
                  </a:lnTo>
                  <a:cubicBezTo>
                    <a:pt x="63137" y="2458"/>
                    <a:pt x="63137" y="2332"/>
                    <a:pt x="63137" y="2206"/>
                  </a:cubicBezTo>
                  <a:cubicBezTo>
                    <a:pt x="63263" y="1891"/>
                    <a:pt x="63515" y="1639"/>
                    <a:pt x="63956" y="1639"/>
                  </a:cubicBezTo>
                  <a:close/>
                  <a:moveTo>
                    <a:pt x="93067" y="1639"/>
                  </a:moveTo>
                  <a:cubicBezTo>
                    <a:pt x="93508" y="1639"/>
                    <a:pt x="93823" y="1891"/>
                    <a:pt x="93886" y="2206"/>
                  </a:cubicBezTo>
                  <a:cubicBezTo>
                    <a:pt x="93886" y="2332"/>
                    <a:pt x="93886" y="2458"/>
                    <a:pt x="93949" y="2647"/>
                  </a:cubicBezTo>
                  <a:lnTo>
                    <a:pt x="92247" y="2647"/>
                  </a:lnTo>
                  <a:cubicBezTo>
                    <a:pt x="92247" y="2458"/>
                    <a:pt x="92247" y="2332"/>
                    <a:pt x="92310" y="2206"/>
                  </a:cubicBezTo>
                  <a:cubicBezTo>
                    <a:pt x="92373" y="1891"/>
                    <a:pt x="92625" y="1639"/>
                    <a:pt x="93067" y="1639"/>
                  </a:cubicBezTo>
                  <a:close/>
                  <a:moveTo>
                    <a:pt x="6554" y="1639"/>
                  </a:moveTo>
                  <a:cubicBezTo>
                    <a:pt x="6995" y="1639"/>
                    <a:pt x="7310" y="1891"/>
                    <a:pt x="7373" y="2206"/>
                  </a:cubicBezTo>
                  <a:cubicBezTo>
                    <a:pt x="7436" y="2395"/>
                    <a:pt x="7436" y="2584"/>
                    <a:pt x="7436" y="2899"/>
                  </a:cubicBezTo>
                  <a:cubicBezTo>
                    <a:pt x="7436" y="3151"/>
                    <a:pt x="7436" y="3340"/>
                    <a:pt x="7373" y="3529"/>
                  </a:cubicBezTo>
                  <a:cubicBezTo>
                    <a:pt x="7310" y="3907"/>
                    <a:pt x="6995" y="4096"/>
                    <a:pt x="6554" y="4096"/>
                  </a:cubicBezTo>
                  <a:cubicBezTo>
                    <a:pt x="6176" y="4096"/>
                    <a:pt x="5861" y="3907"/>
                    <a:pt x="5735" y="3529"/>
                  </a:cubicBezTo>
                  <a:cubicBezTo>
                    <a:pt x="5735" y="3340"/>
                    <a:pt x="5735" y="3151"/>
                    <a:pt x="5735" y="2899"/>
                  </a:cubicBezTo>
                  <a:cubicBezTo>
                    <a:pt x="5735" y="2584"/>
                    <a:pt x="5735" y="2395"/>
                    <a:pt x="5735" y="2206"/>
                  </a:cubicBezTo>
                  <a:cubicBezTo>
                    <a:pt x="5861" y="1891"/>
                    <a:pt x="6176" y="1639"/>
                    <a:pt x="6554" y="1639"/>
                  </a:cubicBezTo>
                  <a:close/>
                  <a:moveTo>
                    <a:pt x="15501" y="1639"/>
                  </a:moveTo>
                  <a:cubicBezTo>
                    <a:pt x="15879" y="1639"/>
                    <a:pt x="16194" y="1891"/>
                    <a:pt x="16257" y="2206"/>
                  </a:cubicBezTo>
                  <a:cubicBezTo>
                    <a:pt x="16257" y="2332"/>
                    <a:pt x="16257" y="2458"/>
                    <a:pt x="16257" y="2836"/>
                  </a:cubicBezTo>
                  <a:cubicBezTo>
                    <a:pt x="16257" y="3277"/>
                    <a:pt x="16257" y="3403"/>
                    <a:pt x="16257" y="3529"/>
                  </a:cubicBezTo>
                  <a:cubicBezTo>
                    <a:pt x="16194" y="3844"/>
                    <a:pt x="15942" y="4096"/>
                    <a:pt x="15501" y="4096"/>
                  </a:cubicBezTo>
                  <a:cubicBezTo>
                    <a:pt x="15060" y="4096"/>
                    <a:pt x="14745" y="3844"/>
                    <a:pt x="14682" y="3466"/>
                  </a:cubicBezTo>
                  <a:cubicBezTo>
                    <a:pt x="14682" y="3403"/>
                    <a:pt x="14619" y="3214"/>
                    <a:pt x="14619" y="2836"/>
                  </a:cubicBezTo>
                  <a:cubicBezTo>
                    <a:pt x="14619" y="2521"/>
                    <a:pt x="14682" y="2332"/>
                    <a:pt x="14682" y="2206"/>
                  </a:cubicBezTo>
                  <a:cubicBezTo>
                    <a:pt x="14808" y="1891"/>
                    <a:pt x="15060" y="1639"/>
                    <a:pt x="15501" y="1639"/>
                  </a:cubicBezTo>
                  <a:close/>
                  <a:moveTo>
                    <a:pt x="67295" y="1639"/>
                  </a:moveTo>
                  <a:cubicBezTo>
                    <a:pt x="67611" y="1639"/>
                    <a:pt x="67863" y="1828"/>
                    <a:pt x="67926" y="2080"/>
                  </a:cubicBezTo>
                  <a:cubicBezTo>
                    <a:pt x="68052" y="2269"/>
                    <a:pt x="68052" y="2458"/>
                    <a:pt x="68052" y="2899"/>
                  </a:cubicBezTo>
                  <a:cubicBezTo>
                    <a:pt x="68052" y="3277"/>
                    <a:pt x="68052" y="3466"/>
                    <a:pt x="67989" y="3655"/>
                  </a:cubicBezTo>
                  <a:cubicBezTo>
                    <a:pt x="67863" y="3907"/>
                    <a:pt x="67611" y="4096"/>
                    <a:pt x="67295" y="4096"/>
                  </a:cubicBezTo>
                  <a:cubicBezTo>
                    <a:pt x="66917" y="4096"/>
                    <a:pt x="66665" y="3907"/>
                    <a:pt x="66539" y="3655"/>
                  </a:cubicBezTo>
                  <a:cubicBezTo>
                    <a:pt x="66476" y="3466"/>
                    <a:pt x="66476" y="3277"/>
                    <a:pt x="66476" y="2899"/>
                  </a:cubicBezTo>
                  <a:cubicBezTo>
                    <a:pt x="66476" y="2458"/>
                    <a:pt x="66476" y="2269"/>
                    <a:pt x="66602" y="2080"/>
                  </a:cubicBezTo>
                  <a:cubicBezTo>
                    <a:pt x="66728" y="1828"/>
                    <a:pt x="66980" y="1639"/>
                    <a:pt x="67295" y="1639"/>
                  </a:cubicBezTo>
                  <a:close/>
                  <a:moveTo>
                    <a:pt x="87396" y="1639"/>
                  </a:moveTo>
                  <a:cubicBezTo>
                    <a:pt x="87837" y="1639"/>
                    <a:pt x="88152" y="1891"/>
                    <a:pt x="88215" y="2206"/>
                  </a:cubicBezTo>
                  <a:cubicBezTo>
                    <a:pt x="88278" y="2395"/>
                    <a:pt x="88278" y="2584"/>
                    <a:pt x="88278" y="2899"/>
                  </a:cubicBezTo>
                  <a:cubicBezTo>
                    <a:pt x="88278" y="3151"/>
                    <a:pt x="88278" y="3340"/>
                    <a:pt x="88215" y="3529"/>
                  </a:cubicBezTo>
                  <a:cubicBezTo>
                    <a:pt x="88089" y="3907"/>
                    <a:pt x="87837" y="4096"/>
                    <a:pt x="87396" y="4096"/>
                  </a:cubicBezTo>
                  <a:cubicBezTo>
                    <a:pt x="87018" y="4096"/>
                    <a:pt x="86703" y="3907"/>
                    <a:pt x="86577" y="3529"/>
                  </a:cubicBezTo>
                  <a:cubicBezTo>
                    <a:pt x="86577" y="3340"/>
                    <a:pt x="86514" y="3151"/>
                    <a:pt x="86514" y="2899"/>
                  </a:cubicBezTo>
                  <a:cubicBezTo>
                    <a:pt x="86514" y="2584"/>
                    <a:pt x="86577" y="2395"/>
                    <a:pt x="86577" y="2206"/>
                  </a:cubicBezTo>
                  <a:cubicBezTo>
                    <a:pt x="86703" y="1891"/>
                    <a:pt x="87018" y="1639"/>
                    <a:pt x="87396" y="1639"/>
                  </a:cubicBezTo>
                  <a:close/>
                  <a:moveTo>
                    <a:pt x="12918" y="2899"/>
                  </a:moveTo>
                  <a:cubicBezTo>
                    <a:pt x="12918" y="2899"/>
                    <a:pt x="12918" y="2962"/>
                    <a:pt x="12918" y="2962"/>
                  </a:cubicBezTo>
                  <a:lnTo>
                    <a:pt x="12918" y="3466"/>
                  </a:lnTo>
                  <a:cubicBezTo>
                    <a:pt x="12918" y="3907"/>
                    <a:pt x="12477" y="4159"/>
                    <a:pt x="12036" y="4159"/>
                  </a:cubicBezTo>
                  <a:cubicBezTo>
                    <a:pt x="11595" y="4159"/>
                    <a:pt x="11343" y="3970"/>
                    <a:pt x="11343" y="3592"/>
                  </a:cubicBezTo>
                  <a:cubicBezTo>
                    <a:pt x="11343" y="3151"/>
                    <a:pt x="11658" y="2899"/>
                    <a:pt x="12225" y="2899"/>
                  </a:cubicBezTo>
                  <a:close/>
                  <a:moveTo>
                    <a:pt x="24134" y="2899"/>
                  </a:moveTo>
                  <a:cubicBezTo>
                    <a:pt x="24134" y="2899"/>
                    <a:pt x="24134" y="2962"/>
                    <a:pt x="24134" y="2962"/>
                  </a:cubicBezTo>
                  <a:lnTo>
                    <a:pt x="24134" y="3466"/>
                  </a:lnTo>
                  <a:cubicBezTo>
                    <a:pt x="24134" y="3907"/>
                    <a:pt x="23693" y="4159"/>
                    <a:pt x="23252" y="4159"/>
                  </a:cubicBezTo>
                  <a:cubicBezTo>
                    <a:pt x="22810" y="4159"/>
                    <a:pt x="22558" y="3970"/>
                    <a:pt x="22558" y="3592"/>
                  </a:cubicBezTo>
                  <a:cubicBezTo>
                    <a:pt x="22558" y="3151"/>
                    <a:pt x="22873" y="2899"/>
                    <a:pt x="23441" y="2899"/>
                  </a:cubicBezTo>
                  <a:close/>
                  <a:moveTo>
                    <a:pt x="54126" y="2899"/>
                  </a:moveTo>
                  <a:cubicBezTo>
                    <a:pt x="54189" y="2899"/>
                    <a:pt x="54189" y="2962"/>
                    <a:pt x="54189" y="2962"/>
                  </a:cubicBezTo>
                  <a:lnTo>
                    <a:pt x="54189" y="3466"/>
                  </a:lnTo>
                  <a:cubicBezTo>
                    <a:pt x="54189" y="3907"/>
                    <a:pt x="53748" y="4159"/>
                    <a:pt x="53244" y="4159"/>
                  </a:cubicBezTo>
                  <a:cubicBezTo>
                    <a:pt x="52866" y="4159"/>
                    <a:pt x="52551" y="3970"/>
                    <a:pt x="52551" y="3592"/>
                  </a:cubicBezTo>
                  <a:cubicBezTo>
                    <a:pt x="52551" y="3151"/>
                    <a:pt x="52929" y="2899"/>
                    <a:pt x="53496" y="2899"/>
                  </a:cubicBezTo>
                  <a:close/>
                  <a:moveTo>
                    <a:pt x="76180" y="2899"/>
                  </a:moveTo>
                  <a:cubicBezTo>
                    <a:pt x="76180" y="2899"/>
                    <a:pt x="76180" y="2962"/>
                    <a:pt x="76180" y="2962"/>
                  </a:cubicBezTo>
                  <a:lnTo>
                    <a:pt x="76180" y="3466"/>
                  </a:lnTo>
                  <a:cubicBezTo>
                    <a:pt x="76180" y="3907"/>
                    <a:pt x="75739" y="4159"/>
                    <a:pt x="75298" y="4159"/>
                  </a:cubicBezTo>
                  <a:cubicBezTo>
                    <a:pt x="74920" y="4159"/>
                    <a:pt x="74605" y="3970"/>
                    <a:pt x="74605" y="3592"/>
                  </a:cubicBezTo>
                  <a:cubicBezTo>
                    <a:pt x="74605" y="3151"/>
                    <a:pt x="74983" y="2899"/>
                    <a:pt x="75487" y="2899"/>
                  </a:cubicBezTo>
                  <a:close/>
                  <a:moveTo>
                    <a:pt x="1135" y="1260"/>
                  </a:moveTo>
                  <a:cubicBezTo>
                    <a:pt x="442" y="1260"/>
                    <a:pt x="1" y="1576"/>
                    <a:pt x="1" y="2143"/>
                  </a:cubicBezTo>
                  <a:cubicBezTo>
                    <a:pt x="1" y="2710"/>
                    <a:pt x="568" y="2899"/>
                    <a:pt x="1135" y="3088"/>
                  </a:cubicBezTo>
                  <a:cubicBezTo>
                    <a:pt x="1513" y="3214"/>
                    <a:pt x="1891" y="3277"/>
                    <a:pt x="1891" y="3655"/>
                  </a:cubicBezTo>
                  <a:cubicBezTo>
                    <a:pt x="1891" y="3907"/>
                    <a:pt x="1639" y="4159"/>
                    <a:pt x="1198" y="4159"/>
                  </a:cubicBezTo>
                  <a:cubicBezTo>
                    <a:pt x="694" y="4159"/>
                    <a:pt x="442" y="3907"/>
                    <a:pt x="442" y="3655"/>
                  </a:cubicBezTo>
                  <a:lnTo>
                    <a:pt x="442" y="3592"/>
                  </a:lnTo>
                  <a:cubicBezTo>
                    <a:pt x="442" y="3529"/>
                    <a:pt x="379" y="3529"/>
                    <a:pt x="316" y="3529"/>
                  </a:cubicBezTo>
                  <a:lnTo>
                    <a:pt x="64" y="3529"/>
                  </a:lnTo>
                  <a:cubicBezTo>
                    <a:pt x="1" y="3529"/>
                    <a:pt x="1" y="3529"/>
                    <a:pt x="1" y="3592"/>
                  </a:cubicBezTo>
                  <a:lnTo>
                    <a:pt x="1" y="3655"/>
                  </a:lnTo>
                  <a:cubicBezTo>
                    <a:pt x="1" y="4096"/>
                    <a:pt x="442" y="4474"/>
                    <a:pt x="1198" y="4474"/>
                  </a:cubicBezTo>
                  <a:cubicBezTo>
                    <a:pt x="1891" y="4474"/>
                    <a:pt x="2332" y="4159"/>
                    <a:pt x="2332" y="3592"/>
                  </a:cubicBezTo>
                  <a:cubicBezTo>
                    <a:pt x="2332" y="2962"/>
                    <a:pt x="1765" y="2773"/>
                    <a:pt x="1198" y="2647"/>
                  </a:cubicBezTo>
                  <a:cubicBezTo>
                    <a:pt x="757" y="2521"/>
                    <a:pt x="442" y="2395"/>
                    <a:pt x="442" y="2080"/>
                  </a:cubicBezTo>
                  <a:cubicBezTo>
                    <a:pt x="442" y="1765"/>
                    <a:pt x="694" y="1639"/>
                    <a:pt x="1135" y="1639"/>
                  </a:cubicBezTo>
                  <a:cubicBezTo>
                    <a:pt x="1639" y="1639"/>
                    <a:pt x="1891" y="1828"/>
                    <a:pt x="1891" y="2143"/>
                  </a:cubicBezTo>
                  <a:cubicBezTo>
                    <a:pt x="1891" y="2206"/>
                    <a:pt x="1954" y="2206"/>
                    <a:pt x="1954" y="2206"/>
                  </a:cubicBezTo>
                  <a:lnTo>
                    <a:pt x="2269" y="2206"/>
                  </a:lnTo>
                  <a:cubicBezTo>
                    <a:pt x="2269" y="2206"/>
                    <a:pt x="2332" y="2143"/>
                    <a:pt x="2332" y="2143"/>
                  </a:cubicBezTo>
                  <a:cubicBezTo>
                    <a:pt x="2332" y="1639"/>
                    <a:pt x="1828" y="1260"/>
                    <a:pt x="1135" y="1260"/>
                  </a:cubicBezTo>
                  <a:close/>
                  <a:moveTo>
                    <a:pt x="3466" y="441"/>
                  </a:moveTo>
                  <a:cubicBezTo>
                    <a:pt x="3403" y="441"/>
                    <a:pt x="3340" y="504"/>
                    <a:pt x="3340" y="567"/>
                  </a:cubicBezTo>
                  <a:lnTo>
                    <a:pt x="3340" y="1260"/>
                  </a:lnTo>
                  <a:lnTo>
                    <a:pt x="2962" y="1260"/>
                  </a:lnTo>
                  <a:cubicBezTo>
                    <a:pt x="2899" y="1260"/>
                    <a:pt x="2899" y="1323"/>
                    <a:pt x="2899" y="1386"/>
                  </a:cubicBezTo>
                  <a:lnTo>
                    <a:pt x="2899" y="1576"/>
                  </a:lnTo>
                  <a:cubicBezTo>
                    <a:pt x="2899" y="1639"/>
                    <a:pt x="2899" y="1639"/>
                    <a:pt x="2962" y="1639"/>
                  </a:cubicBezTo>
                  <a:lnTo>
                    <a:pt x="3340" y="1639"/>
                  </a:lnTo>
                  <a:cubicBezTo>
                    <a:pt x="3340" y="1639"/>
                    <a:pt x="3340" y="1639"/>
                    <a:pt x="3340" y="1702"/>
                  </a:cubicBezTo>
                  <a:lnTo>
                    <a:pt x="3340" y="3655"/>
                  </a:lnTo>
                  <a:cubicBezTo>
                    <a:pt x="3340" y="4285"/>
                    <a:pt x="3718" y="4474"/>
                    <a:pt x="4286" y="4474"/>
                  </a:cubicBezTo>
                  <a:lnTo>
                    <a:pt x="4475" y="4474"/>
                  </a:lnTo>
                  <a:cubicBezTo>
                    <a:pt x="4538" y="4474"/>
                    <a:pt x="4601" y="4411"/>
                    <a:pt x="4601" y="4348"/>
                  </a:cubicBezTo>
                  <a:lnTo>
                    <a:pt x="4601" y="4159"/>
                  </a:lnTo>
                  <a:cubicBezTo>
                    <a:pt x="4601" y="4096"/>
                    <a:pt x="4538" y="4096"/>
                    <a:pt x="4475" y="4096"/>
                  </a:cubicBezTo>
                  <a:lnTo>
                    <a:pt x="4349" y="4096"/>
                  </a:lnTo>
                  <a:cubicBezTo>
                    <a:pt x="3971" y="4096"/>
                    <a:pt x="3781" y="3907"/>
                    <a:pt x="3781" y="3529"/>
                  </a:cubicBezTo>
                  <a:lnTo>
                    <a:pt x="3781" y="1702"/>
                  </a:lnTo>
                  <a:cubicBezTo>
                    <a:pt x="3781" y="1639"/>
                    <a:pt x="3781" y="1639"/>
                    <a:pt x="3844" y="1639"/>
                  </a:cubicBezTo>
                  <a:lnTo>
                    <a:pt x="4538" y="1639"/>
                  </a:lnTo>
                  <a:cubicBezTo>
                    <a:pt x="4538" y="1639"/>
                    <a:pt x="4601" y="1639"/>
                    <a:pt x="4601" y="1576"/>
                  </a:cubicBezTo>
                  <a:lnTo>
                    <a:pt x="4601" y="1386"/>
                  </a:lnTo>
                  <a:cubicBezTo>
                    <a:pt x="4601" y="1323"/>
                    <a:pt x="4538" y="1260"/>
                    <a:pt x="4538" y="1260"/>
                  </a:cubicBezTo>
                  <a:lnTo>
                    <a:pt x="3781" y="1260"/>
                  </a:lnTo>
                  <a:lnTo>
                    <a:pt x="3781" y="567"/>
                  </a:lnTo>
                  <a:cubicBezTo>
                    <a:pt x="3781" y="504"/>
                    <a:pt x="3781" y="441"/>
                    <a:pt x="3718" y="441"/>
                  </a:cubicBezTo>
                  <a:close/>
                  <a:moveTo>
                    <a:pt x="8885" y="1260"/>
                  </a:moveTo>
                  <a:cubicBezTo>
                    <a:pt x="8822" y="1260"/>
                    <a:pt x="8822" y="1323"/>
                    <a:pt x="8822" y="1386"/>
                  </a:cubicBezTo>
                  <a:lnTo>
                    <a:pt x="8822" y="4411"/>
                  </a:lnTo>
                  <a:cubicBezTo>
                    <a:pt x="8822" y="4411"/>
                    <a:pt x="8822" y="4474"/>
                    <a:pt x="8885" y="4474"/>
                  </a:cubicBezTo>
                  <a:lnTo>
                    <a:pt x="9137" y="4474"/>
                  </a:lnTo>
                  <a:cubicBezTo>
                    <a:pt x="9200" y="4474"/>
                    <a:pt x="9263" y="4411"/>
                    <a:pt x="9263" y="4411"/>
                  </a:cubicBezTo>
                  <a:lnTo>
                    <a:pt x="9263" y="2521"/>
                  </a:lnTo>
                  <a:cubicBezTo>
                    <a:pt x="9263" y="2080"/>
                    <a:pt x="9578" y="1702"/>
                    <a:pt x="10019" y="1702"/>
                  </a:cubicBezTo>
                  <a:cubicBezTo>
                    <a:pt x="10145" y="1702"/>
                    <a:pt x="10208" y="1702"/>
                    <a:pt x="10335" y="1765"/>
                  </a:cubicBezTo>
                  <a:cubicBezTo>
                    <a:pt x="10398" y="1765"/>
                    <a:pt x="10398" y="1765"/>
                    <a:pt x="10398" y="1702"/>
                  </a:cubicBezTo>
                  <a:lnTo>
                    <a:pt x="10461" y="1449"/>
                  </a:lnTo>
                  <a:cubicBezTo>
                    <a:pt x="10461" y="1386"/>
                    <a:pt x="10461" y="1323"/>
                    <a:pt x="10461" y="1323"/>
                  </a:cubicBezTo>
                  <a:cubicBezTo>
                    <a:pt x="10335" y="1260"/>
                    <a:pt x="10272" y="1260"/>
                    <a:pt x="10082" y="1260"/>
                  </a:cubicBezTo>
                  <a:cubicBezTo>
                    <a:pt x="9704" y="1260"/>
                    <a:pt x="9452" y="1449"/>
                    <a:pt x="9263" y="1702"/>
                  </a:cubicBezTo>
                  <a:lnTo>
                    <a:pt x="9263" y="1386"/>
                  </a:lnTo>
                  <a:cubicBezTo>
                    <a:pt x="9263" y="1323"/>
                    <a:pt x="9200" y="1260"/>
                    <a:pt x="9137" y="1260"/>
                  </a:cubicBezTo>
                  <a:close/>
                  <a:moveTo>
                    <a:pt x="25772" y="441"/>
                  </a:moveTo>
                  <a:cubicBezTo>
                    <a:pt x="25709" y="441"/>
                    <a:pt x="25709" y="504"/>
                    <a:pt x="25709" y="567"/>
                  </a:cubicBezTo>
                  <a:lnTo>
                    <a:pt x="25709" y="1260"/>
                  </a:lnTo>
                  <a:lnTo>
                    <a:pt x="25268" y="1260"/>
                  </a:lnTo>
                  <a:cubicBezTo>
                    <a:pt x="25268" y="1260"/>
                    <a:pt x="25205" y="1323"/>
                    <a:pt x="25205" y="1386"/>
                  </a:cubicBezTo>
                  <a:lnTo>
                    <a:pt x="25205" y="1576"/>
                  </a:lnTo>
                  <a:cubicBezTo>
                    <a:pt x="25205" y="1639"/>
                    <a:pt x="25268" y="1639"/>
                    <a:pt x="25268" y="1639"/>
                  </a:cubicBezTo>
                  <a:lnTo>
                    <a:pt x="25646" y="1639"/>
                  </a:lnTo>
                  <a:cubicBezTo>
                    <a:pt x="25646" y="1639"/>
                    <a:pt x="25709" y="1639"/>
                    <a:pt x="25709" y="1702"/>
                  </a:cubicBezTo>
                  <a:lnTo>
                    <a:pt x="25709" y="3655"/>
                  </a:lnTo>
                  <a:cubicBezTo>
                    <a:pt x="25709" y="4285"/>
                    <a:pt x="26087" y="4474"/>
                    <a:pt x="26591" y="4474"/>
                  </a:cubicBezTo>
                  <a:lnTo>
                    <a:pt x="26843" y="4474"/>
                  </a:lnTo>
                  <a:cubicBezTo>
                    <a:pt x="26906" y="4474"/>
                    <a:pt x="26906" y="4411"/>
                    <a:pt x="26906" y="4348"/>
                  </a:cubicBezTo>
                  <a:lnTo>
                    <a:pt x="26906" y="4159"/>
                  </a:lnTo>
                  <a:cubicBezTo>
                    <a:pt x="26906" y="4096"/>
                    <a:pt x="26843" y="4096"/>
                    <a:pt x="26843" y="4096"/>
                  </a:cubicBezTo>
                  <a:lnTo>
                    <a:pt x="26654" y="4096"/>
                  </a:lnTo>
                  <a:cubicBezTo>
                    <a:pt x="26276" y="4096"/>
                    <a:pt x="26150" y="3907"/>
                    <a:pt x="26150" y="3529"/>
                  </a:cubicBezTo>
                  <a:lnTo>
                    <a:pt x="26150" y="1702"/>
                  </a:lnTo>
                  <a:cubicBezTo>
                    <a:pt x="26150" y="1639"/>
                    <a:pt x="26150" y="1639"/>
                    <a:pt x="26150" y="1639"/>
                  </a:cubicBezTo>
                  <a:lnTo>
                    <a:pt x="26843" y="1639"/>
                  </a:lnTo>
                  <a:cubicBezTo>
                    <a:pt x="26906" y="1639"/>
                    <a:pt x="26906" y="1639"/>
                    <a:pt x="26906" y="1576"/>
                  </a:cubicBezTo>
                  <a:lnTo>
                    <a:pt x="26906" y="1386"/>
                  </a:lnTo>
                  <a:cubicBezTo>
                    <a:pt x="26906" y="1323"/>
                    <a:pt x="26906" y="1260"/>
                    <a:pt x="26843" y="1260"/>
                  </a:cubicBezTo>
                  <a:lnTo>
                    <a:pt x="26150" y="1260"/>
                  </a:lnTo>
                  <a:lnTo>
                    <a:pt x="26150" y="567"/>
                  </a:lnTo>
                  <a:cubicBezTo>
                    <a:pt x="26150" y="504"/>
                    <a:pt x="26087" y="441"/>
                    <a:pt x="26024" y="441"/>
                  </a:cubicBezTo>
                  <a:close/>
                  <a:moveTo>
                    <a:pt x="29174" y="1260"/>
                  </a:moveTo>
                  <a:cubicBezTo>
                    <a:pt x="29111" y="1260"/>
                    <a:pt x="29111" y="1323"/>
                    <a:pt x="29111" y="1386"/>
                  </a:cubicBezTo>
                  <a:lnTo>
                    <a:pt x="29111" y="4411"/>
                  </a:lnTo>
                  <a:cubicBezTo>
                    <a:pt x="29111" y="4411"/>
                    <a:pt x="29111" y="4474"/>
                    <a:pt x="29174" y="4474"/>
                  </a:cubicBezTo>
                  <a:lnTo>
                    <a:pt x="29490" y="4474"/>
                  </a:lnTo>
                  <a:cubicBezTo>
                    <a:pt x="29490" y="4474"/>
                    <a:pt x="29553" y="4411"/>
                    <a:pt x="29553" y="4411"/>
                  </a:cubicBezTo>
                  <a:lnTo>
                    <a:pt x="29553" y="1386"/>
                  </a:lnTo>
                  <a:cubicBezTo>
                    <a:pt x="29553" y="1323"/>
                    <a:pt x="29490" y="1260"/>
                    <a:pt x="29490" y="1260"/>
                  </a:cubicBezTo>
                  <a:close/>
                  <a:moveTo>
                    <a:pt x="30876" y="441"/>
                  </a:moveTo>
                  <a:cubicBezTo>
                    <a:pt x="30813" y="441"/>
                    <a:pt x="30813" y="504"/>
                    <a:pt x="30813" y="567"/>
                  </a:cubicBezTo>
                  <a:lnTo>
                    <a:pt x="30813" y="1260"/>
                  </a:lnTo>
                  <a:lnTo>
                    <a:pt x="30372" y="1260"/>
                  </a:lnTo>
                  <a:cubicBezTo>
                    <a:pt x="30372" y="1260"/>
                    <a:pt x="30309" y="1323"/>
                    <a:pt x="30309" y="1386"/>
                  </a:cubicBezTo>
                  <a:lnTo>
                    <a:pt x="30309" y="1576"/>
                  </a:lnTo>
                  <a:cubicBezTo>
                    <a:pt x="30309" y="1639"/>
                    <a:pt x="30372" y="1639"/>
                    <a:pt x="30372" y="1639"/>
                  </a:cubicBezTo>
                  <a:lnTo>
                    <a:pt x="30750" y="1639"/>
                  </a:lnTo>
                  <a:cubicBezTo>
                    <a:pt x="30750" y="1639"/>
                    <a:pt x="30813" y="1639"/>
                    <a:pt x="30813" y="1702"/>
                  </a:cubicBezTo>
                  <a:lnTo>
                    <a:pt x="30813" y="3655"/>
                  </a:lnTo>
                  <a:cubicBezTo>
                    <a:pt x="30813" y="4285"/>
                    <a:pt x="31128" y="4474"/>
                    <a:pt x="31695" y="4474"/>
                  </a:cubicBezTo>
                  <a:lnTo>
                    <a:pt x="31947" y="4474"/>
                  </a:lnTo>
                  <a:cubicBezTo>
                    <a:pt x="31947" y="4474"/>
                    <a:pt x="32010" y="4411"/>
                    <a:pt x="32010" y="4348"/>
                  </a:cubicBezTo>
                  <a:lnTo>
                    <a:pt x="32010" y="4159"/>
                  </a:lnTo>
                  <a:cubicBezTo>
                    <a:pt x="32010" y="4096"/>
                    <a:pt x="31947" y="4096"/>
                    <a:pt x="31947" y="4096"/>
                  </a:cubicBezTo>
                  <a:lnTo>
                    <a:pt x="31758" y="4096"/>
                  </a:lnTo>
                  <a:cubicBezTo>
                    <a:pt x="31380" y="4096"/>
                    <a:pt x="31191" y="3907"/>
                    <a:pt x="31191" y="3529"/>
                  </a:cubicBezTo>
                  <a:lnTo>
                    <a:pt x="31191" y="1702"/>
                  </a:lnTo>
                  <a:cubicBezTo>
                    <a:pt x="31191" y="1639"/>
                    <a:pt x="31254" y="1639"/>
                    <a:pt x="31254" y="1639"/>
                  </a:cubicBezTo>
                  <a:lnTo>
                    <a:pt x="31947" y="1639"/>
                  </a:lnTo>
                  <a:cubicBezTo>
                    <a:pt x="32010" y="1639"/>
                    <a:pt x="32010" y="1639"/>
                    <a:pt x="32010" y="1576"/>
                  </a:cubicBezTo>
                  <a:lnTo>
                    <a:pt x="32010" y="1386"/>
                  </a:lnTo>
                  <a:cubicBezTo>
                    <a:pt x="32010" y="1323"/>
                    <a:pt x="32010" y="1260"/>
                    <a:pt x="31947" y="1260"/>
                  </a:cubicBezTo>
                  <a:lnTo>
                    <a:pt x="31191" y="1260"/>
                  </a:lnTo>
                  <a:lnTo>
                    <a:pt x="31191" y="567"/>
                  </a:lnTo>
                  <a:cubicBezTo>
                    <a:pt x="31191" y="504"/>
                    <a:pt x="31191" y="441"/>
                    <a:pt x="31128" y="441"/>
                  </a:cubicBezTo>
                  <a:close/>
                  <a:moveTo>
                    <a:pt x="33900" y="1260"/>
                  </a:moveTo>
                  <a:cubicBezTo>
                    <a:pt x="33207" y="1260"/>
                    <a:pt x="32766" y="1576"/>
                    <a:pt x="32766" y="2143"/>
                  </a:cubicBezTo>
                  <a:cubicBezTo>
                    <a:pt x="32766" y="2710"/>
                    <a:pt x="33333" y="2899"/>
                    <a:pt x="33900" y="3088"/>
                  </a:cubicBezTo>
                  <a:cubicBezTo>
                    <a:pt x="34278" y="3214"/>
                    <a:pt x="34656" y="3277"/>
                    <a:pt x="34656" y="3655"/>
                  </a:cubicBezTo>
                  <a:cubicBezTo>
                    <a:pt x="34656" y="3907"/>
                    <a:pt x="34341" y="4159"/>
                    <a:pt x="33900" y="4159"/>
                  </a:cubicBezTo>
                  <a:cubicBezTo>
                    <a:pt x="33459" y="4159"/>
                    <a:pt x="33144" y="3907"/>
                    <a:pt x="33144" y="3655"/>
                  </a:cubicBezTo>
                  <a:lnTo>
                    <a:pt x="33144" y="3592"/>
                  </a:lnTo>
                  <a:cubicBezTo>
                    <a:pt x="33144" y="3529"/>
                    <a:pt x="33144" y="3529"/>
                    <a:pt x="33081" y="3529"/>
                  </a:cubicBezTo>
                  <a:lnTo>
                    <a:pt x="32829" y="3529"/>
                  </a:lnTo>
                  <a:cubicBezTo>
                    <a:pt x="32766" y="3529"/>
                    <a:pt x="32703" y="3529"/>
                    <a:pt x="32703" y="3592"/>
                  </a:cubicBezTo>
                  <a:lnTo>
                    <a:pt x="32703" y="3655"/>
                  </a:lnTo>
                  <a:cubicBezTo>
                    <a:pt x="32703" y="4096"/>
                    <a:pt x="33207" y="4474"/>
                    <a:pt x="33900" y="4474"/>
                  </a:cubicBezTo>
                  <a:cubicBezTo>
                    <a:pt x="34656" y="4474"/>
                    <a:pt x="35097" y="4159"/>
                    <a:pt x="35097" y="3592"/>
                  </a:cubicBezTo>
                  <a:cubicBezTo>
                    <a:pt x="35097" y="2962"/>
                    <a:pt x="34467" y="2773"/>
                    <a:pt x="33963" y="2647"/>
                  </a:cubicBezTo>
                  <a:cubicBezTo>
                    <a:pt x="33522" y="2521"/>
                    <a:pt x="33207" y="2395"/>
                    <a:pt x="33207" y="2080"/>
                  </a:cubicBezTo>
                  <a:cubicBezTo>
                    <a:pt x="33207" y="1765"/>
                    <a:pt x="33459" y="1639"/>
                    <a:pt x="33900" y="1639"/>
                  </a:cubicBezTo>
                  <a:cubicBezTo>
                    <a:pt x="34341" y="1639"/>
                    <a:pt x="34656" y="1828"/>
                    <a:pt x="34656" y="2143"/>
                  </a:cubicBezTo>
                  <a:cubicBezTo>
                    <a:pt x="34656" y="2206"/>
                    <a:pt x="34656" y="2206"/>
                    <a:pt x="34719" y="2206"/>
                  </a:cubicBezTo>
                  <a:lnTo>
                    <a:pt x="34971" y="2206"/>
                  </a:lnTo>
                  <a:cubicBezTo>
                    <a:pt x="35034" y="2206"/>
                    <a:pt x="35097" y="2143"/>
                    <a:pt x="35097" y="2143"/>
                  </a:cubicBezTo>
                  <a:cubicBezTo>
                    <a:pt x="35097" y="1639"/>
                    <a:pt x="34593" y="1260"/>
                    <a:pt x="33900" y="1260"/>
                  </a:cubicBezTo>
                  <a:close/>
                  <a:moveTo>
                    <a:pt x="44423" y="1260"/>
                  </a:moveTo>
                  <a:cubicBezTo>
                    <a:pt x="44423" y="1260"/>
                    <a:pt x="44360" y="1323"/>
                    <a:pt x="44360" y="1386"/>
                  </a:cubicBezTo>
                  <a:lnTo>
                    <a:pt x="44360" y="4411"/>
                  </a:lnTo>
                  <a:cubicBezTo>
                    <a:pt x="44360" y="4411"/>
                    <a:pt x="44423" y="4474"/>
                    <a:pt x="44423" y="4474"/>
                  </a:cubicBezTo>
                  <a:lnTo>
                    <a:pt x="44738" y="4474"/>
                  </a:lnTo>
                  <a:cubicBezTo>
                    <a:pt x="44801" y="4474"/>
                    <a:pt x="44801" y="4411"/>
                    <a:pt x="44801" y="4411"/>
                  </a:cubicBezTo>
                  <a:lnTo>
                    <a:pt x="44801" y="2269"/>
                  </a:lnTo>
                  <a:cubicBezTo>
                    <a:pt x="44864" y="1891"/>
                    <a:pt x="45179" y="1639"/>
                    <a:pt x="45557" y="1639"/>
                  </a:cubicBezTo>
                  <a:cubicBezTo>
                    <a:pt x="46061" y="1639"/>
                    <a:pt x="46313" y="1954"/>
                    <a:pt x="46313" y="2395"/>
                  </a:cubicBezTo>
                  <a:lnTo>
                    <a:pt x="46313" y="4411"/>
                  </a:lnTo>
                  <a:cubicBezTo>
                    <a:pt x="46313" y="4411"/>
                    <a:pt x="46376" y="4474"/>
                    <a:pt x="46439" y="4474"/>
                  </a:cubicBezTo>
                  <a:lnTo>
                    <a:pt x="46691" y="4474"/>
                  </a:lnTo>
                  <a:cubicBezTo>
                    <a:pt x="46754" y="4474"/>
                    <a:pt x="46754" y="4411"/>
                    <a:pt x="46754" y="4411"/>
                  </a:cubicBezTo>
                  <a:lnTo>
                    <a:pt x="46754" y="2332"/>
                  </a:lnTo>
                  <a:cubicBezTo>
                    <a:pt x="46754" y="1639"/>
                    <a:pt x="46376" y="1260"/>
                    <a:pt x="45683" y="1260"/>
                  </a:cubicBezTo>
                  <a:cubicBezTo>
                    <a:pt x="45305" y="1260"/>
                    <a:pt x="45053" y="1386"/>
                    <a:pt x="44864" y="1639"/>
                  </a:cubicBezTo>
                  <a:cubicBezTo>
                    <a:pt x="44801" y="1639"/>
                    <a:pt x="44801" y="1639"/>
                    <a:pt x="44801" y="1576"/>
                  </a:cubicBezTo>
                  <a:lnTo>
                    <a:pt x="44801" y="1386"/>
                  </a:lnTo>
                  <a:cubicBezTo>
                    <a:pt x="44801" y="1323"/>
                    <a:pt x="44801" y="1260"/>
                    <a:pt x="44738" y="1260"/>
                  </a:cubicBezTo>
                  <a:close/>
                  <a:moveTo>
                    <a:pt x="48014" y="441"/>
                  </a:moveTo>
                  <a:cubicBezTo>
                    <a:pt x="48014" y="441"/>
                    <a:pt x="47951" y="504"/>
                    <a:pt x="47951" y="567"/>
                  </a:cubicBezTo>
                  <a:lnTo>
                    <a:pt x="47951" y="1260"/>
                  </a:lnTo>
                  <a:lnTo>
                    <a:pt x="47573" y="1260"/>
                  </a:lnTo>
                  <a:cubicBezTo>
                    <a:pt x="47510" y="1260"/>
                    <a:pt x="47510" y="1323"/>
                    <a:pt x="47510" y="1386"/>
                  </a:cubicBezTo>
                  <a:lnTo>
                    <a:pt x="47510" y="1576"/>
                  </a:lnTo>
                  <a:cubicBezTo>
                    <a:pt x="47510" y="1639"/>
                    <a:pt x="47510" y="1639"/>
                    <a:pt x="47573" y="1639"/>
                  </a:cubicBezTo>
                  <a:lnTo>
                    <a:pt x="47951" y="1639"/>
                  </a:lnTo>
                  <a:cubicBezTo>
                    <a:pt x="47951" y="1639"/>
                    <a:pt x="47951" y="1639"/>
                    <a:pt x="47951" y="1702"/>
                  </a:cubicBezTo>
                  <a:lnTo>
                    <a:pt x="47951" y="3655"/>
                  </a:lnTo>
                  <a:cubicBezTo>
                    <a:pt x="47951" y="4285"/>
                    <a:pt x="48330" y="4474"/>
                    <a:pt x="48897" y="4474"/>
                  </a:cubicBezTo>
                  <a:lnTo>
                    <a:pt x="49086" y="4474"/>
                  </a:lnTo>
                  <a:cubicBezTo>
                    <a:pt x="49149" y="4474"/>
                    <a:pt x="49149" y="4411"/>
                    <a:pt x="49149" y="4348"/>
                  </a:cubicBezTo>
                  <a:lnTo>
                    <a:pt x="49149" y="4159"/>
                  </a:lnTo>
                  <a:cubicBezTo>
                    <a:pt x="49149" y="4096"/>
                    <a:pt x="49149" y="4096"/>
                    <a:pt x="49086" y="4096"/>
                  </a:cubicBezTo>
                  <a:lnTo>
                    <a:pt x="48960" y="4096"/>
                  </a:lnTo>
                  <a:cubicBezTo>
                    <a:pt x="48582" y="4096"/>
                    <a:pt x="48393" y="3907"/>
                    <a:pt x="48393" y="3529"/>
                  </a:cubicBezTo>
                  <a:lnTo>
                    <a:pt x="48393" y="1702"/>
                  </a:lnTo>
                  <a:cubicBezTo>
                    <a:pt x="48393" y="1639"/>
                    <a:pt x="48393" y="1639"/>
                    <a:pt x="48393" y="1639"/>
                  </a:cubicBezTo>
                  <a:lnTo>
                    <a:pt x="49086" y="1639"/>
                  </a:lnTo>
                  <a:cubicBezTo>
                    <a:pt x="49149" y="1639"/>
                    <a:pt x="49212" y="1639"/>
                    <a:pt x="49212" y="1576"/>
                  </a:cubicBezTo>
                  <a:lnTo>
                    <a:pt x="49212" y="1386"/>
                  </a:lnTo>
                  <a:cubicBezTo>
                    <a:pt x="49212" y="1323"/>
                    <a:pt x="49149" y="1260"/>
                    <a:pt x="49086" y="1260"/>
                  </a:cubicBezTo>
                  <a:lnTo>
                    <a:pt x="48393" y="1260"/>
                  </a:lnTo>
                  <a:lnTo>
                    <a:pt x="48393" y="567"/>
                  </a:lnTo>
                  <a:cubicBezTo>
                    <a:pt x="48393" y="504"/>
                    <a:pt x="48330" y="441"/>
                    <a:pt x="48330" y="441"/>
                  </a:cubicBezTo>
                  <a:close/>
                  <a:moveTo>
                    <a:pt x="50157" y="1260"/>
                  </a:moveTo>
                  <a:cubicBezTo>
                    <a:pt x="50094" y="1260"/>
                    <a:pt x="50031" y="1323"/>
                    <a:pt x="50031" y="1386"/>
                  </a:cubicBezTo>
                  <a:lnTo>
                    <a:pt x="50031" y="4411"/>
                  </a:lnTo>
                  <a:cubicBezTo>
                    <a:pt x="50031" y="4411"/>
                    <a:pt x="50094" y="4474"/>
                    <a:pt x="50157" y="4474"/>
                  </a:cubicBezTo>
                  <a:lnTo>
                    <a:pt x="50409" y="4474"/>
                  </a:lnTo>
                  <a:cubicBezTo>
                    <a:pt x="50472" y="4474"/>
                    <a:pt x="50472" y="4411"/>
                    <a:pt x="50472" y="4411"/>
                  </a:cubicBezTo>
                  <a:lnTo>
                    <a:pt x="50472" y="2521"/>
                  </a:lnTo>
                  <a:cubicBezTo>
                    <a:pt x="50472" y="2080"/>
                    <a:pt x="50850" y="1702"/>
                    <a:pt x="51228" y="1702"/>
                  </a:cubicBezTo>
                  <a:cubicBezTo>
                    <a:pt x="51417" y="1702"/>
                    <a:pt x="51480" y="1702"/>
                    <a:pt x="51543" y="1765"/>
                  </a:cubicBezTo>
                  <a:cubicBezTo>
                    <a:pt x="51606" y="1765"/>
                    <a:pt x="51669" y="1765"/>
                    <a:pt x="51669" y="1702"/>
                  </a:cubicBezTo>
                  <a:lnTo>
                    <a:pt x="51732" y="1449"/>
                  </a:lnTo>
                  <a:cubicBezTo>
                    <a:pt x="51732" y="1386"/>
                    <a:pt x="51732" y="1323"/>
                    <a:pt x="51669" y="1323"/>
                  </a:cubicBezTo>
                  <a:cubicBezTo>
                    <a:pt x="51606" y="1260"/>
                    <a:pt x="51480" y="1260"/>
                    <a:pt x="51354" y="1260"/>
                  </a:cubicBezTo>
                  <a:cubicBezTo>
                    <a:pt x="50976" y="1260"/>
                    <a:pt x="50724" y="1449"/>
                    <a:pt x="50535" y="1702"/>
                  </a:cubicBezTo>
                  <a:cubicBezTo>
                    <a:pt x="50535" y="1733"/>
                    <a:pt x="50519" y="1749"/>
                    <a:pt x="50503" y="1749"/>
                  </a:cubicBezTo>
                  <a:cubicBezTo>
                    <a:pt x="50488" y="1749"/>
                    <a:pt x="50472" y="1733"/>
                    <a:pt x="50472" y="1702"/>
                  </a:cubicBezTo>
                  <a:lnTo>
                    <a:pt x="50472" y="1386"/>
                  </a:lnTo>
                  <a:cubicBezTo>
                    <a:pt x="50472" y="1323"/>
                    <a:pt x="50472" y="1260"/>
                    <a:pt x="50409" y="1260"/>
                  </a:cubicBezTo>
                  <a:close/>
                  <a:moveTo>
                    <a:pt x="55639" y="63"/>
                  </a:moveTo>
                  <a:cubicBezTo>
                    <a:pt x="55576" y="63"/>
                    <a:pt x="55576" y="63"/>
                    <a:pt x="55576" y="126"/>
                  </a:cubicBezTo>
                  <a:lnTo>
                    <a:pt x="55576" y="4411"/>
                  </a:lnTo>
                  <a:cubicBezTo>
                    <a:pt x="55576" y="4411"/>
                    <a:pt x="55576" y="4474"/>
                    <a:pt x="55639" y="4474"/>
                  </a:cubicBezTo>
                  <a:lnTo>
                    <a:pt x="55891" y="4474"/>
                  </a:lnTo>
                  <a:cubicBezTo>
                    <a:pt x="55954" y="4474"/>
                    <a:pt x="56017" y="4411"/>
                    <a:pt x="56017" y="4411"/>
                  </a:cubicBezTo>
                  <a:lnTo>
                    <a:pt x="56017" y="126"/>
                  </a:lnTo>
                  <a:cubicBezTo>
                    <a:pt x="56017" y="63"/>
                    <a:pt x="55954" y="63"/>
                    <a:pt x="55891" y="63"/>
                  </a:cubicBezTo>
                  <a:close/>
                  <a:moveTo>
                    <a:pt x="58474" y="63"/>
                  </a:moveTo>
                  <a:cubicBezTo>
                    <a:pt x="58411" y="63"/>
                    <a:pt x="58348" y="63"/>
                    <a:pt x="58348" y="126"/>
                  </a:cubicBezTo>
                  <a:lnTo>
                    <a:pt x="58348" y="4411"/>
                  </a:lnTo>
                  <a:cubicBezTo>
                    <a:pt x="58348" y="4411"/>
                    <a:pt x="58411" y="4474"/>
                    <a:pt x="58474" y="4474"/>
                  </a:cubicBezTo>
                  <a:lnTo>
                    <a:pt x="58726" y="4474"/>
                  </a:lnTo>
                  <a:cubicBezTo>
                    <a:pt x="58789" y="4474"/>
                    <a:pt x="58789" y="4411"/>
                    <a:pt x="58789" y="4411"/>
                  </a:cubicBezTo>
                  <a:lnTo>
                    <a:pt x="58789" y="882"/>
                  </a:lnTo>
                  <a:lnTo>
                    <a:pt x="58852" y="882"/>
                  </a:lnTo>
                  <a:lnTo>
                    <a:pt x="59860" y="2458"/>
                  </a:lnTo>
                  <a:cubicBezTo>
                    <a:pt x="59860" y="2521"/>
                    <a:pt x="59923" y="2521"/>
                    <a:pt x="59923" y="2521"/>
                  </a:cubicBezTo>
                  <a:lnTo>
                    <a:pt x="60112" y="2521"/>
                  </a:lnTo>
                  <a:cubicBezTo>
                    <a:pt x="60112" y="2521"/>
                    <a:pt x="60175" y="2521"/>
                    <a:pt x="60175" y="2458"/>
                  </a:cubicBezTo>
                  <a:lnTo>
                    <a:pt x="61184" y="882"/>
                  </a:lnTo>
                  <a:lnTo>
                    <a:pt x="61184" y="4411"/>
                  </a:lnTo>
                  <a:cubicBezTo>
                    <a:pt x="61184" y="4411"/>
                    <a:pt x="61247" y="4474"/>
                    <a:pt x="61310" y="4474"/>
                  </a:cubicBezTo>
                  <a:lnTo>
                    <a:pt x="61562" y="4474"/>
                  </a:lnTo>
                  <a:cubicBezTo>
                    <a:pt x="61625" y="4474"/>
                    <a:pt x="61688" y="4411"/>
                    <a:pt x="61688" y="4411"/>
                  </a:cubicBezTo>
                  <a:lnTo>
                    <a:pt x="61688" y="126"/>
                  </a:lnTo>
                  <a:cubicBezTo>
                    <a:pt x="61688" y="63"/>
                    <a:pt x="61625" y="63"/>
                    <a:pt x="61562" y="63"/>
                  </a:cubicBezTo>
                  <a:lnTo>
                    <a:pt x="61310" y="63"/>
                  </a:lnTo>
                  <a:cubicBezTo>
                    <a:pt x="61247" y="63"/>
                    <a:pt x="61184" y="63"/>
                    <a:pt x="61184" y="126"/>
                  </a:cubicBezTo>
                  <a:lnTo>
                    <a:pt x="60049" y="1954"/>
                  </a:lnTo>
                  <a:lnTo>
                    <a:pt x="59986" y="1954"/>
                  </a:lnTo>
                  <a:lnTo>
                    <a:pt x="58852" y="126"/>
                  </a:lnTo>
                  <a:cubicBezTo>
                    <a:pt x="58789" y="63"/>
                    <a:pt x="58789" y="63"/>
                    <a:pt x="58726" y="63"/>
                  </a:cubicBezTo>
                  <a:close/>
                  <a:moveTo>
                    <a:pt x="69690" y="1260"/>
                  </a:moveTo>
                  <a:cubicBezTo>
                    <a:pt x="69627" y="1260"/>
                    <a:pt x="69564" y="1323"/>
                    <a:pt x="69564" y="1386"/>
                  </a:cubicBezTo>
                  <a:lnTo>
                    <a:pt x="69564" y="4411"/>
                  </a:lnTo>
                  <a:cubicBezTo>
                    <a:pt x="69564" y="4411"/>
                    <a:pt x="69627" y="4474"/>
                    <a:pt x="69690" y="4474"/>
                  </a:cubicBezTo>
                  <a:lnTo>
                    <a:pt x="69942" y="4474"/>
                  </a:lnTo>
                  <a:cubicBezTo>
                    <a:pt x="70005" y="4474"/>
                    <a:pt x="70005" y="4411"/>
                    <a:pt x="70005" y="4411"/>
                  </a:cubicBezTo>
                  <a:lnTo>
                    <a:pt x="70005" y="1386"/>
                  </a:lnTo>
                  <a:cubicBezTo>
                    <a:pt x="70005" y="1323"/>
                    <a:pt x="70005" y="1260"/>
                    <a:pt x="69942" y="1260"/>
                  </a:cubicBezTo>
                  <a:close/>
                  <a:moveTo>
                    <a:pt x="77629" y="63"/>
                  </a:moveTo>
                  <a:cubicBezTo>
                    <a:pt x="77629" y="63"/>
                    <a:pt x="77566" y="63"/>
                    <a:pt x="77566" y="126"/>
                  </a:cubicBezTo>
                  <a:lnTo>
                    <a:pt x="77566" y="4411"/>
                  </a:lnTo>
                  <a:cubicBezTo>
                    <a:pt x="77566" y="4411"/>
                    <a:pt x="77629" y="4474"/>
                    <a:pt x="77629" y="4474"/>
                  </a:cubicBezTo>
                  <a:lnTo>
                    <a:pt x="77944" y="4474"/>
                  </a:lnTo>
                  <a:cubicBezTo>
                    <a:pt x="78007" y="4474"/>
                    <a:pt x="78007" y="4411"/>
                    <a:pt x="78007" y="4411"/>
                  </a:cubicBezTo>
                  <a:lnTo>
                    <a:pt x="78007" y="126"/>
                  </a:lnTo>
                  <a:cubicBezTo>
                    <a:pt x="78007" y="63"/>
                    <a:pt x="78007" y="63"/>
                    <a:pt x="77944" y="63"/>
                  </a:cubicBezTo>
                  <a:close/>
                  <a:moveTo>
                    <a:pt x="84245" y="441"/>
                  </a:moveTo>
                  <a:cubicBezTo>
                    <a:pt x="84245" y="441"/>
                    <a:pt x="84182" y="504"/>
                    <a:pt x="84182" y="567"/>
                  </a:cubicBezTo>
                  <a:lnTo>
                    <a:pt x="84182" y="1260"/>
                  </a:lnTo>
                  <a:lnTo>
                    <a:pt x="83804" y="1260"/>
                  </a:lnTo>
                  <a:cubicBezTo>
                    <a:pt x="83741" y="1260"/>
                    <a:pt x="83741" y="1323"/>
                    <a:pt x="83741" y="1386"/>
                  </a:cubicBezTo>
                  <a:lnTo>
                    <a:pt x="83741" y="1576"/>
                  </a:lnTo>
                  <a:cubicBezTo>
                    <a:pt x="83741" y="1639"/>
                    <a:pt x="83741" y="1639"/>
                    <a:pt x="83804" y="1639"/>
                  </a:cubicBezTo>
                  <a:lnTo>
                    <a:pt x="84182" y="1639"/>
                  </a:lnTo>
                  <a:cubicBezTo>
                    <a:pt x="84182" y="1639"/>
                    <a:pt x="84182" y="1639"/>
                    <a:pt x="84182" y="1702"/>
                  </a:cubicBezTo>
                  <a:lnTo>
                    <a:pt x="84182" y="3655"/>
                  </a:lnTo>
                  <a:cubicBezTo>
                    <a:pt x="84182" y="4285"/>
                    <a:pt x="84560" y="4474"/>
                    <a:pt x="85127" y="4474"/>
                  </a:cubicBezTo>
                  <a:lnTo>
                    <a:pt x="85316" y="4474"/>
                  </a:lnTo>
                  <a:cubicBezTo>
                    <a:pt x="85379" y="4474"/>
                    <a:pt x="85379" y="4411"/>
                    <a:pt x="85379" y="4348"/>
                  </a:cubicBezTo>
                  <a:lnTo>
                    <a:pt x="85379" y="4159"/>
                  </a:lnTo>
                  <a:cubicBezTo>
                    <a:pt x="85379" y="4096"/>
                    <a:pt x="85379" y="4096"/>
                    <a:pt x="85316" y="4096"/>
                  </a:cubicBezTo>
                  <a:lnTo>
                    <a:pt x="85190" y="4096"/>
                  </a:lnTo>
                  <a:cubicBezTo>
                    <a:pt x="84812" y="4096"/>
                    <a:pt x="84623" y="3907"/>
                    <a:pt x="84623" y="3529"/>
                  </a:cubicBezTo>
                  <a:lnTo>
                    <a:pt x="84623" y="1702"/>
                  </a:lnTo>
                  <a:cubicBezTo>
                    <a:pt x="84623" y="1639"/>
                    <a:pt x="84623" y="1639"/>
                    <a:pt x="84623" y="1639"/>
                  </a:cubicBezTo>
                  <a:lnTo>
                    <a:pt x="85316" y="1639"/>
                  </a:lnTo>
                  <a:cubicBezTo>
                    <a:pt x="85379" y="1639"/>
                    <a:pt x="85442" y="1639"/>
                    <a:pt x="85442" y="1576"/>
                  </a:cubicBezTo>
                  <a:lnTo>
                    <a:pt x="85442" y="1386"/>
                  </a:lnTo>
                  <a:cubicBezTo>
                    <a:pt x="85442" y="1323"/>
                    <a:pt x="85379" y="1260"/>
                    <a:pt x="85316" y="1260"/>
                  </a:cubicBezTo>
                  <a:lnTo>
                    <a:pt x="84623" y="1260"/>
                  </a:lnTo>
                  <a:lnTo>
                    <a:pt x="84623" y="567"/>
                  </a:lnTo>
                  <a:cubicBezTo>
                    <a:pt x="84623" y="504"/>
                    <a:pt x="84560" y="441"/>
                    <a:pt x="84560" y="441"/>
                  </a:cubicBezTo>
                  <a:close/>
                  <a:moveTo>
                    <a:pt x="89727" y="1260"/>
                  </a:moveTo>
                  <a:cubicBezTo>
                    <a:pt x="89664" y="1260"/>
                    <a:pt x="89601" y="1323"/>
                    <a:pt x="89601" y="1386"/>
                  </a:cubicBezTo>
                  <a:lnTo>
                    <a:pt x="89601" y="4411"/>
                  </a:lnTo>
                  <a:cubicBezTo>
                    <a:pt x="89601" y="4411"/>
                    <a:pt x="89664" y="4474"/>
                    <a:pt x="89727" y="4474"/>
                  </a:cubicBezTo>
                  <a:lnTo>
                    <a:pt x="89979" y="4474"/>
                  </a:lnTo>
                  <a:cubicBezTo>
                    <a:pt x="90042" y="4474"/>
                    <a:pt x="90105" y="4411"/>
                    <a:pt x="90105" y="4411"/>
                  </a:cubicBezTo>
                  <a:lnTo>
                    <a:pt x="90105" y="2521"/>
                  </a:lnTo>
                  <a:cubicBezTo>
                    <a:pt x="90105" y="2080"/>
                    <a:pt x="90420" y="1702"/>
                    <a:pt x="90861" y="1702"/>
                  </a:cubicBezTo>
                  <a:cubicBezTo>
                    <a:pt x="90987" y="1702"/>
                    <a:pt x="91050" y="1702"/>
                    <a:pt x="91113" y="1765"/>
                  </a:cubicBezTo>
                  <a:cubicBezTo>
                    <a:pt x="91176" y="1765"/>
                    <a:pt x="91239" y="1765"/>
                    <a:pt x="91239" y="1702"/>
                  </a:cubicBezTo>
                  <a:lnTo>
                    <a:pt x="91302" y="1449"/>
                  </a:lnTo>
                  <a:cubicBezTo>
                    <a:pt x="91302" y="1386"/>
                    <a:pt x="91302" y="1323"/>
                    <a:pt x="91239" y="1323"/>
                  </a:cubicBezTo>
                  <a:cubicBezTo>
                    <a:pt x="91176" y="1260"/>
                    <a:pt x="91050" y="1260"/>
                    <a:pt x="90924" y="1260"/>
                  </a:cubicBezTo>
                  <a:cubicBezTo>
                    <a:pt x="90546" y="1260"/>
                    <a:pt x="90294" y="1449"/>
                    <a:pt x="90105" y="1702"/>
                  </a:cubicBezTo>
                  <a:lnTo>
                    <a:pt x="90105" y="1386"/>
                  </a:lnTo>
                  <a:cubicBezTo>
                    <a:pt x="90105" y="1323"/>
                    <a:pt x="90042" y="1260"/>
                    <a:pt x="89979" y="1260"/>
                  </a:cubicBezTo>
                  <a:close/>
                  <a:moveTo>
                    <a:pt x="95461" y="3718"/>
                  </a:moveTo>
                  <a:cubicBezTo>
                    <a:pt x="95272" y="3718"/>
                    <a:pt x="95083" y="3844"/>
                    <a:pt x="95083" y="4096"/>
                  </a:cubicBezTo>
                  <a:cubicBezTo>
                    <a:pt x="95083" y="4285"/>
                    <a:pt x="95272" y="4474"/>
                    <a:pt x="95461" y="4474"/>
                  </a:cubicBezTo>
                  <a:cubicBezTo>
                    <a:pt x="95713" y="4474"/>
                    <a:pt x="95839" y="4285"/>
                    <a:pt x="95839" y="4096"/>
                  </a:cubicBezTo>
                  <a:cubicBezTo>
                    <a:pt x="95839" y="3844"/>
                    <a:pt x="95650" y="3718"/>
                    <a:pt x="95461" y="3718"/>
                  </a:cubicBezTo>
                  <a:close/>
                  <a:moveTo>
                    <a:pt x="6554" y="1197"/>
                  </a:moveTo>
                  <a:cubicBezTo>
                    <a:pt x="5987" y="1197"/>
                    <a:pt x="5483" y="1576"/>
                    <a:pt x="5357" y="2080"/>
                  </a:cubicBezTo>
                  <a:cubicBezTo>
                    <a:pt x="5294" y="2269"/>
                    <a:pt x="5231" y="2584"/>
                    <a:pt x="5231" y="2836"/>
                  </a:cubicBezTo>
                  <a:cubicBezTo>
                    <a:pt x="5231" y="3151"/>
                    <a:pt x="5294" y="3466"/>
                    <a:pt x="5357" y="3655"/>
                  </a:cubicBezTo>
                  <a:cubicBezTo>
                    <a:pt x="5483" y="4159"/>
                    <a:pt x="5987" y="4537"/>
                    <a:pt x="6554" y="4537"/>
                  </a:cubicBezTo>
                  <a:cubicBezTo>
                    <a:pt x="7184" y="4537"/>
                    <a:pt x="7625" y="4159"/>
                    <a:pt x="7814" y="3655"/>
                  </a:cubicBezTo>
                  <a:cubicBezTo>
                    <a:pt x="7877" y="3403"/>
                    <a:pt x="7877" y="3151"/>
                    <a:pt x="7877" y="2836"/>
                  </a:cubicBezTo>
                  <a:cubicBezTo>
                    <a:pt x="7877" y="2584"/>
                    <a:pt x="7877" y="2332"/>
                    <a:pt x="7814" y="2080"/>
                  </a:cubicBezTo>
                  <a:cubicBezTo>
                    <a:pt x="7625" y="1576"/>
                    <a:pt x="7184" y="1197"/>
                    <a:pt x="6554" y="1197"/>
                  </a:cubicBezTo>
                  <a:close/>
                  <a:moveTo>
                    <a:pt x="12162" y="1197"/>
                  </a:moveTo>
                  <a:cubicBezTo>
                    <a:pt x="11532" y="1197"/>
                    <a:pt x="11091" y="1512"/>
                    <a:pt x="10965" y="2017"/>
                  </a:cubicBezTo>
                  <a:cubicBezTo>
                    <a:pt x="10965" y="2017"/>
                    <a:pt x="11028" y="2080"/>
                    <a:pt x="11091" y="2080"/>
                  </a:cubicBezTo>
                  <a:lnTo>
                    <a:pt x="11343" y="2080"/>
                  </a:lnTo>
                  <a:cubicBezTo>
                    <a:pt x="11361" y="2098"/>
                    <a:pt x="11380" y="2106"/>
                    <a:pt x="11396" y="2106"/>
                  </a:cubicBezTo>
                  <a:cubicBezTo>
                    <a:pt x="11437" y="2106"/>
                    <a:pt x="11469" y="2061"/>
                    <a:pt x="11469" y="2017"/>
                  </a:cubicBezTo>
                  <a:cubicBezTo>
                    <a:pt x="11532" y="1765"/>
                    <a:pt x="11784" y="1639"/>
                    <a:pt x="12162" y="1639"/>
                  </a:cubicBezTo>
                  <a:cubicBezTo>
                    <a:pt x="12729" y="1639"/>
                    <a:pt x="12918" y="1891"/>
                    <a:pt x="12918" y="2332"/>
                  </a:cubicBezTo>
                  <a:lnTo>
                    <a:pt x="12918" y="2521"/>
                  </a:lnTo>
                  <a:cubicBezTo>
                    <a:pt x="12918" y="2584"/>
                    <a:pt x="12918" y="2584"/>
                    <a:pt x="12918" y="2584"/>
                  </a:cubicBezTo>
                  <a:lnTo>
                    <a:pt x="12162" y="2584"/>
                  </a:lnTo>
                  <a:cubicBezTo>
                    <a:pt x="11343" y="2584"/>
                    <a:pt x="10839" y="2962"/>
                    <a:pt x="10839" y="3592"/>
                  </a:cubicBezTo>
                  <a:cubicBezTo>
                    <a:pt x="10839" y="4285"/>
                    <a:pt x="11343" y="4537"/>
                    <a:pt x="11910" y="4537"/>
                  </a:cubicBezTo>
                  <a:cubicBezTo>
                    <a:pt x="12288" y="4537"/>
                    <a:pt x="12666" y="4411"/>
                    <a:pt x="12918" y="4159"/>
                  </a:cubicBezTo>
                  <a:lnTo>
                    <a:pt x="12918" y="4411"/>
                  </a:lnTo>
                  <a:cubicBezTo>
                    <a:pt x="12918" y="4411"/>
                    <a:pt x="12981" y="4474"/>
                    <a:pt x="12981" y="4474"/>
                  </a:cubicBezTo>
                  <a:lnTo>
                    <a:pt x="13296" y="4474"/>
                  </a:lnTo>
                  <a:cubicBezTo>
                    <a:pt x="13359" y="4474"/>
                    <a:pt x="13359" y="4411"/>
                    <a:pt x="13359" y="4411"/>
                  </a:cubicBezTo>
                  <a:lnTo>
                    <a:pt x="13359" y="2269"/>
                  </a:lnTo>
                  <a:cubicBezTo>
                    <a:pt x="13359" y="1639"/>
                    <a:pt x="12981" y="1197"/>
                    <a:pt x="12162" y="1197"/>
                  </a:cubicBezTo>
                  <a:close/>
                  <a:moveTo>
                    <a:pt x="18841" y="1197"/>
                  </a:moveTo>
                  <a:cubicBezTo>
                    <a:pt x="18211" y="1197"/>
                    <a:pt x="17770" y="1576"/>
                    <a:pt x="17644" y="2143"/>
                  </a:cubicBezTo>
                  <a:cubicBezTo>
                    <a:pt x="17581" y="2332"/>
                    <a:pt x="17581" y="2521"/>
                    <a:pt x="17581" y="2836"/>
                  </a:cubicBezTo>
                  <a:cubicBezTo>
                    <a:pt x="17581" y="3214"/>
                    <a:pt x="17581" y="3529"/>
                    <a:pt x="17707" y="3718"/>
                  </a:cubicBezTo>
                  <a:cubicBezTo>
                    <a:pt x="17896" y="4222"/>
                    <a:pt x="18274" y="4537"/>
                    <a:pt x="18904" y="4537"/>
                  </a:cubicBezTo>
                  <a:cubicBezTo>
                    <a:pt x="19471" y="4537"/>
                    <a:pt x="19849" y="4222"/>
                    <a:pt x="20038" y="3844"/>
                  </a:cubicBezTo>
                  <a:cubicBezTo>
                    <a:pt x="20101" y="3781"/>
                    <a:pt x="20038" y="3718"/>
                    <a:pt x="20038" y="3718"/>
                  </a:cubicBezTo>
                  <a:lnTo>
                    <a:pt x="19849" y="3592"/>
                  </a:lnTo>
                  <a:cubicBezTo>
                    <a:pt x="19786" y="3592"/>
                    <a:pt x="19723" y="3592"/>
                    <a:pt x="19723" y="3655"/>
                  </a:cubicBezTo>
                  <a:cubicBezTo>
                    <a:pt x="19597" y="3970"/>
                    <a:pt x="19282" y="4096"/>
                    <a:pt x="18904" y="4159"/>
                  </a:cubicBezTo>
                  <a:cubicBezTo>
                    <a:pt x="18463" y="4159"/>
                    <a:pt x="18148" y="3907"/>
                    <a:pt x="18085" y="3529"/>
                  </a:cubicBezTo>
                  <a:cubicBezTo>
                    <a:pt x="18022" y="3403"/>
                    <a:pt x="18022" y="3277"/>
                    <a:pt x="18022" y="3025"/>
                  </a:cubicBezTo>
                  <a:lnTo>
                    <a:pt x="20038" y="3025"/>
                  </a:lnTo>
                  <a:cubicBezTo>
                    <a:pt x="20101" y="3025"/>
                    <a:pt x="20164" y="2962"/>
                    <a:pt x="20164" y="2962"/>
                  </a:cubicBezTo>
                  <a:cubicBezTo>
                    <a:pt x="20164" y="2647"/>
                    <a:pt x="20164" y="2458"/>
                    <a:pt x="20101" y="2332"/>
                  </a:cubicBezTo>
                  <a:cubicBezTo>
                    <a:pt x="19975" y="1639"/>
                    <a:pt x="19597" y="1197"/>
                    <a:pt x="18841" y="1197"/>
                  </a:cubicBezTo>
                  <a:close/>
                  <a:moveTo>
                    <a:pt x="23378" y="1197"/>
                  </a:moveTo>
                  <a:cubicBezTo>
                    <a:pt x="22747" y="1197"/>
                    <a:pt x="22306" y="1512"/>
                    <a:pt x="22180" y="2017"/>
                  </a:cubicBezTo>
                  <a:cubicBezTo>
                    <a:pt x="22180" y="2017"/>
                    <a:pt x="22243" y="2080"/>
                    <a:pt x="22306" y="2080"/>
                  </a:cubicBezTo>
                  <a:lnTo>
                    <a:pt x="22558" y="2080"/>
                  </a:lnTo>
                  <a:cubicBezTo>
                    <a:pt x="22577" y="2098"/>
                    <a:pt x="22595" y="2106"/>
                    <a:pt x="22612" y="2106"/>
                  </a:cubicBezTo>
                  <a:cubicBezTo>
                    <a:pt x="22653" y="2106"/>
                    <a:pt x="22684" y="2061"/>
                    <a:pt x="22684" y="2017"/>
                  </a:cubicBezTo>
                  <a:cubicBezTo>
                    <a:pt x="22747" y="1765"/>
                    <a:pt x="23000" y="1639"/>
                    <a:pt x="23378" y="1639"/>
                  </a:cubicBezTo>
                  <a:cubicBezTo>
                    <a:pt x="23945" y="1639"/>
                    <a:pt x="24134" y="1891"/>
                    <a:pt x="24134" y="2332"/>
                  </a:cubicBezTo>
                  <a:lnTo>
                    <a:pt x="24134" y="2521"/>
                  </a:lnTo>
                  <a:cubicBezTo>
                    <a:pt x="24134" y="2584"/>
                    <a:pt x="24134" y="2584"/>
                    <a:pt x="24134" y="2584"/>
                  </a:cubicBezTo>
                  <a:lnTo>
                    <a:pt x="23378" y="2584"/>
                  </a:lnTo>
                  <a:cubicBezTo>
                    <a:pt x="22558" y="2584"/>
                    <a:pt x="22054" y="2962"/>
                    <a:pt x="22054" y="3592"/>
                  </a:cubicBezTo>
                  <a:cubicBezTo>
                    <a:pt x="22054" y="4285"/>
                    <a:pt x="22558" y="4537"/>
                    <a:pt x="23126" y="4537"/>
                  </a:cubicBezTo>
                  <a:cubicBezTo>
                    <a:pt x="23504" y="4537"/>
                    <a:pt x="23882" y="4411"/>
                    <a:pt x="24134" y="4159"/>
                  </a:cubicBezTo>
                  <a:lnTo>
                    <a:pt x="24134" y="4411"/>
                  </a:lnTo>
                  <a:cubicBezTo>
                    <a:pt x="24134" y="4411"/>
                    <a:pt x="24197" y="4474"/>
                    <a:pt x="24197" y="4474"/>
                  </a:cubicBezTo>
                  <a:lnTo>
                    <a:pt x="24512" y="4474"/>
                  </a:lnTo>
                  <a:cubicBezTo>
                    <a:pt x="24575" y="4474"/>
                    <a:pt x="24575" y="4411"/>
                    <a:pt x="24575" y="4411"/>
                  </a:cubicBezTo>
                  <a:lnTo>
                    <a:pt x="24575" y="2269"/>
                  </a:lnTo>
                  <a:cubicBezTo>
                    <a:pt x="24575" y="1639"/>
                    <a:pt x="24197" y="1197"/>
                    <a:pt x="23378" y="1197"/>
                  </a:cubicBezTo>
                  <a:close/>
                  <a:moveTo>
                    <a:pt x="38626" y="0"/>
                  </a:moveTo>
                  <a:cubicBezTo>
                    <a:pt x="37744" y="0"/>
                    <a:pt x="37114" y="567"/>
                    <a:pt x="37114" y="1386"/>
                  </a:cubicBezTo>
                  <a:lnTo>
                    <a:pt x="37114" y="3151"/>
                  </a:lnTo>
                  <a:cubicBezTo>
                    <a:pt x="37114" y="3970"/>
                    <a:pt x="37744" y="4537"/>
                    <a:pt x="38626" y="4537"/>
                  </a:cubicBezTo>
                  <a:cubicBezTo>
                    <a:pt x="39508" y="4537"/>
                    <a:pt x="40075" y="3970"/>
                    <a:pt x="40075" y="3151"/>
                  </a:cubicBezTo>
                  <a:lnTo>
                    <a:pt x="40075" y="3088"/>
                  </a:lnTo>
                  <a:lnTo>
                    <a:pt x="39697" y="3088"/>
                  </a:lnTo>
                  <a:cubicBezTo>
                    <a:pt x="39697" y="3088"/>
                    <a:pt x="39634" y="3088"/>
                    <a:pt x="39634" y="3151"/>
                  </a:cubicBezTo>
                  <a:cubicBezTo>
                    <a:pt x="39634" y="3718"/>
                    <a:pt x="39256" y="4096"/>
                    <a:pt x="38626" y="4096"/>
                  </a:cubicBezTo>
                  <a:cubicBezTo>
                    <a:pt x="37996" y="4096"/>
                    <a:pt x="37555" y="3718"/>
                    <a:pt x="37555" y="3151"/>
                  </a:cubicBezTo>
                  <a:lnTo>
                    <a:pt x="37555" y="1386"/>
                  </a:lnTo>
                  <a:cubicBezTo>
                    <a:pt x="37555" y="756"/>
                    <a:pt x="37996" y="378"/>
                    <a:pt x="38626" y="378"/>
                  </a:cubicBezTo>
                  <a:cubicBezTo>
                    <a:pt x="39256" y="378"/>
                    <a:pt x="39634" y="756"/>
                    <a:pt x="39634" y="1386"/>
                  </a:cubicBezTo>
                  <a:cubicBezTo>
                    <a:pt x="39634" y="1449"/>
                    <a:pt x="39697" y="1449"/>
                    <a:pt x="39697" y="1449"/>
                  </a:cubicBezTo>
                  <a:lnTo>
                    <a:pt x="40012" y="1449"/>
                  </a:lnTo>
                  <a:cubicBezTo>
                    <a:pt x="40075" y="1449"/>
                    <a:pt x="40075" y="1386"/>
                    <a:pt x="40075" y="1386"/>
                  </a:cubicBezTo>
                  <a:cubicBezTo>
                    <a:pt x="40075" y="567"/>
                    <a:pt x="39508" y="0"/>
                    <a:pt x="38626" y="0"/>
                  </a:cubicBezTo>
                  <a:close/>
                  <a:moveTo>
                    <a:pt x="42155" y="1197"/>
                  </a:moveTo>
                  <a:cubicBezTo>
                    <a:pt x="41524" y="1197"/>
                    <a:pt x="41083" y="1576"/>
                    <a:pt x="40957" y="2143"/>
                  </a:cubicBezTo>
                  <a:cubicBezTo>
                    <a:pt x="40894" y="2332"/>
                    <a:pt x="40894" y="2521"/>
                    <a:pt x="40894" y="2836"/>
                  </a:cubicBezTo>
                  <a:cubicBezTo>
                    <a:pt x="40894" y="3214"/>
                    <a:pt x="40957" y="3529"/>
                    <a:pt x="41020" y="3718"/>
                  </a:cubicBezTo>
                  <a:cubicBezTo>
                    <a:pt x="41209" y="4222"/>
                    <a:pt x="41587" y="4537"/>
                    <a:pt x="42218" y="4537"/>
                  </a:cubicBezTo>
                  <a:cubicBezTo>
                    <a:pt x="42785" y="4537"/>
                    <a:pt x="43163" y="4222"/>
                    <a:pt x="43352" y="3844"/>
                  </a:cubicBezTo>
                  <a:cubicBezTo>
                    <a:pt x="43415" y="3781"/>
                    <a:pt x="43352" y="3718"/>
                    <a:pt x="43352" y="3718"/>
                  </a:cubicBezTo>
                  <a:lnTo>
                    <a:pt x="43163" y="3592"/>
                  </a:lnTo>
                  <a:cubicBezTo>
                    <a:pt x="43100" y="3592"/>
                    <a:pt x="43037" y="3592"/>
                    <a:pt x="43037" y="3655"/>
                  </a:cubicBezTo>
                  <a:cubicBezTo>
                    <a:pt x="42911" y="3970"/>
                    <a:pt x="42659" y="4096"/>
                    <a:pt x="42218" y="4159"/>
                  </a:cubicBezTo>
                  <a:cubicBezTo>
                    <a:pt x="41776" y="4159"/>
                    <a:pt x="41461" y="3907"/>
                    <a:pt x="41398" y="3529"/>
                  </a:cubicBezTo>
                  <a:cubicBezTo>
                    <a:pt x="41335" y="3403"/>
                    <a:pt x="41335" y="3277"/>
                    <a:pt x="41335" y="3025"/>
                  </a:cubicBezTo>
                  <a:lnTo>
                    <a:pt x="43415" y="3025"/>
                  </a:lnTo>
                  <a:cubicBezTo>
                    <a:pt x="43415" y="3025"/>
                    <a:pt x="43478" y="2962"/>
                    <a:pt x="43478" y="2962"/>
                  </a:cubicBezTo>
                  <a:cubicBezTo>
                    <a:pt x="43478" y="2647"/>
                    <a:pt x="43478" y="2458"/>
                    <a:pt x="43415" y="2332"/>
                  </a:cubicBezTo>
                  <a:cubicBezTo>
                    <a:pt x="43352" y="1639"/>
                    <a:pt x="42911" y="1197"/>
                    <a:pt x="42155" y="1197"/>
                  </a:cubicBezTo>
                  <a:close/>
                  <a:moveTo>
                    <a:pt x="53433" y="1197"/>
                  </a:moveTo>
                  <a:cubicBezTo>
                    <a:pt x="52803" y="1197"/>
                    <a:pt x="52299" y="1512"/>
                    <a:pt x="52236" y="2017"/>
                  </a:cubicBezTo>
                  <a:cubicBezTo>
                    <a:pt x="52236" y="2017"/>
                    <a:pt x="52236" y="2080"/>
                    <a:pt x="52299" y="2080"/>
                  </a:cubicBezTo>
                  <a:lnTo>
                    <a:pt x="52614" y="2080"/>
                  </a:lnTo>
                  <a:cubicBezTo>
                    <a:pt x="52633" y="2098"/>
                    <a:pt x="52646" y="2106"/>
                    <a:pt x="52656" y="2106"/>
                  </a:cubicBezTo>
                  <a:cubicBezTo>
                    <a:pt x="52683" y="2106"/>
                    <a:pt x="52696" y="2061"/>
                    <a:pt x="52740" y="2017"/>
                  </a:cubicBezTo>
                  <a:cubicBezTo>
                    <a:pt x="52803" y="1765"/>
                    <a:pt x="53055" y="1639"/>
                    <a:pt x="53433" y="1639"/>
                  </a:cubicBezTo>
                  <a:cubicBezTo>
                    <a:pt x="53937" y="1639"/>
                    <a:pt x="54189" y="1891"/>
                    <a:pt x="54189" y="2332"/>
                  </a:cubicBezTo>
                  <a:lnTo>
                    <a:pt x="54189" y="2521"/>
                  </a:lnTo>
                  <a:cubicBezTo>
                    <a:pt x="54189" y="2584"/>
                    <a:pt x="54189" y="2584"/>
                    <a:pt x="54126" y="2584"/>
                  </a:cubicBezTo>
                  <a:lnTo>
                    <a:pt x="53433" y="2584"/>
                  </a:lnTo>
                  <a:cubicBezTo>
                    <a:pt x="52614" y="2584"/>
                    <a:pt x="52110" y="2962"/>
                    <a:pt x="52110" y="3592"/>
                  </a:cubicBezTo>
                  <a:cubicBezTo>
                    <a:pt x="52110" y="4285"/>
                    <a:pt x="52614" y="4537"/>
                    <a:pt x="53181" y="4537"/>
                  </a:cubicBezTo>
                  <a:cubicBezTo>
                    <a:pt x="53559" y="4537"/>
                    <a:pt x="53937" y="4411"/>
                    <a:pt x="54126" y="4159"/>
                  </a:cubicBezTo>
                  <a:cubicBezTo>
                    <a:pt x="54147" y="4138"/>
                    <a:pt x="54161" y="4131"/>
                    <a:pt x="54171" y="4131"/>
                  </a:cubicBezTo>
                  <a:cubicBezTo>
                    <a:pt x="54189" y="4131"/>
                    <a:pt x="54189" y="4159"/>
                    <a:pt x="54189" y="4159"/>
                  </a:cubicBezTo>
                  <a:lnTo>
                    <a:pt x="54189" y="4411"/>
                  </a:lnTo>
                  <a:cubicBezTo>
                    <a:pt x="54189" y="4411"/>
                    <a:pt x="54189" y="4474"/>
                    <a:pt x="54252" y="4474"/>
                  </a:cubicBezTo>
                  <a:lnTo>
                    <a:pt x="54567" y="4474"/>
                  </a:lnTo>
                  <a:cubicBezTo>
                    <a:pt x="54567" y="4474"/>
                    <a:pt x="54630" y="4411"/>
                    <a:pt x="54630" y="4411"/>
                  </a:cubicBezTo>
                  <a:lnTo>
                    <a:pt x="54630" y="2269"/>
                  </a:lnTo>
                  <a:cubicBezTo>
                    <a:pt x="54630" y="1639"/>
                    <a:pt x="54189" y="1197"/>
                    <a:pt x="53433" y="1197"/>
                  </a:cubicBezTo>
                  <a:close/>
                  <a:moveTo>
                    <a:pt x="63956" y="1197"/>
                  </a:moveTo>
                  <a:cubicBezTo>
                    <a:pt x="63326" y="1197"/>
                    <a:pt x="62885" y="1576"/>
                    <a:pt x="62696" y="2143"/>
                  </a:cubicBezTo>
                  <a:cubicBezTo>
                    <a:pt x="62696" y="2332"/>
                    <a:pt x="62633" y="2521"/>
                    <a:pt x="62633" y="2836"/>
                  </a:cubicBezTo>
                  <a:cubicBezTo>
                    <a:pt x="62633" y="3214"/>
                    <a:pt x="62696" y="3529"/>
                    <a:pt x="62759" y="3718"/>
                  </a:cubicBezTo>
                  <a:cubicBezTo>
                    <a:pt x="62948" y="4222"/>
                    <a:pt x="63389" y="4537"/>
                    <a:pt x="63956" y="4537"/>
                  </a:cubicBezTo>
                  <a:cubicBezTo>
                    <a:pt x="64523" y="4537"/>
                    <a:pt x="64964" y="4222"/>
                    <a:pt x="65153" y="3844"/>
                  </a:cubicBezTo>
                  <a:cubicBezTo>
                    <a:pt x="65153" y="3781"/>
                    <a:pt x="65153" y="3718"/>
                    <a:pt x="65090" y="3718"/>
                  </a:cubicBezTo>
                  <a:lnTo>
                    <a:pt x="64901" y="3592"/>
                  </a:lnTo>
                  <a:cubicBezTo>
                    <a:pt x="64838" y="3592"/>
                    <a:pt x="64838" y="3592"/>
                    <a:pt x="64775" y="3655"/>
                  </a:cubicBezTo>
                  <a:cubicBezTo>
                    <a:pt x="64649" y="3970"/>
                    <a:pt x="64397" y="4096"/>
                    <a:pt x="64019" y="4159"/>
                  </a:cubicBezTo>
                  <a:cubicBezTo>
                    <a:pt x="63515" y="4159"/>
                    <a:pt x="63200" y="3907"/>
                    <a:pt x="63137" y="3529"/>
                  </a:cubicBezTo>
                  <a:cubicBezTo>
                    <a:pt x="63137" y="3403"/>
                    <a:pt x="63074" y="3277"/>
                    <a:pt x="63074" y="3025"/>
                  </a:cubicBezTo>
                  <a:lnTo>
                    <a:pt x="65153" y="3025"/>
                  </a:lnTo>
                  <a:cubicBezTo>
                    <a:pt x="65216" y="3025"/>
                    <a:pt x="65216" y="2962"/>
                    <a:pt x="65216" y="2962"/>
                  </a:cubicBezTo>
                  <a:cubicBezTo>
                    <a:pt x="65216" y="2647"/>
                    <a:pt x="65216" y="2458"/>
                    <a:pt x="65216" y="2332"/>
                  </a:cubicBezTo>
                  <a:cubicBezTo>
                    <a:pt x="65090" y="1639"/>
                    <a:pt x="64712" y="1197"/>
                    <a:pt x="63956" y="1197"/>
                  </a:cubicBezTo>
                  <a:close/>
                  <a:moveTo>
                    <a:pt x="68178" y="63"/>
                  </a:moveTo>
                  <a:cubicBezTo>
                    <a:pt x="68115" y="63"/>
                    <a:pt x="68052" y="63"/>
                    <a:pt x="68052" y="126"/>
                  </a:cubicBezTo>
                  <a:lnTo>
                    <a:pt x="68052" y="1576"/>
                  </a:lnTo>
                  <a:cubicBezTo>
                    <a:pt x="67863" y="1386"/>
                    <a:pt x="67548" y="1197"/>
                    <a:pt x="67232" y="1197"/>
                  </a:cubicBezTo>
                  <a:cubicBezTo>
                    <a:pt x="66602" y="1197"/>
                    <a:pt x="66224" y="1576"/>
                    <a:pt x="66098" y="2080"/>
                  </a:cubicBezTo>
                  <a:cubicBezTo>
                    <a:pt x="66035" y="2332"/>
                    <a:pt x="65972" y="2584"/>
                    <a:pt x="65972" y="2899"/>
                  </a:cubicBezTo>
                  <a:cubicBezTo>
                    <a:pt x="65972" y="3214"/>
                    <a:pt x="66035" y="3466"/>
                    <a:pt x="66098" y="3655"/>
                  </a:cubicBezTo>
                  <a:cubicBezTo>
                    <a:pt x="66224" y="4159"/>
                    <a:pt x="66665" y="4537"/>
                    <a:pt x="67232" y="4537"/>
                  </a:cubicBezTo>
                  <a:cubicBezTo>
                    <a:pt x="67548" y="4537"/>
                    <a:pt x="67863" y="4348"/>
                    <a:pt x="68052" y="4159"/>
                  </a:cubicBezTo>
                  <a:lnTo>
                    <a:pt x="68052" y="4411"/>
                  </a:lnTo>
                  <a:cubicBezTo>
                    <a:pt x="68052" y="4411"/>
                    <a:pt x="68115" y="4474"/>
                    <a:pt x="68178" y="4474"/>
                  </a:cubicBezTo>
                  <a:lnTo>
                    <a:pt x="68430" y="4474"/>
                  </a:lnTo>
                  <a:cubicBezTo>
                    <a:pt x="68493" y="4474"/>
                    <a:pt x="68556" y="4411"/>
                    <a:pt x="68556" y="4411"/>
                  </a:cubicBezTo>
                  <a:lnTo>
                    <a:pt x="68556" y="126"/>
                  </a:lnTo>
                  <a:cubicBezTo>
                    <a:pt x="68556" y="63"/>
                    <a:pt x="68493" y="63"/>
                    <a:pt x="68430" y="63"/>
                  </a:cubicBezTo>
                  <a:close/>
                  <a:moveTo>
                    <a:pt x="72273" y="1197"/>
                  </a:moveTo>
                  <a:cubicBezTo>
                    <a:pt x="71643" y="1197"/>
                    <a:pt x="71202" y="1576"/>
                    <a:pt x="71076" y="2080"/>
                  </a:cubicBezTo>
                  <a:cubicBezTo>
                    <a:pt x="71013" y="2269"/>
                    <a:pt x="70950" y="2521"/>
                    <a:pt x="70950" y="2836"/>
                  </a:cubicBezTo>
                  <a:cubicBezTo>
                    <a:pt x="70950" y="3214"/>
                    <a:pt x="71013" y="3403"/>
                    <a:pt x="71076" y="3655"/>
                  </a:cubicBezTo>
                  <a:cubicBezTo>
                    <a:pt x="71202" y="4159"/>
                    <a:pt x="71643" y="4537"/>
                    <a:pt x="72273" y="4537"/>
                  </a:cubicBezTo>
                  <a:cubicBezTo>
                    <a:pt x="72903" y="4537"/>
                    <a:pt x="73407" y="4159"/>
                    <a:pt x="73533" y="3718"/>
                  </a:cubicBezTo>
                  <a:cubicBezTo>
                    <a:pt x="73533" y="3655"/>
                    <a:pt x="73533" y="3592"/>
                    <a:pt x="73533" y="3592"/>
                  </a:cubicBezTo>
                  <a:cubicBezTo>
                    <a:pt x="73533" y="3529"/>
                    <a:pt x="73533" y="3529"/>
                    <a:pt x="73470" y="3466"/>
                  </a:cubicBezTo>
                  <a:lnTo>
                    <a:pt x="73218" y="3466"/>
                  </a:lnTo>
                  <a:cubicBezTo>
                    <a:pt x="73155" y="3466"/>
                    <a:pt x="73092" y="3466"/>
                    <a:pt x="73092" y="3529"/>
                  </a:cubicBezTo>
                  <a:cubicBezTo>
                    <a:pt x="73029" y="3907"/>
                    <a:pt x="72714" y="4096"/>
                    <a:pt x="72273" y="4096"/>
                  </a:cubicBezTo>
                  <a:cubicBezTo>
                    <a:pt x="71832" y="4096"/>
                    <a:pt x="71580" y="3844"/>
                    <a:pt x="71454" y="3529"/>
                  </a:cubicBezTo>
                  <a:cubicBezTo>
                    <a:pt x="71454" y="3403"/>
                    <a:pt x="71454" y="3151"/>
                    <a:pt x="71454" y="2836"/>
                  </a:cubicBezTo>
                  <a:cubicBezTo>
                    <a:pt x="71454" y="2584"/>
                    <a:pt x="71454" y="2332"/>
                    <a:pt x="71454" y="2206"/>
                  </a:cubicBezTo>
                  <a:cubicBezTo>
                    <a:pt x="71580" y="1891"/>
                    <a:pt x="71832" y="1639"/>
                    <a:pt x="72273" y="1639"/>
                  </a:cubicBezTo>
                  <a:cubicBezTo>
                    <a:pt x="72714" y="1639"/>
                    <a:pt x="73029" y="1891"/>
                    <a:pt x="73092" y="2206"/>
                  </a:cubicBezTo>
                  <a:cubicBezTo>
                    <a:pt x="73092" y="2206"/>
                    <a:pt x="73092" y="2269"/>
                    <a:pt x="73092" y="2269"/>
                  </a:cubicBezTo>
                  <a:cubicBezTo>
                    <a:pt x="73092" y="2332"/>
                    <a:pt x="73155" y="2332"/>
                    <a:pt x="73218" y="2332"/>
                  </a:cubicBezTo>
                  <a:lnTo>
                    <a:pt x="73470" y="2332"/>
                  </a:lnTo>
                  <a:cubicBezTo>
                    <a:pt x="73533" y="2269"/>
                    <a:pt x="73533" y="2269"/>
                    <a:pt x="73533" y="2206"/>
                  </a:cubicBezTo>
                  <a:cubicBezTo>
                    <a:pt x="73533" y="2143"/>
                    <a:pt x="73533" y="2080"/>
                    <a:pt x="73533" y="2017"/>
                  </a:cubicBezTo>
                  <a:cubicBezTo>
                    <a:pt x="73407" y="1576"/>
                    <a:pt x="72903" y="1197"/>
                    <a:pt x="72273" y="1197"/>
                  </a:cubicBezTo>
                  <a:close/>
                  <a:moveTo>
                    <a:pt x="75487" y="1197"/>
                  </a:moveTo>
                  <a:cubicBezTo>
                    <a:pt x="74794" y="1197"/>
                    <a:pt x="74353" y="1512"/>
                    <a:pt x="74290" y="2017"/>
                  </a:cubicBezTo>
                  <a:cubicBezTo>
                    <a:pt x="74227" y="2017"/>
                    <a:pt x="74290" y="2080"/>
                    <a:pt x="74353" y="2080"/>
                  </a:cubicBezTo>
                  <a:lnTo>
                    <a:pt x="74668" y="2080"/>
                  </a:lnTo>
                  <a:cubicBezTo>
                    <a:pt x="74668" y="2098"/>
                    <a:pt x="74673" y="2106"/>
                    <a:pt x="74681" y="2106"/>
                  </a:cubicBezTo>
                  <a:cubicBezTo>
                    <a:pt x="74699" y="2106"/>
                    <a:pt x="74731" y="2061"/>
                    <a:pt x="74731" y="2017"/>
                  </a:cubicBezTo>
                  <a:cubicBezTo>
                    <a:pt x="74794" y="1765"/>
                    <a:pt x="75046" y="1639"/>
                    <a:pt x="75487" y="1639"/>
                  </a:cubicBezTo>
                  <a:cubicBezTo>
                    <a:pt x="75991" y="1639"/>
                    <a:pt x="76180" y="1891"/>
                    <a:pt x="76180" y="2332"/>
                  </a:cubicBezTo>
                  <a:lnTo>
                    <a:pt x="76180" y="2521"/>
                  </a:lnTo>
                  <a:cubicBezTo>
                    <a:pt x="76180" y="2584"/>
                    <a:pt x="76180" y="2584"/>
                    <a:pt x="76180" y="2584"/>
                  </a:cubicBezTo>
                  <a:lnTo>
                    <a:pt x="75424" y="2584"/>
                  </a:lnTo>
                  <a:cubicBezTo>
                    <a:pt x="74605" y="2584"/>
                    <a:pt x="74164" y="2962"/>
                    <a:pt x="74164" y="3592"/>
                  </a:cubicBezTo>
                  <a:cubicBezTo>
                    <a:pt x="74164" y="4285"/>
                    <a:pt x="74668" y="4537"/>
                    <a:pt x="75172" y="4537"/>
                  </a:cubicBezTo>
                  <a:cubicBezTo>
                    <a:pt x="75550" y="4537"/>
                    <a:pt x="75928" y="4411"/>
                    <a:pt x="76180" y="4159"/>
                  </a:cubicBezTo>
                  <a:lnTo>
                    <a:pt x="76180" y="4411"/>
                  </a:lnTo>
                  <a:cubicBezTo>
                    <a:pt x="76180" y="4411"/>
                    <a:pt x="76243" y="4474"/>
                    <a:pt x="76306" y="4474"/>
                  </a:cubicBezTo>
                  <a:lnTo>
                    <a:pt x="76558" y="4474"/>
                  </a:lnTo>
                  <a:cubicBezTo>
                    <a:pt x="76621" y="4474"/>
                    <a:pt x="76621" y="4411"/>
                    <a:pt x="76621" y="4411"/>
                  </a:cubicBezTo>
                  <a:lnTo>
                    <a:pt x="76621" y="2269"/>
                  </a:lnTo>
                  <a:cubicBezTo>
                    <a:pt x="76621" y="1639"/>
                    <a:pt x="76243" y="1197"/>
                    <a:pt x="75487" y="1197"/>
                  </a:cubicBezTo>
                  <a:close/>
                  <a:moveTo>
                    <a:pt x="81599" y="0"/>
                  </a:moveTo>
                  <a:cubicBezTo>
                    <a:pt x="80717" y="0"/>
                    <a:pt x="80213" y="378"/>
                    <a:pt x="80213" y="1134"/>
                  </a:cubicBezTo>
                  <a:cubicBezTo>
                    <a:pt x="80213" y="1828"/>
                    <a:pt x="80780" y="2080"/>
                    <a:pt x="81536" y="2395"/>
                  </a:cubicBezTo>
                  <a:cubicBezTo>
                    <a:pt x="82355" y="2710"/>
                    <a:pt x="82670" y="2899"/>
                    <a:pt x="82670" y="3403"/>
                  </a:cubicBezTo>
                  <a:cubicBezTo>
                    <a:pt x="82670" y="3844"/>
                    <a:pt x="82355" y="4096"/>
                    <a:pt x="81725" y="4096"/>
                  </a:cubicBezTo>
                  <a:cubicBezTo>
                    <a:pt x="81032" y="4096"/>
                    <a:pt x="80591" y="3781"/>
                    <a:pt x="80591" y="3340"/>
                  </a:cubicBezTo>
                  <a:lnTo>
                    <a:pt x="80591" y="3151"/>
                  </a:lnTo>
                  <a:cubicBezTo>
                    <a:pt x="80591" y="3088"/>
                    <a:pt x="80528" y="3088"/>
                    <a:pt x="80528" y="3088"/>
                  </a:cubicBezTo>
                  <a:lnTo>
                    <a:pt x="80213" y="3088"/>
                  </a:lnTo>
                  <a:cubicBezTo>
                    <a:pt x="80213" y="3088"/>
                    <a:pt x="80150" y="3088"/>
                    <a:pt x="80150" y="3151"/>
                  </a:cubicBezTo>
                  <a:lnTo>
                    <a:pt x="80150" y="3340"/>
                  </a:lnTo>
                  <a:cubicBezTo>
                    <a:pt x="80150" y="4033"/>
                    <a:pt x="80717" y="4537"/>
                    <a:pt x="81662" y="4537"/>
                  </a:cubicBezTo>
                  <a:cubicBezTo>
                    <a:pt x="82607" y="4537"/>
                    <a:pt x="83111" y="4033"/>
                    <a:pt x="83111" y="3340"/>
                  </a:cubicBezTo>
                  <a:cubicBezTo>
                    <a:pt x="83111" y="2647"/>
                    <a:pt x="82544" y="2332"/>
                    <a:pt x="81788" y="2017"/>
                  </a:cubicBezTo>
                  <a:cubicBezTo>
                    <a:pt x="81032" y="1702"/>
                    <a:pt x="80654" y="1576"/>
                    <a:pt x="80654" y="1134"/>
                  </a:cubicBezTo>
                  <a:cubicBezTo>
                    <a:pt x="80654" y="630"/>
                    <a:pt x="80969" y="378"/>
                    <a:pt x="81599" y="378"/>
                  </a:cubicBezTo>
                  <a:cubicBezTo>
                    <a:pt x="82292" y="378"/>
                    <a:pt x="82670" y="756"/>
                    <a:pt x="82670" y="1197"/>
                  </a:cubicBezTo>
                  <a:lnTo>
                    <a:pt x="82670" y="1323"/>
                  </a:lnTo>
                  <a:cubicBezTo>
                    <a:pt x="82670" y="1386"/>
                    <a:pt x="82670" y="1386"/>
                    <a:pt x="82733" y="1386"/>
                  </a:cubicBezTo>
                  <a:lnTo>
                    <a:pt x="83048" y="1386"/>
                  </a:lnTo>
                  <a:cubicBezTo>
                    <a:pt x="83048" y="1386"/>
                    <a:pt x="83111" y="1386"/>
                    <a:pt x="83111" y="1323"/>
                  </a:cubicBezTo>
                  <a:lnTo>
                    <a:pt x="83111" y="1197"/>
                  </a:lnTo>
                  <a:cubicBezTo>
                    <a:pt x="83111" y="504"/>
                    <a:pt x="82544" y="0"/>
                    <a:pt x="81599" y="0"/>
                  </a:cubicBezTo>
                  <a:close/>
                  <a:moveTo>
                    <a:pt x="87396" y="1197"/>
                  </a:moveTo>
                  <a:cubicBezTo>
                    <a:pt x="86766" y="1197"/>
                    <a:pt x="86324" y="1576"/>
                    <a:pt x="86198" y="2080"/>
                  </a:cubicBezTo>
                  <a:cubicBezTo>
                    <a:pt x="86135" y="2269"/>
                    <a:pt x="86072" y="2584"/>
                    <a:pt x="86072" y="2836"/>
                  </a:cubicBezTo>
                  <a:cubicBezTo>
                    <a:pt x="86072" y="3151"/>
                    <a:pt x="86135" y="3466"/>
                    <a:pt x="86198" y="3655"/>
                  </a:cubicBezTo>
                  <a:cubicBezTo>
                    <a:pt x="86324" y="4159"/>
                    <a:pt x="86766" y="4537"/>
                    <a:pt x="87396" y="4537"/>
                  </a:cubicBezTo>
                  <a:cubicBezTo>
                    <a:pt x="88026" y="4537"/>
                    <a:pt x="88467" y="4159"/>
                    <a:pt x="88656" y="3655"/>
                  </a:cubicBezTo>
                  <a:cubicBezTo>
                    <a:pt x="88719" y="3403"/>
                    <a:pt x="88719" y="3151"/>
                    <a:pt x="88719" y="2836"/>
                  </a:cubicBezTo>
                  <a:cubicBezTo>
                    <a:pt x="88719" y="2584"/>
                    <a:pt x="88719" y="2332"/>
                    <a:pt x="88656" y="2080"/>
                  </a:cubicBezTo>
                  <a:cubicBezTo>
                    <a:pt x="88467" y="1576"/>
                    <a:pt x="88026" y="1197"/>
                    <a:pt x="87396" y="1197"/>
                  </a:cubicBezTo>
                  <a:close/>
                  <a:moveTo>
                    <a:pt x="93067" y="1197"/>
                  </a:moveTo>
                  <a:cubicBezTo>
                    <a:pt x="92436" y="1197"/>
                    <a:pt x="91995" y="1576"/>
                    <a:pt x="91869" y="2143"/>
                  </a:cubicBezTo>
                  <a:cubicBezTo>
                    <a:pt x="91806" y="2332"/>
                    <a:pt x="91806" y="2521"/>
                    <a:pt x="91806" y="2836"/>
                  </a:cubicBezTo>
                  <a:cubicBezTo>
                    <a:pt x="91806" y="3214"/>
                    <a:pt x="91806" y="3529"/>
                    <a:pt x="91932" y="3718"/>
                  </a:cubicBezTo>
                  <a:cubicBezTo>
                    <a:pt x="92058" y="4222"/>
                    <a:pt x="92499" y="4537"/>
                    <a:pt x="93067" y="4537"/>
                  </a:cubicBezTo>
                  <a:cubicBezTo>
                    <a:pt x="93634" y="4537"/>
                    <a:pt x="94075" y="4222"/>
                    <a:pt x="94264" y="3844"/>
                  </a:cubicBezTo>
                  <a:cubicBezTo>
                    <a:pt x="94264" y="3781"/>
                    <a:pt x="94264" y="3718"/>
                    <a:pt x="94201" y="3718"/>
                  </a:cubicBezTo>
                  <a:lnTo>
                    <a:pt x="94075" y="3592"/>
                  </a:lnTo>
                  <a:cubicBezTo>
                    <a:pt x="94012" y="3592"/>
                    <a:pt x="93949" y="3592"/>
                    <a:pt x="93949" y="3655"/>
                  </a:cubicBezTo>
                  <a:cubicBezTo>
                    <a:pt x="93823" y="3970"/>
                    <a:pt x="93508" y="4096"/>
                    <a:pt x="93130" y="4159"/>
                  </a:cubicBezTo>
                  <a:cubicBezTo>
                    <a:pt x="92688" y="4159"/>
                    <a:pt x="92373" y="3907"/>
                    <a:pt x="92247" y="3529"/>
                  </a:cubicBezTo>
                  <a:cubicBezTo>
                    <a:pt x="92247" y="3403"/>
                    <a:pt x="92247" y="3277"/>
                    <a:pt x="92247" y="3025"/>
                  </a:cubicBezTo>
                  <a:lnTo>
                    <a:pt x="94264" y="3025"/>
                  </a:lnTo>
                  <a:cubicBezTo>
                    <a:pt x="94327" y="3025"/>
                    <a:pt x="94390" y="2962"/>
                    <a:pt x="94390" y="2962"/>
                  </a:cubicBezTo>
                  <a:cubicBezTo>
                    <a:pt x="94390" y="2647"/>
                    <a:pt x="94390" y="2458"/>
                    <a:pt x="94327" y="2332"/>
                  </a:cubicBezTo>
                  <a:cubicBezTo>
                    <a:pt x="94201" y="1639"/>
                    <a:pt x="93823" y="1197"/>
                    <a:pt x="93067" y="1197"/>
                  </a:cubicBezTo>
                  <a:close/>
                  <a:moveTo>
                    <a:pt x="15375" y="1197"/>
                  </a:moveTo>
                  <a:cubicBezTo>
                    <a:pt x="14808" y="1197"/>
                    <a:pt x="14430" y="1576"/>
                    <a:pt x="14241" y="2080"/>
                  </a:cubicBezTo>
                  <a:cubicBezTo>
                    <a:pt x="14178" y="2269"/>
                    <a:pt x="14178" y="2521"/>
                    <a:pt x="14178" y="2899"/>
                  </a:cubicBezTo>
                  <a:cubicBezTo>
                    <a:pt x="14178" y="3151"/>
                    <a:pt x="14178" y="3466"/>
                    <a:pt x="14241" y="3655"/>
                  </a:cubicBezTo>
                  <a:cubicBezTo>
                    <a:pt x="14430" y="4222"/>
                    <a:pt x="14871" y="4474"/>
                    <a:pt x="15438" y="4474"/>
                  </a:cubicBezTo>
                  <a:cubicBezTo>
                    <a:pt x="15816" y="4474"/>
                    <a:pt x="16068" y="4348"/>
                    <a:pt x="16257" y="4096"/>
                  </a:cubicBezTo>
                  <a:lnTo>
                    <a:pt x="16257" y="4348"/>
                  </a:lnTo>
                  <a:cubicBezTo>
                    <a:pt x="16257" y="4983"/>
                    <a:pt x="15940" y="5301"/>
                    <a:pt x="15207" y="5301"/>
                  </a:cubicBezTo>
                  <a:cubicBezTo>
                    <a:pt x="15141" y="5301"/>
                    <a:pt x="15071" y="5298"/>
                    <a:pt x="14997" y="5293"/>
                  </a:cubicBezTo>
                  <a:cubicBezTo>
                    <a:pt x="14934" y="5293"/>
                    <a:pt x="14934" y="5293"/>
                    <a:pt x="14934" y="5356"/>
                  </a:cubicBezTo>
                  <a:lnTo>
                    <a:pt x="14934" y="5608"/>
                  </a:lnTo>
                  <a:cubicBezTo>
                    <a:pt x="14934" y="5671"/>
                    <a:pt x="14934" y="5734"/>
                    <a:pt x="14997" y="5734"/>
                  </a:cubicBezTo>
                  <a:cubicBezTo>
                    <a:pt x="15068" y="5739"/>
                    <a:pt x="15137" y="5741"/>
                    <a:pt x="15204" y="5741"/>
                  </a:cubicBezTo>
                  <a:cubicBezTo>
                    <a:pt x="16099" y="5741"/>
                    <a:pt x="16699" y="5344"/>
                    <a:pt x="16699" y="4348"/>
                  </a:cubicBezTo>
                  <a:lnTo>
                    <a:pt x="16699" y="1386"/>
                  </a:lnTo>
                  <a:cubicBezTo>
                    <a:pt x="16699" y="1323"/>
                    <a:pt x="16699" y="1260"/>
                    <a:pt x="16636" y="1260"/>
                  </a:cubicBezTo>
                  <a:lnTo>
                    <a:pt x="16320" y="1260"/>
                  </a:lnTo>
                  <a:cubicBezTo>
                    <a:pt x="16320" y="1260"/>
                    <a:pt x="16257" y="1323"/>
                    <a:pt x="16257" y="1386"/>
                  </a:cubicBezTo>
                  <a:lnTo>
                    <a:pt x="16257" y="1576"/>
                  </a:lnTo>
                  <a:cubicBezTo>
                    <a:pt x="16068" y="1386"/>
                    <a:pt x="15753" y="1197"/>
                    <a:pt x="15375" y="1197"/>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0"/>
            <p:cNvSpPr/>
            <p:nvPr/>
          </p:nvSpPr>
          <p:spPr>
            <a:xfrm>
              <a:off x="253875" y="1053050"/>
              <a:ext cx="3763275" cy="1463425"/>
            </a:xfrm>
            <a:custGeom>
              <a:avLst/>
              <a:gdLst/>
              <a:ahLst/>
              <a:cxnLst/>
              <a:rect l="l" t="t" r="r" b="b"/>
              <a:pathLst>
                <a:path w="150531" h="58537" extrusionOk="0">
                  <a:moveTo>
                    <a:pt x="0" y="0"/>
                  </a:moveTo>
                  <a:lnTo>
                    <a:pt x="0" y="58536"/>
                  </a:lnTo>
                  <a:lnTo>
                    <a:pt x="136354" y="58536"/>
                  </a:lnTo>
                  <a:cubicBezTo>
                    <a:pt x="136354" y="58536"/>
                    <a:pt x="150531" y="58536"/>
                    <a:pt x="150531" y="44359"/>
                  </a:cubicBezTo>
                  <a:lnTo>
                    <a:pt x="150531" y="0"/>
                  </a:lnTo>
                  <a:close/>
                </a:path>
              </a:pathLst>
            </a:cu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0"/>
            <p:cNvSpPr/>
            <p:nvPr/>
          </p:nvSpPr>
          <p:spPr>
            <a:xfrm>
              <a:off x="253875" y="1053050"/>
              <a:ext cx="3763275" cy="414300"/>
            </a:xfrm>
            <a:custGeom>
              <a:avLst/>
              <a:gdLst/>
              <a:ahLst/>
              <a:cxnLst/>
              <a:rect l="l" t="t" r="r" b="b"/>
              <a:pathLst>
                <a:path w="150531" h="16572" extrusionOk="0">
                  <a:moveTo>
                    <a:pt x="0" y="0"/>
                  </a:moveTo>
                  <a:lnTo>
                    <a:pt x="0" y="16572"/>
                  </a:lnTo>
                  <a:lnTo>
                    <a:pt x="150531" y="16572"/>
                  </a:lnTo>
                  <a:lnTo>
                    <a:pt x="150531" y="0"/>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a:off x="494875" y="1177475"/>
              <a:ext cx="2507825" cy="176475"/>
            </a:xfrm>
            <a:custGeom>
              <a:avLst/>
              <a:gdLst/>
              <a:ahLst/>
              <a:cxnLst/>
              <a:rect l="l" t="t" r="r" b="b"/>
              <a:pathLst>
                <a:path w="100313" h="7059" extrusionOk="0">
                  <a:moveTo>
                    <a:pt x="89097" y="1"/>
                  </a:moveTo>
                  <a:cubicBezTo>
                    <a:pt x="88593" y="1"/>
                    <a:pt x="88278" y="316"/>
                    <a:pt x="88278" y="820"/>
                  </a:cubicBezTo>
                  <a:cubicBezTo>
                    <a:pt x="88278" y="1261"/>
                    <a:pt x="88593" y="1576"/>
                    <a:pt x="89097" y="1576"/>
                  </a:cubicBezTo>
                  <a:cubicBezTo>
                    <a:pt x="89601" y="1576"/>
                    <a:pt x="89916" y="1261"/>
                    <a:pt x="89916" y="820"/>
                  </a:cubicBezTo>
                  <a:cubicBezTo>
                    <a:pt x="89916" y="316"/>
                    <a:pt x="89601" y="1"/>
                    <a:pt x="89097" y="1"/>
                  </a:cubicBezTo>
                  <a:close/>
                  <a:moveTo>
                    <a:pt x="46975" y="1844"/>
                  </a:moveTo>
                  <a:cubicBezTo>
                    <a:pt x="46990" y="1844"/>
                    <a:pt x="47006" y="1860"/>
                    <a:pt x="47006" y="1891"/>
                  </a:cubicBezTo>
                  <a:lnTo>
                    <a:pt x="47825" y="4790"/>
                  </a:lnTo>
                  <a:cubicBezTo>
                    <a:pt x="47888" y="4790"/>
                    <a:pt x="47825" y="4853"/>
                    <a:pt x="47825" y="4853"/>
                  </a:cubicBezTo>
                  <a:lnTo>
                    <a:pt x="46124" y="4853"/>
                  </a:lnTo>
                  <a:cubicBezTo>
                    <a:pt x="46061" y="4853"/>
                    <a:pt x="46061" y="4790"/>
                    <a:pt x="46061" y="4790"/>
                  </a:cubicBezTo>
                  <a:lnTo>
                    <a:pt x="46943" y="1891"/>
                  </a:lnTo>
                  <a:cubicBezTo>
                    <a:pt x="46943" y="1860"/>
                    <a:pt x="46959" y="1844"/>
                    <a:pt x="46975" y="1844"/>
                  </a:cubicBezTo>
                  <a:close/>
                  <a:moveTo>
                    <a:pt x="61152" y="1844"/>
                  </a:moveTo>
                  <a:cubicBezTo>
                    <a:pt x="61168" y="1844"/>
                    <a:pt x="61183" y="1860"/>
                    <a:pt x="61183" y="1891"/>
                  </a:cubicBezTo>
                  <a:lnTo>
                    <a:pt x="62065" y="4790"/>
                  </a:lnTo>
                  <a:cubicBezTo>
                    <a:pt x="62065" y="4790"/>
                    <a:pt x="62065" y="4853"/>
                    <a:pt x="62002" y="4853"/>
                  </a:cubicBezTo>
                  <a:lnTo>
                    <a:pt x="60301" y="4853"/>
                  </a:lnTo>
                  <a:cubicBezTo>
                    <a:pt x="60301" y="4853"/>
                    <a:pt x="60238" y="4790"/>
                    <a:pt x="60301" y="4790"/>
                  </a:cubicBezTo>
                  <a:lnTo>
                    <a:pt x="61120" y="1891"/>
                  </a:lnTo>
                  <a:cubicBezTo>
                    <a:pt x="61120" y="1860"/>
                    <a:pt x="61136" y="1844"/>
                    <a:pt x="61152" y="1844"/>
                  </a:cubicBezTo>
                  <a:close/>
                  <a:moveTo>
                    <a:pt x="36168" y="1387"/>
                  </a:moveTo>
                  <a:cubicBezTo>
                    <a:pt x="36861" y="1387"/>
                    <a:pt x="37302" y="1891"/>
                    <a:pt x="37302" y="2584"/>
                  </a:cubicBezTo>
                  <a:lnTo>
                    <a:pt x="37302" y="4664"/>
                  </a:lnTo>
                  <a:cubicBezTo>
                    <a:pt x="37302" y="5420"/>
                    <a:pt x="36861" y="5861"/>
                    <a:pt x="36168" y="5861"/>
                  </a:cubicBezTo>
                  <a:cubicBezTo>
                    <a:pt x="35475" y="5861"/>
                    <a:pt x="35034" y="5420"/>
                    <a:pt x="35034" y="4664"/>
                  </a:cubicBezTo>
                  <a:lnTo>
                    <a:pt x="35034" y="2584"/>
                  </a:lnTo>
                  <a:cubicBezTo>
                    <a:pt x="35034" y="1891"/>
                    <a:pt x="35475" y="1387"/>
                    <a:pt x="36168" y="1387"/>
                  </a:cubicBezTo>
                  <a:close/>
                  <a:moveTo>
                    <a:pt x="71643" y="3151"/>
                  </a:moveTo>
                  <a:cubicBezTo>
                    <a:pt x="72084" y="3151"/>
                    <a:pt x="72399" y="3404"/>
                    <a:pt x="72525" y="3845"/>
                  </a:cubicBezTo>
                  <a:cubicBezTo>
                    <a:pt x="72588" y="3971"/>
                    <a:pt x="72588" y="4223"/>
                    <a:pt x="72588" y="4475"/>
                  </a:cubicBezTo>
                  <a:cubicBezTo>
                    <a:pt x="72588" y="4727"/>
                    <a:pt x="72588" y="4979"/>
                    <a:pt x="72525" y="5168"/>
                  </a:cubicBezTo>
                  <a:cubicBezTo>
                    <a:pt x="72399" y="5609"/>
                    <a:pt x="72084" y="5861"/>
                    <a:pt x="71706" y="5861"/>
                  </a:cubicBezTo>
                  <a:cubicBezTo>
                    <a:pt x="71265" y="5861"/>
                    <a:pt x="70950" y="5609"/>
                    <a:pt x="70824" y="5168"/>
                  </a:cubicBezTo>
                  <a:cubicBezTo>
                    <a:pt x="70761" y="4979"/>
                    <a:pt x="70761" y="4727"/>
                    <a:pt x="70761" y="4475"/>
                  </a:cubicBezTo>
                  <a:cubicBezTo>
                    <a:pt x="70761" y="4223"/>
                    <a:pt x="70761" y="3971"/>
                    <a:pt x="70824" y="3845"/>
                  </a:cubicBezTo>
                  <a:cubicBezTo>
                    <a:pt x="70950" y="3404"/>
                    <a:pt x="71265" y="3151"/>
                    <a:pt x="71643" y="3151"/>
                  </a:cubicBezTo>
                  <a:close/>
                  <a:moveTo>
                    <a:pt x="92940" y="3151"/>
                  </a:moveTo>
                  <a:cubicBezTo>
                    <a:pt x="93381" y="3151"/>
                    <a:pt x="93696" y="3404"/>
                    <a:pt x="93759" y="3845"/>
                  </a:cubicBezTo>
                  <a:cubicBezTo>
                    <a:pt x="93822" y="3971"/>
                    <a:pt x="93885" y="4223"/>
                    <a:pt x="93885" y="4475"/>
                  </a:cubicBezTo>
                  <a:cubicBezTo>
                    <a:pt x="93885" y="4727"/>
                    <a:pt x="93822" y="4979"/>
                    <a:pt x="93759" y="5168"/>
                  </a:cubicBezTo>
                  <a:cubicBezTo>
                    <a:pt x="93696" y="5609"/>
                    <a:pt x="93381" y="5861"/>
                    <a:pt x="92940" y="5861"/>
                  </a:cubicBezTo>
                  <a:cubicBezTo>
                    <a:pt x="92499" y="5861"/>
                    <a:pt x="92247" y="5609"/>
                    <a:pt x="92121" y="5168"/>
                  </a:cubicBezTo>
                  <a:cubicBezTo>
                    <a:pt x="92058" y="4979"/>
                    <a:pt x="91995" y="4727"/>
                    <a:pt x="91995" y="4475"/>
                  </a:cubicBezTo>
                  <a:cubicBezTo>
                    <a:pt x="91995" y="4223"/>
                    <a:pt x="92058" y="3971"/>
                    <a:pt x="92121" y="3845"/>
                  </a:cubicBezTo>
                  <a:cubicBezTo>
                    <a:pt x="92247" y="3404"/>
                    <a:pt x="92499" y="3151"/>
                    <a:pt x="92940" y="3151"/>
                  </a:cubicBezTo>
                  <a:close/>
                  <a:moveTo>
                    <a:pt x="13611" y="4853"/>
                  </a:moveTo>
                  <a:cubicBezTo>
                    <a:pt x="13674" y="4853"/>
                    <a:pt x="13674" y="4853"/>
                    <a:pt x="13674" y="4916"/>
                  </a:cubicBezTo>
                  <a:lnTo>
                    <a:pt x="13674" y="5231"/>
                  </a:lnTo>
                  <a:cubicBezTo>
                    <a:pt x="13674" y="5672"/>
                    <a:pt x="13233" y="5987"/>
                    <a:pt x="12666" y="5987"/>
                  </a:cubicBezTo>
                  <a:cubicBezTo>
                    <a:pt x="12288" y="5987"/>
                    <a:pt x="12036" y="5798"/>
                    <a:pt x="12036" y="5483"/>
                  </a:cubicBezTo>
                  <a:cubicBezTo>
                    <a:pt x="12036" y="5042"/>
                    <a:pt x="12351" y="4853"/>
                    <a:pt x="12918" y="4853"/>
                  </a:cubicBezTo>
                  <a:close/>
                  <a:moveTo>
                    <a:pt x="23755" y="4853"/>
                  </a:moveTo>
                  <a:cubicBezTo>
                    <a:pt x="23818" y="4853"/>
                    <a:pt x="23818" y="4853"/>
                    <a:pt x="23818" y="4916"/>
                  </a:cubicBezTo>
                  <a:lnTo>
                    <a:pt x="23818" y="5231"/>
                  </a:lnTo>
                  <a:cubicBezTo>
                    <a:pt x="23818" y="5672"/>
                    <a:pt x="23377" y="5987"/>
                    <a:pt x="22873" y="5987"/>
                  </a:cubicBezTo>
                  <a:cubicBezTo>
                    <a:pt x="22432" y="5987"/>
                    <a:pt x="22180" y="5798"/>
                    <a:pt x="22180" y="5483"/>
                  </a:cubicBezTo>
                  <a:cubicBezTo>
                    <a:pt x="22180" y="5042"/>
                    <a:pt x="22558" y="4853"/>
                    <a:pt x="23125" y="4853"/>
                  </a:cubicBezTo>
                  <a:close/>
                  <a:moveTo>
                    <a:pt x="82544" y="4853"/>
                  </a:moveTo>
                  <a:cubicBezTo>
                    <a:pt x="82607" y="4853"/>
                    <a:pt x="82607" y="4853"/>
                    <a:pt x="82607" y="4916"/>
                  </a:cubicBezTo>
                  <a:lnTo>
                    <a:pt x="82607" y="5231"/>
                  </a:lnTo>
                  <a:cubicBezTo>
                    <a:pt x="82607" y="5672"/>
                    <a:pt x="82166" y="5987"/>
                    <a:pt x="81598" y="5987"/>
                  </a:cubicBezTo>
                  <a:cubicBezTo>
                    <a:pt x="81220" y="5987"/>
                    <a:pt x="80968" y="5798"/>
                    <a:pt x="80968" y="5483"/>
                  </a:cubicBezTo>
                  <a:cubicBezTo>
                    <a:pt x="80968" y="5042"/>
                    <a:pt x="81283" y="4853"/>
                    <a:pt x="81851" y="4853"/>
                  </a:cubicBezTo>
                  <a:close/>
                  <a:moveTo>
                    <a:pt x="5924" y="316"/>
                  </a:moveTo>
                  <a:cubicBezTo>
                    <a:pt x="5798" y="316"/>
                    <a:pt x="5735" y="379"/>
                    <a:pt x="5735" y="442"/>
                  </a:cubicBezTo>
                  <a:lnTo>
                    <a:pt x="5735" y="6743"/>
                  </a:lnTo>
                  <a:cubicBezTo>
                    <a:pt x="5735" y="6869"/>
                    <a:pt x="5798" y="6932"/>
                    <a:pt x="5924" y="6932"/>
                  </a:cubicBezTo>
                  <a:lnTo>
                    <a:pt x="6932" y="6932"/>
                  </a:lnTo>
                  <a:cubicBezTo>
                    <a:pt x="7058" y="6932"/>
                    <a:pt x="7121" y="6869"/>
                    <a:pt x="7121" y="6743"/>
                  </a:cubicBezTo>
                  <a:lnTo>
                    <a:pt x="7121" y="3971"/>
                  </a:lnTo>
                  <a:cubicBezTo>
                    <a:pt x="7121" y="3467"/>
                    <a:pt x="7436" y="3151"/>
                    <a:pt x="7877" y="3151"/>
                  </a:cubicBezTo>
                  <a:cubicBezTo>
                    <a:pt x="8318" y="3151"/>
                    <a:pt x="8633" y="3467"/>
                    <a:pt x="8633" y="3971"/>
                  </a:cubicBezTo>
                  <a:lnTo>
                    <a:pt x="8633" y="6743"/>
                  </a:lnTo>
                  <a:cubicBezTo>
                    <a:pt x="8633" y="6869"/>
                    <a:pt x="8696" y="6932"/>
                    <a:pt x="8822" y="6932"/>
                  </a:cubicBezTo>
                  <a:lnTo>
                    <a:pt x="9830" y="6932"/>
                  </a:lnTo>
                  <a:cubicBezTo>
                    <a:pt x="9893" y="6932"/>
                    <a:pt x="9956" y="6869"/>
                    <a:pt x="9956" y="6743"/>
                  </a:cubicBezTo>
                  <a:lnTo>
                    <a:pt x="9956" y="3719"/>
                  </a:lnTo>
                  <a:cubicBezTo>
                    <a:pt x="9956" y="2647"/>
                    <a:pt x="9263" y="2017"/>
                    <a:pt x="8318" y="2017"/>
                  </a:cubicBezTo>
                  <a:cubicBezTo>
                    <a:pt x="7814" y="2017"/>
                    <a:pt x="7436" y="2143"/>
                    <a:pt x="7121" y="2521"/>
                  </a:cubicBezTo>
                  <a:lnTo>
                    <a:pt x="7121" y="442"/>
                  </a:lnTo>
                  <a:cubicBezTo>
                    <a:pt x="7121" y="379"/>
                    <a:pt x="7058" y="316"/>
                    <a:pt x="6932" y="316"/>
                  </a:cubicBezTo>
                  <a:close/>
                  <a:moveTo>
                    <a:pt x="18463" y="2017"/>
                  </a:moveTo>
                  <a:cubicBezTo>
                    <a:pt x="17958" y="2017"/>
                    <a:pt x="17580" y="2143"/>
                    <a:pt x="17328" y="2521"/>
                  </a:cubicBezTo>
                  <a:cubicBezTo>
                    <a:pt x="17307" y="2542"/>
                    <a:pt x="17293" y="2549"/>
                    <a:pt x="17284" y="2549"/>
                  </a:cubicBezTo>
                  <a:cubicBezTo>
                    <a:pt x="17265" y="2549"/>
                    <a:pt x="17265" y="2521"/>
                    <a:pt x="17265" y="2521"/>
                  </a:cubicBezTo>
                  <a:lnTo>
                    <a:pt x="17265" y="2206"/>
                  </a:lnTo>
                  <a:cubicBezTo>
                    <a:pt x="17265" y="2143"/>
                    <a:pt x="17202" y="2080"/>
                    <a:pt x="17076" y="2080"/>
                  </a:cubicBezTo>
                  <a:lnTo>
                    <a:pt x="16068" y="2080"/>
                  </a:lnTo>
                  <a:cubicBezTo>
                    <a:pt x="16005" y="2080"/>
                    <a:pt x="15942" y="2143"/>
                    <a:pt x="15942" y="2206"/>
                  </a:cubicBezTo>
                  <a:lnTo>
                    <a:pt x="15942" y="6743"/>
                  </a:lnTo>
                  <a:cubicBezTo>
                    <a:pt x="15942" y="6869"/>
                    <a:pt x="16005" y="6932"/>
                    <a:pt x="16068" y="6932"/>
                  </a:cubicBezTo>
                  <a:lnTo>
                    <a:pt x="17076" y="6932"/>
                  </a:lnTo>
                  <a:cubicBezTo>
                    <a:pt x="17202" y="6932"/>
                    <a:pt x="17265" y="6869"/>
                    <a:pt x="17265" y="6743"/>
                  </a:cubicBezTo>
                  <a:lnTo>
                    <a:pt x="17265" y="3971"/>
                  </a:lnTo>
                  <a:cubicBezTo>
                    <a:pt x="17265" y="3467"/>
                    <a:pt x="17580" y="3151"/>
                    <a:pt x="18021" y="3151"/>
                  </a:cubicBezTo>
                  <a:cubicBezTo>
                    <a:pt x="18526" y="3151"/>
                    <a:pt x="18778" y="3467"/>
                    <a:pt x="18778" y="3971"/>
                  </a:cubicBezTo>
                  <a:lnTo>
                    <a:pt x="18778" y="6743"/>
                  </a:lnTo>
                  <a:cubicBezTo>
                    <a:pt x="18778" y="6869"/>
                    <a:pt x="18841" y="6932"/>
                    <a:pt x="18967" y="6932"/>
                  </a:cubicBezTo>
                  <a:lnTo>
                    <a:pt x="19975" y="6932"/>
                  </a:lnTo>
                  <a:cubicBezTo>
                    <a:pt x="20101" y="6932"/>
                    <a:pt x="20164" y="6869"/>
                    <a:pt x="20164" y="6743"/>
                  </a:cubicBezTo>
                  <a:lnTo>
                    <a:pt x="20164" y="3719"/>
                  </a:lnTo>
                  <a:cubicBezTo>
                    <a:pt x="20164" y="2647"/>
                    <a:pt x="19471" y="2017"/>
                    <a:pt x="18463" y="2017"/>
                  </a:cubicBezTo>
                  <a:close/>
                  <a:moveTo>
                    <a:pt x="39256" y="316"/>
                  </a:moveTo>
                  <a:cubicBezTo>
                    <a:pt x="39130" y="316"/>
                    <a:pt x="39067" y="379"/>
                    <a:pt x="39130" y="505"/>
                  </a:cubicBezTo>
                  <a:lnTo>
                    <a:pt x="41020" y="6806"/>
                  </a:lnTo>
                  <a:cubicBezTo>
                    <a:pt x="41083" y="6869"/>
                    <a:pt x="41083" y="6932"/>
                    <a:pt x="41209" y="6932"/>
                  </a:cubicBezTo>
                  <a:lnTo>
                    <a:pt x="42280" y="6932"/>
                  </a:lnTo>
                  <a:cubicBezTo>
                    <a:pt x="42406" y="6932"/>
                    <a:pt x="42469" y="6869"/>
                    <a:pt x="42469" y="6806"/>
                  </a:cubicBezTo>
                  <a:lnTo>
                    <a:pt x="44423" y="505"/>
                  </a:lnTo>
                  <a:cubicBezTo>
                    <a:pt x="44486" y="379"/>
                    <a:pt x="44423" y="316"/>
                    <a:pt x="44297" y="316"/>
                  </a:cubicBezTo>
                  <a:lnTo>
                    <a:pt x="43225" y="316"/>
                  </a:lnTo>
                  <a:cubicBezTo>
                    <a:pt x="43162" y="316"/>
                    <a:pt x="43099" y="379"/>
                    <a:pt x="43036" y="442"/>
                  </a:cubicBezTo>
                  <a:lnTo>
                    <a:pt x="41839" y="4979"/>
                  </a:lnTo>
                  <a:cubicBezTo>
                    <a:pt x="41839" y="5010"/>
                    <a:pt x="41823" y="5026"/>
                    <a:pt x="41808" y="5026"/>
                  </a:cubicBezTo>
                  <a:cubicBezTo>
                    <a:pt x="41792" y="5026"/>
                    <a:pt x="41776" y="5010"/>
                    <a:pt x="41776" y="4979"/>
                  </a:cubicBezTo>
                  <a:lnTo>
                    <a:pt x="40516" y="442"/>
                  </a:lnTo>
                  <a:cubicBezTo>
                    <a:pt x="40516" y="379"/>
                    <a:pt x="40453" y="316"/>
                    <a:pt x="40327" y="316"/>
                  </a:cubicBezTo>
                  <a:close/>
                  <a:moveTo>
                    <a:pt x="46250" y="316"/>
                  </a:moveTo>
                  <a:cubicBezTo>
                    <a:pt x="46187" y="316"/>
                    <a:pt x="46124" y="379"/>
                    <a:pt x="46061" y="442"/>
                  </a:cubicBezTo>
                  <a:lnTo>
                    <a:pt x="44045" y="6743"/>
                  </a:lnTo>
                  <a:cubicBezTo>
                    <a:pt x="44045" y="6869"/>
                    <a:pt x="44108" y="6932"/>
                    <a:pt x="44234" y="6932"/>
                  </a:cubicBezTo>
                  <a:lnTo>
                    <a:pt x="45305" y="6932"/>
                  </a:lnTo>
                  <a:cubicBezTo>
                    <a:pt x="45368" y="6932"/>
                    <a:pt x="45431" y="6869"/>
                    <a:pt x="45494" y="6806"/>
                  </a:cubicBezTo>
                  <a:lnTo>
                    <a:pt x="45746" y="5924"/>
                  </a:lnTo>
                  <a:cubicBezTo>
                    <a:pt x="45746" y="5861"/>
                    <a:pt x="45809" y="5861"/>
                    <a:pt x="45809" y="5861"/>
                  </a:cubicBezTo>
                  <a:lnTo>
                    <a:pt x="48140" y="5861"/>
                  </a:lnTo>
                  <a:cubicBezTo>
                    <a:pt x="48140" y="5861"/>
                    <a:pt x="48140" y="5861"/>
                    <a:pt x="48203" y="5924"/>
                  </a:cubicBezTo>
                  <a:lnTo>
                    <a:pt x="48455" y="6806"/>
                  </a:lnTo>
                  <a:cubicBezTo>
                    <a:pt x="48455" y="6869"/>
                    <a:pt x="48518" y="6932"/>
                    <a:pt x="48644" y="6932"/>
                  </a:cubicBezTo>
                  <a:lnTo>
                    <a:pt x="49715" y="6932"/>
                  </a:lnTo>
                  <a:cubicBezTo>
                    <a:pt x="49841" y="6932"/>
                    <a:pt x="49904" y="6869"/>
                    <a:pt x="49841" y="6743"/>
                  </a:cubicBezTo>
                  <a:lnTo>
                    <a:pt x="47825" y="442"/>
                  </a:lnTo>
                  <a:cubicBezTo>
                    <a:pt x="47825" y="379"/>
                    <a:pt x="47762" y="316"/>
                    <a:pt x="47636" y="316"/>
                  </a:cubicBezTo>
                  <a:close/>
                  <a:moveTo>
                    <a:pt x="50598" y="316"/>
                  </a:moveTo>
                  <a:cubicBezTo>
                    <a:pt x="50472" y="316"/>
                    <a:pt x="50409" y="379"/>
                    <a:pt x="50472" y="505"/>
                  </a:cubicBezTo>
                  <a:lnTo>
                    <a:pt x="52299" y="3593"/>
                  </a:lnTo>
                  <a:cubicBezTo>
                    <a:pt x="52299" y="3593"/>
                    <a:pt x="52299" y="3656"/>
                    <a:pt x="52299" y="3656"/>
                  </a:cubicBezTo>
                  <a:lnTo>
                    <a:pt x="50472" y="6743"/>
                  </a:lnTo>
                  <a:cubicBezTo>
                    <a:pt x="50409" y="6869"/>
                    <a:pt x="50472" y="6932"/>
                    <a:pt x="50598" y="6932"/>
                  </a:cubicBezTo>
                  <a:lnTo>
                    <a:pt x="51669" y="6932"/>
                  </a:lnTo>
                  <a:cubicBezTo>
                    <a:pt x="51732" y="6932"/>
                    <a:pt x="51858" y="6869"/>
                    <a:pt x="51858" y="6806"/>
                  </a:cubicBezTo>
                  <a:lnTo>
                    <a:pt x="53055" y="4727"/>
                  </a:lnTo>
                  <a:cubicBezTo>
                    <a:pt x="53086" y="4695"/>
                    <a:pt x="53102" y="4679"/>
                    <a:pt x="53118" y="4679"/>
                  </a:cubicBezTo>
                  <a:cubicBezTo>
                    <a:pt x="53134" y="4679"/>
                    <a:pt x="53149" y="4695"/>
                    <a:pt x="53181" y="4727"/>
                  </a:cubicBezTo>
                  <a:lnTo>
                    <a:pt x="54378" y="6806"/>
                  </a:lnTo>
                  <a:cubicBezTo>
                    <a:pt x="54378" y="6869"/>
                    <a:pt x="54504" y="6932"/>
                    <a:pt x="54567" y="6932"/>
                  </a:cubicBezTo>
                  <a:lnTo>
                    <a:pt x="55638" y="6932"/>
                  </a:lnTo>
                  <a:cubicBezTo>
                    <a:pt x="55764" y="6932"/>
                    <a:pt x="55827" y="6869"/>
                    <a:pt x="55764" y="6743"/>
                  </a:cubicBezTo>
                  <a:lnTo>
                    <a:pt x="53937" y="3656"/>
                  </a:lnTo>
                  <a:cubicBezTo>
                    <a:pt x="53937" y="3656"/>
                    <a:pt x="53937" y="3593"/>
                    <a:pt x="53937" y="3593"/>
                  </a:cubicBezTo>
                  <a:lnTo>
                    <a:pt x="55764" y="505"/>
                  </a:lnTo>
                  <a:cubicBezTo>
                    <a:pt x="55827" y="379"/>
                    <a:pt x="55764" y="316"/>
                    <a:pt x="55638" y="316"/>
                  </a:cubicBezTo>
                  <a:lnTo>
                    <a:pt x="54567" y="316"/>
                  </a:lnTo>
                  <a:cubicBezTo>
                    <a:pt x="54504" y="316"/>
                    <a:pt x="54378" y="379"/>
                    <a:pt x="54378" y="442"/>
                  </a:cubicBezTo>
                  <a:lnTo>
                    <a:pt x="53181" y="2521"/>
                  </a:lnTo>
                  <a:cubicBezTo>
                    <a:pt x="53149" y="2553"/>
                    <a:pt x="53134" y="2569"/>
                    <a:pt x="53118" y="2569"/>
                  </a:cubicBezTo>
                  <a:cubicBezTo>
                    <a:pt x="53102" y="2569"/>
                    <a:pt x="53086" y="2553"/>
                    <a:pt x="53055" y="2521"/>
                  </a:cubicBezTo>
                  <a:lnTo>
                    <a:pt x="51858" y="442"/>
                  </a:lnTo>
                  <a:cubicBezTo>
                    <a:pt x="51858" y="379"/>
                    <a:pt x="51795" y="316"/>
                    <a:pt x="51669" y="316"/>
                  </a:cubicBezTo>
                  <a:close/>
                  <a:moveTo>
                    <a:pt x="60490" y="316"/>
                  </a:moveTo>
                  <a:cubicBezTo>
                    <a:pt x="60364" y="316"/>
                    <a:pt x="60301" y="379"/>
                    <a:pt x="60301" y="442"/>
                  </a:cubicBezTo>
                  <a:lnTo>
                    <a:pt x="58285" y="6743"/>
                  </a:lnTo>
                  <a:cubicBezTo>
                    <a:pt x="58222" y="6869"/>
                    <a:pt x="58285" y="6932"/>
                    <a:pt x="58411" y="6932"/>
                  </a:cubicBezTo>
                  <a:lnTo>
                    <a:pt x="59482" y="6932"/>
                  </a:lnTo>
                  <a:cubicBezTo>
                    <a:pt x="59608" y="6932"/>
                    <a:pt x="59671" y="6869"/>
                    <a:pt x="59671" y="6806"/>
                  </a:cubicBezTo>
                  <a:lnTo>
                    <a:pt x="59923" y="5924"/>
                  </a:lnTo>
                  <a:cubicBezTo>
                    <a:pt x="59986" y="5861"/>
                    <a:pt x="59986" y="5861"/>
                    <a:pt x="59986" y="5861"/>
                  </a:cubicBezTo>
                  <a:lnTo>
                    <a:pt x="62317" y="5861"/>
                  </a:lnTo>
                  <a:cubicBezTo>
                    <a:pt x="62317" y="5861"/>
                    <a:pt x="62380" y="5861"/>
                    <a:pt x="62380" y="5924"/>
                  </a:cubicBezTo>
                  <a:lnTo>
                    <a:pt x="62632" y="6806"/>
                  </a:lnTo>
                  <a:cubicBezTo>
                    <a:pt x="62695" y="6869"/>
                    <a:pt x="62695" y="6932"/>
                    <a:pt x="62822" y="6932"/>
                  </a:cubicBezTo>
                  <a:lnTo>
                    <a:pt x="63893" y="6932"/>
                  </a:lnTo>
                  <a:cubicBezTo>
                    <a:pt x="64019" y="6932"/>
                    <a:pt x="64082" y="6869"/>
                    <a:pt x="64019" y="6743"/>
                  </a:cubicBezTo>
                  <a:lnTo>
                    <a:pt x="62065" y="442"/>
                  </a:lnTo>
                  <a:cubicBezTo>
                    <a:pt x="62002" y="379"/>
                    <a:pt x="61939" y="316"/>
                    <a:pt x="61876" y="316"/>
                  </a:cubicBezTo>
                  <a:close/>
                  <a:moveTo>
                    <a:pt x="65027" y="316"/>
                  </a:moveTo>
                  <a:cubicBezTo>
                    <a:pt x="64901" y="316"/>
                    <a:pt x="64838" y="379"/>
                    <a:pt x="64838" y="442"/>
                  </a:cubicBezTo>
                  <a:lnTo>
                    <a:pt x="64838" y="6743"/>
                  </a:lnTo>
                  <a:cubicBezTo>
                    <a:pt x="64838" y="6869"/>
                    <a:pt x="64901" y="6932"/>
                    <a:pt x="65027" y="6932"/>
                  </a:cubicBezTo>
                  <a:lnTo>
                    <a:pt x="66035" y="6932"/>
                  </a:lnTo>
                  <a:cubicBezTo>
                    <a:pt x="66098" y="6932"/>
                    <a:pt x="66161" y="6869"/>
                    <a:pt x="66161" y="6743"/>
                  </a:cubicBezTo>
                  <a:lnTo>
                    <a:pt x="66161" y="442"/>
                  </a:lnTo>
                  <a:cubicBezTo>
                    <a:pt x="66161" y="379"/>
                    <a:pt x="66098" y="316"/>
                    <a:pt x="66035" y="316"/>
                  </a:cubicBezTo>
                  <a:close/>
                  <a:moveTo>
                    <a:pt x="67358" y="316"/>
                  </a:moveTo>
                  <a:cubicBezTo>
                    <a:pt x="67232" y="316"/>
                    <a:pt x="67169" y="379"/>
                    <a:pt x="67169" y="442"/>
                  </a:cubicBezTo>
                  <a:lnTo>
                    <a:pt x="67169" y="6743"/>
                  </a:lnTo>
                  <a:cubicBezTo>
                    <a:pt x="67169" y="6869"/>
                    <a:pt x="67232" y="6932"/>
                    <a:pt x="67358" y="6932"/>
                  </a:cubicBezTo>
                  <a:lnTo>
                    <a:pt x="68366" y="6932"/>
                  </a:lnTo>
                  <a:cubicBezTo>
                    <a:pt x="68492" y="6932"/>
                    <a:pt x="68555" y="6869"/>
                    <a:pt x="68555" y="6743"/>
                  </a:cubicBezTo>
                  <a:lnTo>
                    <a:pt x="68555" y="442"/>
                  </a:lnTo>
                  <a:cubicBezTo>
                    <a:pt x="68555" y="379"/>
                    <a:pt x="68492" y="316"/>
                    <a:pt x="68366" y="316"/>
                  </a:cubicBezTo>
                  <a:close/>
                  <a:moveTo>
                    <a:pt x="85379" y="757"/>
                  </a:moveTo>
                  <a:cubicBezTo>
                    <a:pt x="85253" y="757"/>
                    <a:pt x="85190" y="820"/>
                    <a:pt x="85190" y="946"/>
                  </a:cubicBezTo>
                  <a:lnTo>
                    <a:pt x="85190" y="2017"/>
                  </a:lnTo>
                  <a:cubicBezTo>
                    <a:pt x="85190" y="2080"/>
                    <a:pt x="85190" y="2080"/>
                    <a:pt x="85127" y="2080"/>
                  </a:cubicBezTo>
                  <a:lnTo>
                    <a:pt x="84623" y="2080"/>
                  </a:lnTo>
                  <a:cubicBezTo>
                    <a:pt x="84560" y="2080"/>
                    <a:pt x="84497" y="2143"/>
                    <a:pt x="84497" y="2206"/>
                  </a:cubicBezTo>
                  <a:lnTo>
                    <a:pt x="84497" y="2962"/>
                  </a:lnTo>
                  <a:cubicBezTo>
                    <a:pt x="84497" y="3088"/>
                    <a:pt x="84560" y="3151"/>
                    <a:pt x="84623" y="3151"/>
                  </a:cubicBezTo>
                  <a:lnTo>
                    <a:pt x="85127" y="3151"/>
                  </a:lnTo>
                  <a:cubicBezTo>
                    <a:pt x="85190" y="3151"/>
                    <a:pt x="85190" y="3151"/>
                    <a:pt x="85190" y="3214"/>
                  </a:cubicBezTo>
                  <a:lnTo>
                    <a:pt x="85190" y="5672"/>
                  </a:lnTo>
                  <a:cubicBezTo>
                    <a:pt x="85190" y="6680"/>
                    <a:pt x="85820" y="6932"/>
                    <a:pt x="86765" y="6932"/>
                  </a:cubicBezTo>
                  <a:cubicBezTo>
                    <a:pt x="86954" y="6932"/>
                    <a:pt x="87080" y="6932"/>
                    <a:pt x="87269" y="6869"/>
                  </a:cubicBezTo>
                  <a:cubicBezTo>
                    <a:pt x="87395" y="6869"/>
                    <a:pt x="87458" y="6806"/>
                    <a:pt x="87458" y="6743"/>
                  </a:cubicBezTo>
                  <a:lnTo>
                    <a:pt x="87458" y="5924"/>
                  </a:lnTo>
                  <a:cubicBezTo>
                    <a:pt x="87458" y="5798"/>
                    <a:pt x="87395" y="5735"/>
                    <a:pt x="87269" y="5735"/>
                  </a:cubicBezTo>
                  <a:lnTo>
                    <a:pt x="87017" y="5735"/>
                  </a:lnTo>
                  <a:cubicBezTo>
                    <a:pt x="86639" y="5735"/>
                    <a:pt x="86450" y="5546"/>
                    <a:pt x="86450" y="5168"/>
                  </a:cubicBezTo>
                  <a:lnTo>
                    <a:pt x="86450" y="3214"/>
                  </a:lnTo>
                  <a:cubicBezTo>
                    <a:pt x="86450" y="3151"/>
                    <a:pt x="86513" y="3151"/>
                    <a:pt x="86513" y="3151"/>
                  </a:cubicBezTo>
                  <a:lnTo>
                    <a:pt x="87395" y="3151"/>
                  </a:lnTo>
                  <a:cubicBezTo>
                    <a:pt x="87458" y="3151"/>
                    <a:pt x="87521" y="3088"/>
                    <a:pt x="87521" y="2962"/>
                  </a:cubicBezTo>
                  <a:lnTo>
                    <a:pt x="87521" y="2206"/>
                  </a:lnTo>
                  <a:cubicBezTo>
                    <a:pt x="87521" y="2143"/>
                    <a:pt x="87458" y="2080"/>
                    <a:pt x="87395" y="2080"/>
                  </a:cubicBezTo>
                  <a:lnTo>
                    <a:pt x="86513" y="2080"/>
                  </a:lnTo>
                  <a:cubicBezTo>
                    <a:pt x="86513" y="2080"/>
                    <a:pt x="86450" y="2080"/>
                    <a:pt x="86450" y="2017"/>
                  </a:cubicBezTo>
                  <a:lnTo>
                    <a:pt x="86450" y="946"/>
                  </a:lnTo>
                  <a:cubicBezTo>
                    <a:pt x="86450" y="820"/>
                    <a:pt x="86450" y="757"/>
                    <a:pt x="86324" y="757"/>
                  </a:cubicBezTo>
                  <a:close/>
                  <a:moveTo>
                    <a:pt x="88593" y="2080"/>
                  </a:moveTo>
                  <a:cubicBezTo>
                    <a:pt x="88467" y="2080"/>
                    <a:pt x="88404" y="2143"/>
                    <a:pt x="88404" y="2206"/>
                  </a:cubicBezTo>
                  <a:lnTo>
                    <a:pt x="88404" y="6743"/>
                  </a:lnTo>
                  <a:cubicBezTo>
                    <a:pt x="88404" y="6869"/>
                    <a:pt x="88467" y="6932"/>
                    <a:pt x="88593" y="6932"/>
                  </a:cubicBezTo>
                  <a:lnTo>
                    <a:pt x="89601" y="6932"/>
                  </a:lnTo>
                  <a:cubicBezTo>
                    <a:pt x="89727" y="6932"/>
                    <a:pt x="89727" y="6869"/>
                    <a:pt x="89727" y="6743"/>
                  </a:cubicBezTo>
                  <a:lnTo>
                    <a:pt x="89727" y="2206"/>
                  </a:lnTo>
                  <a:cubicBezTo>
                    <a:pt x="89727" y="2143"/>
                    <a:pt x="89727" y="2080"/>
                    <a:pt x="89601" y="2080"/>
                  </a:cubicBezTo>
                  <a:close/>
                  <a:moveTo>
                    <a:pt x="98611" y="2017"/>
                  </a:moveTo>
                  <a:cubicBezTo>
                    <a:pt x="98107" y="2017"/>
                    <a:pt x="97729" y="2143"/>
                    <a:pt x="97477" y="2521"/>
                  </a:cubicBezTo>
                  <a:cubicBezTo>
                    <a:pt x="97456" y="2542"/>
                    <a:pt x="97442" y="2549"/>
                    <a:pt x="97433" y="2549"/>
                  </a:cubicBezTo>
                  <a:cubicBezTo>
                    <a:pt x="97414" y="2549"/>
                    <a:pt x="97414" y="2521"/>
                    <a:pt x="97414" y="2521"/>
                  </a:cubicBezTo>
                  <a:lnTo>
                    <a:pt x="97414" y="2206"/>
                  </a:lnTo>
                  <a:cubicBezTo>
                    <a:pt x="97414" y="2143"/>
                    <a:pt x="97351" y="2080"/>
                    <a:pt x="97225" y="2080"/>
                  </a:cubicBezTo>
                  <a:lnTo>
                    <a:pt x="96217" y="2080"/>
                  </a:lnTo>
                  <a:cubicBezTo>
                    <a:pt x="96154" y="2080"/>
                    <a:pt x="96091" y="2143"/>
                    <a:pt x="96091" y="2206"/>
                  </a:cubicBezTo>
                  <a:lnTo>
                    <a:pt x="96091" y="6743"/>
                  </a:lnTo>
                  <a:cubicBezTo>
                    <a:pt x="96091" y="6869"/>
                    <a:pt x="96154" y="6932"/>
                    <a:pt x="96217" y="6932"/>
                  </a:cubicBezTo>
                  <a:lnTo>
                    <a:pt x="97225" y="6932"/>
                  </a:lnTo>
                  <a:cubicBezTo>
                    <a:pt x="97351" y="6932"/>
                    <a:pt x="97414" y="6869"/>
                    <a:pt x="97414" y="6743"/>
                  </a:cubicBezTo>
                  <a:lnTo>
                    <a:pt x="97414" y="3971"/>
                  </a:lnTo>
                  <a:cubicBezTo>
                    <a:pt x="97414" y="3467"/>
                    <a:pt x="97729" y="3151"/>
                    <a:pt x="98170" y="3151"/>
                  </a:cubicBezTo>
                  <a:cubicBezTo>
                    <a:pt x="98674" y="3151"/>
                    <a:pt x="98926" y="3467"/>
                    <a:pt x="98926" y="3971"/>
                  </a:cubicBezTo>
                  <a:lnTo>
                    <a:pt x="98926" y="6743"/>
                  </a:lnTo>
                  <a:cubicBezTo>
                    <a:pt x="98926" y="6869"/>
                    <a:pt x="98989" y="6932"/>
                    <a:pt x="99115" y="6932"/>
                  </a:cubicBezTo>
                  <a:lnTo>
                    <a:pt x="100123" y="6932"/>
                  </a:lnTo>
                  <a:cubicBezTo>
                    <a:pt x="100249" y="6932"/>
                    <a:pt x="100312" y="6869"/>
                    <a:pt x="100312" y="6743"/>
                  </a:cubicBezTo>
                  <a:lnTo>
                    <a:pt x="100312" y="3719"/>
                  </a:lnTo>
                  <a:cubicBezTo>
                    <a:pt x="100312" y="2647"/>
                    <a:pt x="99619" y="2017"/>
                    <a:pt x="98611" y="2017"/>
                  </a:cubicBezTo>
                  <a:close/>
                  <a:moveTo>
                    <a:pt x="2458" y="253"/>
                  </a:moveTo>
                  <a:cubicBezTo>
                    <a:pt x="946" y="253"/>
                    <a:pt x="1" y="1135"/>
                    <a:pt x="1" y="2584"/>
                  </a:cubicBezTo>
                  <a:lnTo>
                    <a:pt x="1" y="4664"/>
                  </a:lnTo>
                  <a:cubicBezTo>
                    <a:pt x="1" y="6050"/>
                    <a:pt x="946" y="6995"/>
                    <a:pt x="2458" y="6995"/>
                  </a:cubicBezTo>
                  <a:cubicBezTo>
                    <a:pt x="3907" y="6995"/>
                    <a:pt x="4852" y="6113"/>
                    <a:pt x="4852" y="4664"/>
                  </a:cubicBezTo>
                  <a:lnTo>
                    <a:pt x="4852" y="3467"/>
                  </a:lnTo>
                  <a:cubicBezTo>
                    <a:pt x="4852" y="3341"/>
                    <a:pt x="4789" y="3278"/>
                    <a:pt x="4726" y="3278"/>
                  </a:cubicBezTo>
                  <a:lnTo>
                    <a:pt x="2521" y="3278"/>
                  </a:lnTo>
                  <a:cubicBezTo>
                    <a:pt x="2395" y="3278"/>
                    <a:pt x="2332" y="3341"/>
                    <a:pt x="2332" y="3467"/>
                  </a:cubicBezTo>
                  <a:lnTo>
                    <a:pt x="2332" y="4223"/>
                  </a:lnTo>
                  <a:cubicBezTo>
                    <a:pt x="2332" y="4349"/>
                    <a:pt x="2395" y="4412"/>
                    <a:pt x="2521" y="4412"/>
                  </a:cubicBezTo>
                  <a:lnTo>
                    <a:pt x="3529" y="4412"/>
                  </a:lnTo>
                  <a:cubicBezTo>
                    <a:pt x="3529" y="4412"/>
                    <a:pt x="3529" y="4412"/>
                    <a:pt x="3529" y="4475"/>
                  </a:cubicBezTo>
                  <a:lnTo>
                    <a:pt x="3529" y="4853"/>
                  </a:lnTo>
                  <a:cubicBezTo>
                    <a:pt x="3529" y="5483"/>
                    <a:pt x="3151" y="5861"/>
                    <a:pt x="2458" y="5861"/>
                  </a:cubicBezTo>
                  <a:cubicBezTo>
                    <a:pt x="1828" y="5861"/>
                    <a:pt x="1324" y="5420"/>
                    <a:pt x="1324" y="4727"/>
                  </a:cubicBezTo>
                  <a:lnTo>
                    <a:pt x="1324" y="2521"/>
                  </a:lnTo>
                  <a:cubicBezTo>
                    <a:pt x="1324" y="1828"/>
                    <a:pt x="1765" y="1387"/>
                    <a:pt x="2458" y="1387"/>
                  </a:cubicBezTo>
                  <a:cubicBezTo>
                    <a:pt x="3151" y="1387"/>
                    <a:pt x="3529" y="1828"/>
                    <a:pt x="3529" y="2395"/>
                  </a:cubicBezTo>
                  <a:lnTo>
                    <a:pt x="3529" y="2458"/>
                  </a:lnTo>
                  <a:cubicBezTo>
                    <a:pt x="3529" y="2521"/>
                    <a:pt x="3592" y="2521"/>
                    <a:pt x="3718" y="2521"/>
                  </a:cubicBezTo>
                  <a:lnTo>
                    <a:pt x="4726" y="2521"/>
                  </a:lnTo>
                  <a:cubicBezTo>
                    <a:pt x="4789" y="2521"/>
                    <a:pt x="4852" y="2521"/>
                    <a:pt x="4852" y="2395"/>
                  </a:cubicBezTo>
                  <a:cubicBezTo>
                    <a:pt x="4852" y="1198"/>
                    <a:pt x="3907" y="253"/>
                    <a:pt x="2458" y="253"/>
                  </a:cubicBezTo>
                  <a:close/>
                  <a:moveTo>
                    <a:pt x="12855" y="2017"/>
                  </a:moveTo>
                  <a:cubicBezTo>
                    <a:pt x="11720" y="2017"/>
                    <a:pt x="10901" y="2584"/>
                    <a:pt x="10775" y="3341"/>
                  </a:cubicBezTo>
                  <a:cubicBezTo>
                    <a:pt x="10775" y="3404"/>
                    <a:pt x="10838" y="3467"/>
                    <a:pt x="10964" y="3467"/>
                  </a:cubicBezTo>
                  <a:lnTo>
                    <a:pt x="11973" y="3593"/>
                  </a:lnTo>
                  <a:cubicBezTo>
                    <a:pt x="12006" y="3609"/>
                    <a:pt x="12036" y="3617"/>
                    <a:pt x="12060" y="3617"/>
                  </a:cubicBezTo>
                  <a:cubicBezTo>
                    <a:pt x="12128" y="3617"/>
                    <a:pt x="12162" y="3559"/>
                    <a:pt x="12162" y="3467"/>
                  </a:cubicBezTo>
                  <a:cubicBezTo>
                    <a:pt x="12288" y="3278"/>
                    <a:pt x="12540" y="3151"/>
                    <a:pt x="12918" y="3151"/>
                  </a:cubicBezTo>
                  <a:cubicBezTo>
                    <a:pt x="13422" y="3151"/>
                    <a:pt x="13674" y="3404"/>
                    <a:pt x="13674" y="3782"/>
                  </a:cubicBezTo>
                  <a:lnTo>
                    <a:pt x="13674" y="3971"/>
                  </a:lnTo>
                  <a:cubicBezTo>
                    <a:pt x="13674" y="4034"/>
                    <a:pt x="13611" y="4034"/>
                    <a:pt x="13611" y="4034"/>
                  </a:cubicBezTo>
                  <a:lnTo>
                    <a:pt x="12666" y="4034"/>
                  </a:lnTo>
                  <a:cubicBezTo>
                    <a:pt x="11405" y="4034"/>
                    <a:pt x="10712" y="4601"/>
                    <a:pt x="10712" y="5609"/>
                  </a:cubicBezTo>
                  <a:cubicBezTo>
                    <a:pt x="10712" y="6554"/>
                    <a:pt x="11405" y="6995"/>
                    <a:pt x="12288" y="6995"/>
                  </a:cubicBezTo>
                  <a:cubicBezTo>
                    <a:pt x="12855" y="6995"/>
                    <a:pt x="13296" y="6869"/>
                    <a:pt x="13611" y="6491"/>
                  </a:cubicBezTo>
                  <a:cubicBezTo>
                    <a:pt x="13611" y="6491"/>
                    <a:pt x="13674" y="6491"/>
                    <a:pt x="13674" y="6554"/>
                  </a:cubicBezTo>
                  <a:lnTo>
                    <a:pt x="13674" y="6743"/>
                  </a:lnTo>
                  <a:cubicBezTo>
                    <a:pt x="13674" y="6869"/>
                    <a:pt x="13737" y="6932"/>
                    <a:pt x="13800" y="6932"/>
                  </a:cubicBezTo>
                  <a:lnTo>
                    <a:pt x="14808" y="6932"/>
                  </a:lnTo>
                  <a:cubicBezTo>
                    <a:pt x="14934" y="6932"/>
                    <a:pt x="14997" y="6869"/>
                    <a:pt x="14997" y="6743"/>
                  </a:cubicBezTo>
                  <a:lnTo>
                    <a:pt x="14997" y="3593"/>
                  </a:lnTo>
                  <a:cubicBezTo>
                    <a:pt x="14997" y="2710"/>
                    <a:pt x="14115" y="2017"/>
                    <a:pt x="12855" y="2017"/>
                  </a:cubicBezTo>
                  <a:close/>
                  <a:moveTo>
                    <a:pt x="23062" y="2017"/>
                  </a:moveTo>
                  <a:cubicBezTo>
                    <a:pt x="21865" y="2017"/>
                    <a:pt x="21046" y="2584"/>
                    <a:pt x="20983" y="3341"/>
                  </a:cubicBezTo>
                  <a:cubicBezTo>
                    <a:pt x="20920" y="3404"/>
                    <a:pt x="21046" y="3467"/>
                    <a:pt x="21109" y="3467"/>
                  </a:cubicBezTo>
                  <a:lnTo>
                    <a:pt x="22180" y="3593"/>
                  </a:lnTo>
                  <a:cubicBezTo>
                    <a:pt x="22197" y="3609"/>
                    <a:pt x="22214" y="3617"/>
                    <a:pt x="22231" y="3617"/>
                  </a:cubicBezTo>
                  <a:cubicBezTo>
                    <a:pt x="22277" y="3617"/>
                    <a:pt x="22323" y="3559"/>
                    <a:pt x="22369" y="3467"/>
                  </a:cubicBezTo>
                  <a:cubicBezTo>
                    <a:pt x="22432" y="3278"/>
                    <a:pt x="22684" y="3151"/>
                    <a:pt x="23062" y="3151"/>
                  </a:cubicBezTo>
                  <a:cubicBezTo>
                    <a:pt x="23566" y="3151"/>
                    <a:pt x="23818" y="3404"/>
                    <a:pt x="23818" y="3782"/>
                  </a:cubicBezTo>
                  <a:lnTo>
                    <a:pt x="23818" y="3971"/>
                  </a:lnTo>
                  <a:cubicBezTo>
                    <a:pt x="23818" y="4034"/>
                    <a:pt x="23818" y="4034"/>
                    <a:pt x="23755" y="4034"/>
                  </a:cubicBezTo>
                  <a:lnTo>
                    <a:pt x="22810" y="4034"/>
                  </a:lnTo>
                  <a:cubicBezTo>
                    <a:pt x="21550" y="4034"/>
                    <a:pt x="20857" y="4601"/>
                    <a:pt x="20857" y="5609"/>
                  </a:cubicBezTo>
                  <a:cubicBezTo>
                    <a:pt x="20857" y="6554"/>
                    <a:pt x="21550" y="6995"/>
                    <a:pt x="22432" y="6995"/>
                  </a:cubicBezTo>
                  <a:cubicBezTo>
                    <a:pt x="22999" y="6995"/>
                    <a:pt x="23440" y="6869"/>
                    <a:pt x="23755" y="6491"/>
                  </a:cubicBezTo>
                  <a:cubicBezTo>
                    <a:pt x="23818" y="6491"/>
                    <a:pt x="23818" y="6491"/>
                    <a:pt x="23818" y="6554"/>
                  </a:cubicBezTo>
                  <a:lnTo>
                    <a:pt x="23818" y="6743"/>
                  </a:lnTo>
                  <a:cubicBezTo>
                    <a:pt x="23818" y="6869"/>
                    <a:pt x="23881" y="6932"/>
                    <a:pt x="24007" y="6932"/>
                  </a:cubicBezTo>
                  <a:lnTo>
                    <a:pt x="25016" y="6932"/>
                  </a:lnTo>
                  <a:cubicBezTo>
                    <a:pt x="25079" y="6932"/>
                    <a:pt x="25142" y="6869"/>
                    <a:pt x="25142" y="6743"/>
                  </a:cubicBezTo>
                  <a:lnTo>
                    <a:pt x="25142" y="3593"/>
                  </a:lnTo>
                  <a:cubicBezTo>
                    <a:pt x="25142" y="2710"/>
                    <a:pt x="24259" y="2017"/>
                    <a:pt x="23062" y="2017"/>
                  </a:cubicBezTo>
                  <a:close/>
                  <a:moveTo>
                    <a:pt x="30371" y="253"/>
                  </a:moveTo>
                  <a:cubicBezTo>
                    <a:pt x="28922" y="253"/>
                    <a:pt x="27914" y="1135"/>
                    <a:pt x="27914" y="2521"/>
                  </a:cubicBezTo>
                  <a:lnTo>
                    <a:pt x="27914" y="4727"/>
                  </a:lnTo>
                  <a:cubicBezTo>
                    <a:pt x="27914" y="6113"/>
                    <a:pt x="28922" y="6995"/>
                    <a:pt x="30371" y="6995"/>
                  </a:cubicBezTo>
                  <a:cubicBezTo>
                    <a:pt x="31821" y="6995"/>
                    <a:pt x="32829" y="6113"/>
                    <a:pt x="32829" y="4790"/>
                  </a:cubicBezTo>
                  <a:lnTo>
                    <a:pt x="32829" y="4727"/>
                  </a:lnTo>
                  <a:lnTo>
                    <a:pt x="32640" y="4727"/>
                  </a:lnTo>
                  <a:lnTo>
                    <a:pt x="31632" y="4664"/>
                  </a:lnTo>
                  <a:cubicBezTo>
                    <a:pt x="31569" y="4664"/>
                    <a:pt x="31506" y="4727"/>
                    <a:pt x="31506" y="4790"/>
                  </a:cubicBezTo>
                  <a:cubicBezTo>
                    <a:pt x="31506" y="5420"/>
                    <a:pt x="31065" y="5861"/>
                    <a:pt x="30371" y="5861"/>
                  </a:cubicBezTo>
                  <a:cubicBezTo>
                    <a:pt x="29678" y="5861"/>
                    <a:pt x="29237" y="5420"/>
                    <a:pt x="29237" y="4790"/>
                  </a:cubicBezTo>
                  <a:lnTo>
                    <a:pt x="29237" y="2458"/>
                  </a:lnTo>
                  <a:cubicBezTo>
                    <a:pt x="29237" y="1828"/>
                    <a:pt x="29678" y="1387"/>
                    <a:pt x="30371" y="1387"/>
                  </a:cubicBezTo>
                  <a:cubicBezTo>
                    <a:pt x="31065" y="1387"/>
                    <a:pt x="31506" y="1828"/>
                    <a:pt x="31506" y="2458"/>
                  </a:cubicBezTo>
                  <a:lnTo>
                    <a:pt x="31506" y="2521"/>
                  </a:lnTo>
                  <a:cubicBezTo>
                    <a:pt x="31506" y="2584"/>
                    <a:pt x="31569" y="2584"/>
                    <a:pt x="31695" y="2584"/>
                  </a:cubicBezTo>
                  <a:lnTo>
                    <a:pt x="32703" y="2521"/>
                  </a:lnTo>
                  <a:cubicBezTo>
                    <a:pt x="32766" y="2521"/>
                    <a:pt x="32829" y="2458"/>
                    <a:pt x="32829" y="2395"/>
                  </a:cubicBezTo>
                  <a:cubicBezTo>
                    <a:pt x="32829" y="1135"/>
                    <a:pt x="31821" y="253"/>
                    <a:pt x="30371" y="253"/>
                  </a:cubicBezTo>
                  <a:close/>
                  <a:moveTo>
                    <a:pt x="71706" y="2017"/>
                  </a:moveTo>
                  <a:cubicBezTo>
                    <a:pt x="70635" y="2017"/>
                    <a:pt x="69816" y="2584"/>
                    <a:pt x="69564" y="3467"/>
                  </a:cubicBezTo>
                  <a:cubicBezTo>
                    <a:pt x="69438" y="3782"/>
                    <a:pt x="69438" y="4160"/>
                    <a:pt x="69438" y="4475"/>
                  </a:cubicBezTo>
                  <a:cubicBezTo>
                    <a:pt x="69438" y="4853"/>
                    <a:pt x="69438" y="5168"/>
                    <a:pt x="69564" y="5483"/>
                  </a:cubicBezTo>
                  <a:cubicBezTo>
                    <a:pt x="69816" y="6428"/>
                    <a:pt x="70635" y="6995"/>
                    <a:pt x="71706" y="6995"/>
                  </a:cubicBezTo>
                  <a:cubicBezTo>
                    <a:pt x="72714" y="6995"/>
                    <a:pt x="73533" y="6428"/>
                    <a:pt x="73785" y="5420"/>
                  </a:cubicBezTo>
                  <a:cubicBezTo>
                    <a:pt x="73911" y="5168"/>
                    <a:pt x="73911" y="4790"/>
                    <a:pt x="73911" y="4475"/>
                  </a:cubicBezTo>
                  <a:cubicBezTo>
                    <a:pt x="73911" y="4097"/>
                    <a:pt x="73911" y="3782"/>
                    <a:pt x="73785" y="3467"/>
                  </a:cubicBezTo>
                  <a:cubicBezTo>
                    <a:pt x="73470" y="2584"/>
                    <a:pt x="72714" y="2017"/>
                    <a:pt x="71706" y="2017"/>
                  </a:cubicBezTo>
                  <a:close/>
                  <a:moveTo>
                    <a:pt x="76936" y="2017"/>
                  </a:moveTo>
                  <a:cubicBezTo>
                    <a:pt x="75928" y="2017"/>
                    <a:pt x="75108" y="2521"/>
                    <a:pt x="74856" y="3404"/>
                  </a:cubicBezTo>
                  <a:cubicBezTo>
                    <a:pt x="74730" y="3656"/>
                    <a:pt x="74667" y="3971"/>
                    <a:pt x="74667" y="4475"/>
                  </a:cubicBezTo>
                  <a:cubicBezTo>
                    <a:pt x="74667" y="4853"/>
                    <a:pt x="74730" y="5231"/>
                    <a:pt x="74856" y="5609"/>
                  </a:cubicBezTo>
                  <a:cubicBezTo>
                    <a:pt x="75171" y="6428"/>
                    <a:pt x="75928" y="6995"/>
                    <a:pt x="76936" y="6995"/>
                  </a:cubicBezTo>
                  <a:cubicBezTo>
                    <a:pt x="77944" y="6995"/>
                    <a:pt x="78763" y="6491"/>
                    <a:pt x="79015" y="5672"/>
                  </a:cubicBezTo>
                  <a:cubicBezTo>
                    <a:pt x="79015" y="5546"/>
                    <a:pt x="79078" y="5483"/>
                    <a:pt x="79078" y="5420"/>
                  </a:cubicBezTo>
                  <a:cubicBezTo>
                    <a:pt x="79078" y="5357"/>
                    <a:pt x="79015" y="5294"/>
                    <a:pt x="78952" y="5231"/>
                  </a:cubicBezTo>
                  <a:lnTo>
                    <a:pt x="77944" y="5105"/>
                  </a:lnTo>
                  <a:cubicBezTo>
                    <a:pt x="77818" y="5105"/>
                    <a:pt x="77755" y="5168"/>
                    <a:pt x="77755" y="5231"/>
                  </a:cubicBezTo>
                  <a:cubicBezTo>
                    <a:pt x="77755" y="5231"/>
                    <a:pt x="77755" y="5231"/>
                    <a:pt x="77755" y="5294"/>
                  </a:cubicBezTo>
                  <a:cubicBezTo>
                    <a:pt x="77629" y="5609"/>
                    <a:pt x="77314" y="5861"/>
                    <a:pt x="76936" y="5861"/>
                  </a:cubicBezTo>
                  <a:cubicBezTo>
                    <a:pt x="76495" y="5861"/>
                    <a:pt x="76243" y="5609"/>
                    <a:pt x="76117" y="5231"/>
                  </a:cubicBezTo>
                  <a:cubicBezTo>
                    <a:pt x="76054" y="5105"/>
                    <a:pt x="75991" y="4853"/>
                    <a:pt x="75991" y="4475"/>
                  </a:cubicBezTo>
                  <a:cubicBezTo>
                    <a:pt x="75991" y="4160"/>
                    <a:pt x="76054" y="3908"/>
                    <a:pt x="76117" y="3719"/>
                  </a:cubicBezTo>
                  <a:cubicBezTo>
                    <a:pt x="76243" y="3341"/>
                    <a:pt x="76495" y="3151"/>
                    <a:pt x="76936" y="3151"/>
                  </a:cubicBezTo>
                  <a:cubicBezTo>
                    <a:pt x="77377" y="3151"/>
                    <a:pt x="77692" y="3404"/>
                    <a:pt x="77755" y="3719"/>
                  </a:cubicBezTo>
                  <a:lnTo>
                    <a:pt x="77755" y="3845"/>
                  </a:lnTo>
                  <a:cubicBezTo>
                    <a:pt x="77818" y="3908"/>
                    <a:pt x="77881" y="3971"/>
                    <a:pt x="77944" y="3971"/>
                  </a:cubicBezTo>
                  <a:lnTo>
                    <a:pt x="78952" y="3782"/>
                  </a:lnTo>
                  <a:cubicBezTo>
                    <a:pt x="79078" y="3782"/>
                    <a:pt x="79078" y="3719"/>
                    <a:pt x="79078" y="3593"/>
                  </a:cubicBezTo>
                  <a:cubicBezTo>
                    <a:pt x="79078" y="3530"/>
                    <a:pt x="79078" y="3467"/>
                    <a:pt x="79015" y="3341"/>
                  </a:cubicBezTo>
                  <a:cubicBezTo>
                    <a:pt x="78763" y="2584"/>
                    <a:pt x="77944" y="2017"/>
                    <a:pt x="76936" y="2017"/>
                  </a:cubicBezTo>
                  <a:close/>
                  <a:moveTo>
                    <a:pt x="81788" y="2017"/>
                  </a:moveTo>
                  <a:cubicBezTo>
                    <a:pt x="80653" y="2017"/>
                    <a:pt x="79834" y="2584"/>
                    <a:pt x="79708" y="3341"/>
                  </a:cubicBezTo>
                  <a:cubicBezTo>
                    <a:pt x="79708" y="3404"/>
                    <a:pt x="79771" y="3467"/>
                    <a:pt x="79897" y="3467"/>
                  </a:cubicBezTo>
                  <a:lnTo>
                    <a:pt x="80905" y="3593"/>
                  </a:lnTo>
                  <a:cubicBezTo>
                    <a:pt x="80939" y="3609"/>
                    <a:pt x="80968" y="3617"/>
                    <a:pt x="80993" y="3617"/>
                  </a:cubicBezTo>
                  <a:cubicBezTo>
                    <a:pt x="81061" y="3617"/>
                    <a:pt x="81094" y="3559"/>
                    <a:pt x="81094" y="3467"/>
                  </a:cubicBezTo>
                  <a:cubicBezTo>
                    <a:pt x="81220" y="3278"/>
                    <a:pt x="81472" y="3151"/>
                    <a:pt x="81851" y="3151"/>
                  </a:cubicBezTo>
                  <a:cubicBezTo>
                    <a:pt x="82355" y="3151"/>
                    <a:pt x="82607" y="3404"/>
                    <a:pt x="82607" y="3782"/>
                  </a:cubicBezTo>
                  <a:lnTo>
                    <a:pt x="82607" y="3971"/>
                  </a:lnTo>
                  <a:cubicBezTo>
                    <a:pt x="82607" y="4034"/>
                    <a:pt x="82544" y="4034"/>
                    <a:pt x="82544" y="4034"/>
                  </a:cubicBezTo>
                  <a:lnTo>
                    <a:pt x="81598" y="4034"/>
                  </a:lnTo>
                  <a:cubicBezTo>
                    <a:pt x="80338" y="4034"/>
                    <a:pt x="79645" y="4601"/>
                    <a:pt x="79645" y="5609"/>
                  </a:cubicBezTo>
                  <a:cubicBezTo>
                    <a:pt x="79645" y="6554"/>
                    <a:pt x="80338" y="6995"/>
                    <a:pt x="81220" y="6995"/>
                  </a:cubicBezTo>
                  <a:cubicBezTo>
                    <a:pt x="81788" y="6995"/>
                    <a:pt x="82229" y="6869"/>
                    <a:pt x="82544" y="6491"/>
                  </a:cubicBezTo>
                  <a:cubicBezTo>
                    <a:pt x="82544" y="6491"/>
                    <a:pt x="82607" y="6491"/>
                    <a:pt x="82607" y="6554"/>
                  </a:cubicBezTo>
                  <a:lnTo>
                    <a:pt x="82607" y="6743"/>
                  </a:lnTo>
                  <a:cubicBezTo>
                    <a:pt x="82607" y="6869"/>
                    <a:pt x="82670" y="6932"/>
                    <a:pt x="82733" y="6932"/>
                  </a:cubicBezTo>
                  <a:lnTo>
                    <a:pt x="83741" y="6932"/>
                  </a:lnTo>
                  <a:cubicBezTo>
                    <a:pt x="83867" y="6932"/>
                    <a:pt x="83930" y="6869"/>
                    <a:pt x="83930" y="6743"/>
                  </a:cubicBezTo>
                  <a:lnTo>
                    <a:pt x="83930" y="3593"/>
                  </a:lnTo>
                  <a:cubicBezTo>
                    <a:pt x="83930" y="2710"/>
                    <a:pt x="83048" y="2017"/>
                    <a:pt x="81788" y="2017"/>
                  </a:cubicBezTo>
                  <a:close/>
                  <a:moveTo>
                    <a:pt x="92940" y="2017"/>
                  </a:moveTo>
                  <a:cubicBezTo>
                    <a:pt x="91869" y="2017"/>
                    <a:pt x="91113" y="2584"/>
                    <a:pt x="90798" y="3467"/>
                  </a:cubicBezTo>
                  <a:cubicBezTo>
                    <a:pt x="90735" y="3782"/>
                    <a:pt x="90672" y="4160"/>
                    <a:pt x="90672" y="4475"/>
                  </a:cubicBezTo>
                  <a:cubicBezTo>
                    <a:pt x="90672" y="4853"/>
                    <a:pt x="90735" y="5168"/>
                    <a:pt x="90798" y="5483"/>
                  </a:cubicBezTo>
                  <a:cubicBezTo>
                    <a:pt x="91113" y="6428"/>
                    <a:pt x="91869" y="6995"/>
                    <a:pt x="92940" y="6995"/>
                  </a:cubicBezTo>
                  <a:cubicBezTo>
                    <a:pt x="94011" y="6995"/>
                    <a:pt x="94831" y="6428"/>
                    <a:pt x="95083" y="5420"/>
                  </a:cubicBezTo>
                  <a:cubicBezTo>
                    <a:pt x="95146" y="5168"/>
                    <a:pt x="95209" y="4790"/>
                    <a:pt x="95209" y="4475"/>
                  </a:cubicBezTo>
                  <a:cubicBezTo>
                    <a:pt x="95209" y="4097"/>
                    <a:pt x="95146" y="3782"/>
                    <a:pt x="95083" y="3467"/>
                  </a:cubicBezTo>
                  <a:cubicBezTo>
                    <a:pt x="94768" y="2584"/>
                    <a:pt x="94011" y="2017"/>
                    <a:pt x="92940" y="2017"/>
                  </a:cubicBezTo>
                  <a:close/>
                  <a:moveTo>
                    <a:pt x="36168" y="253"/>
                  </a:moveTo>
                  <a:cubicBezTo>
                    <a:pt x="34656" y="253"/>
                    <a:pt x="33648" y="1198"/>
                    <a:pt x="33648" y="2584"/>
                  </a:cubicBezTo>
                  <a:lnTo>
                    <a:pt x="33648" y="4601"/>
                  </a:lnTo>
                  <a:cubicBezTo>
                    <a:pt x="33648" y="6050"/>
                    <a:pt x="34656" y="7058"/>
                    <a:pt x="36168" y="7058"/>
                  </a:cubicBezTo>
                  <a:cubicBezTo>
                    <a:pt x="37681" y="7058"/>
                    <a:pt x="38626" y="6050"/>
                    <a:pt x="38626" y="4601"/>
                  </a:cubicBezTo>
                  <a:lnTo>
                    <a:pt x="38626" y="2584"/>
                  </a:lnTo>
                  <a:cubicBezTo>
                    <a:pt x="38626" y="1198"/>
                    <a:pt x="37681" y="253"/>
                    <a:pt x="36168" y="25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a:off x="501175" y="1752450"/>
              <a:ext cx="3391550" cy="143550"/>
            </a:xfrm>
            <a:custGeom>
              <a:avLst/>
              <a:gdLst/>
              <a:ahLst/>
              <a:cxnLst/>
              <a:rect l="l" t="t" r="r" b="b"/>
              <a:pathLst>
                <a:path w="135662" h="5742" extrusionOk="0">
                  <a:moveTo>
                    <a:pt x="18589" y="64"/>
                  </a:moveTo>
                  <a:cubicBezTo>
                    <a:pt x="18400" y="64"/>
                    <a:pt x="18274" y="190"/>
                    <a:pt x="18274" y="379"/>
                  </a:cubicBezTo>
                  <a:cubicBezTo>
                    <a:pt x="18274" y="568"/>
                    <a:pt x="18400" y="694"/>
                    <a:pt x="18589" y="694"/>
                  </a:cubicBezTo>
                  <a:cubicBezTo>
                    <a:pt x="18778" y="694"/>
                    <a:pt x="18967" y="568"/>
                    <a:pt x="18967" y="379"/>
                  </a:cubicBezTo>
                  <a:cubicBezTo>
                    <a:pt x="18967" y="190"/>
                    <a:pt x="18778" y="64"/>
                    <a:pt x="18589" y="64"/>
                  </a:cubicBezTo>
                  <a:close/>
                  <a:moveTo>
                    <a:pt x="55197" y="64"/>
                  </a:moveTo>
                  <a:cubicBezTo>
                    <a:pt x="55008" y="64"/>
                    <a:pt x="54882" y="190"/>
                    <a:pt x="54882" y="379"/>
                  </a:cubicBezTo>
                  <a:cubicBezTo>
                    <a:pt x="54882" y="568"/>
                    <a:pt x="55008" y="694"/>
                    <a:pt x="55197" y="694"/>
                  </a:cubicBezTo>
                  <a:cubicBezTo>
                    <a:pt x="55449" y="694"/>
                    <a:pt x="55575" y="568"/>
                    <a:pt x="55575" y="379"/>
                  </a:cubicBezTo>
                  <a:cubicBezTo>
                    <a:pt x="55575" y="190"/>
                    <a:pt x="55449" y="64"/>
                    <a:pt x="55197" y="64"/>
                  </a:cubicBezTo>
                  <a:close/>
                  <a:moveTo>
                    <a:pt x="85190" y="64"/>
                  </a:moveTo>
                  <a:cubicBezTo>
                    <a:pt x="85001" y="64"/>
                    <a:pt x="84875" y="190"/>
                    <a:pt x="84875" y="379"/>
                  </a:cubicBezTo>
                  <a:cubicBezTo>
                    <a:pt x="84875" y="568"/>
                    <a:pt x="85001" y="694"/>
                    <a:pt x="85190" y="694"/>
                  </a:cubicBezTo>
                  <a:cubicBezTo>
                    <a:pt x="85442" y="694"/>
                    <a:pt x="85568" y="568"/>
                    <a:pt x="85568" y="379"/>
                  </a:cubicBezTo>
                  <a:cubicBezTo>
                    <a:pt x="85568" y="190"/>
                    <a:pt x="85442" y="64"/>
                    <a:pt x="85190" y="64"/>
                  </a:cubicBezTo>
                  <a:close/>
                  <a:moveTo>
                    <a:pt x="126903" y="64"/>
                  </a:moveTo>
                  <a:cubicBezTo>
                    <a:pt x="126714" y="64"/>
                    <a:pt x="126588" y="190"/>
                    <a:pt x="126588" y="379"/>
                  </a:cubicBezTo>
                  <a:cubicBezTo>
                    <a:pt x="126588" y="568"/>
                    <a:pt x="126714" y="694"/>
                    <a:pt x="126903" y="694"/>
                  </a:cubicBezTo>
                  <a:cubicBezTo>
                    <a:pt x="127155" y="694"/>
                    <a:pt x="127281" y="568"/>
                    <a:pt x="127281" y="379"/>
                  </a:cubicBezTo>
                  <a:cubicBezTo>
                    <a:pt x="127281" y="190"/>
                    <a:pt x="127155" y="64"/>
                    <a:pt x="126903" y="64"/>
                  </a:cubicBezTo>
                  <a:close/>
                  <a:moveTo>
                    <a:pt x="88782" y="64"/>
                  </a:moveTo>
                  <a:cubicBezTo>
                    <a:pt x="88719" y="64"/>
                    <a:pt x="88656" y="64"/>
                    <a:pt x="88656" y="127"/>
                  </a:cubicBezTo>
                  <a:lnTo>
                    <a:pt x="88341" y="1261"/>
                  </a:lnTo>
                  <a:cubicBezTo>
                    <a:pt x="88278" y="1324"/>
                    <a:pt x="88341" y="1324"/>
                    <a:pt x="88404" y="1324"/>
                  </a:cubicBezTo>
                  <a:lnTo>
                    <a:pt x="88593" y="1324"/>
                  </a:lnTo>
                  <a:cubicBezTo>
                    <a:pt x="88593" y="1324"/>
                    <a:pt x="88656" y="1324"/>
                    <a:pt x="88656" y="1261"/>
                  </a:cubicBezTo>
                  <a:lnTo>
                    <a:pt x="89097" y="127"/>
                  </a:lnTo>
                  <a:cubicBezTo>
                    <a:pt x="89160" y="64"/>
                    <a:pt x="89097" y="64"/>
                    <a:pt x="89034" y="64"/>
                  </a:cubicBezTo>
                  <a:close/>
                  <a:moveTo>
                    <a:pt x="72462" y="253"/>
                  </a:moveTo>
                  <a:cubicBezTo>
                    <a:pt x="72777" y="253"/>
                    <a:pt x="73092" y="568"/>
                    <a:pt x="73092" y="883"/>
                  </a:cubicBezTo>
                  <a:cubicBezTo>
                    <a:pt x="73092" y="1261"/>
                    <a:pt x="72777" y="1513"/>
                    <a:pt x="72462" y="1513"/>
                  </a:cubicBezTo>
                  <a:cubicBezTo>
                    <a:pt x="72084" y="1513"/>
                    <a:pt x="71832" y="1261"/>
                    <a:pt x="71832" y="883"/>
                  </a:cubicBezTo>
                  <a:cubicBezTo>
                    <a:pt x="71832" y="568"/>
                    <a:pt x="72084" y="253"/>
                    <a:pt x="72462" y="253"/>
                  </a:cubicBezTo>
                  <a:close/>
                  <a:moveTo>
                    <a:pt x="72462" y="1"/>
                  </a:moveTo>
                  <a:cubicBezTo>
                    <a:pt x="71958" y="1"/>
                    <a:pt x="71517" y="379"/>
                    <a:pt x="71517" y="883"/>
                  </a:cubicBezTo>
                  <a:cubicBezTo>
                    <a:pt x="71517" y="1387"/>
                    <a:pt x="71958" y="1765"/>
                    <a:pt x="72462" y="1765"/>
                  </a:cubicBezTo>
                  <a:cubicBezTo>
                    <a:pt x="72966" y="1765"/>
                    <a:pt x="73344" y="1387"/>
                    <a:pt x="73344" y="883"/>
                  </a:cubicBezTo>
                  <a:cubicBezTo>
                    <a:pt x="73344" y="379"/>
                    <a:pt x="72966" y="1"/>
                    <a:pt x="72462" y="1"/>
                  </a:cubicBezTo>
                  <a:close/>
                  <a:moveTo>
                    <a:pt x="98107" y="379"/>
                  </a:moveTo>
                  <a:cubicBezTo>
                    <a:pt x="98422" y="379"/>
                    <a:pt x="98674" y="505"/>
                    <a:pt x="98800" y="757"/>
                  </a:cubicBezTo>
                  <a:cubicBezTo>
                    <a:pt x="98863" y="883"/>
                    <a:pt x="98926" y="1009"/>
                    <a:pt x="98926" y="1198"/>
                  </a:cubicBezTo>
                  <a:cubicBezTo>
                    <a:pt x="98926" y="1324"/>
                    <a:pt x="98863" y="1513"/>
                    <a:pt x="98800" y="1639"/>
                  </a:cubicBezTo>
                  <a:cubicBezTo>
                    <a:pt x="98674" y="1828"/>
                    <a:pt x="98422" y="1954"/>
                    <a:pt x="98107" y="1954"/>
                  </a:cubicBezTo>
                  <a:lnTo>
                    <a:pt x="98044" y="1954"/>
                  </a:lnTo>
                  <a:cubicBezTo>
                    <a:pt x="97792" y="1954"/>
                    <a:pt x="97540" y="1828"/>
                    <a:pt x="97414" y="1639"/>
                  </a:cubicBezTo>
                  <a:cubicBezTo>
                    <a:pt x="97351" y="1513"/>
                    <a:pt x="97288" y="1324"/>
                    <a:pt x="97288" y="1198"/>
                  </a:cubicBezTo>
                  <a:cubicBezTo>
                    <a:pt x="97288" y="1009"/>
                    <a:pt x="97351" y="883"/>
                    <a:pt x="97414" y="757"/>
                  </a:cubicBezTo>
                  <a:cubicBezTo>
                    <a:pt x="97540" y="505"/>
                    <a:pt x="97792" y="379"/>
                    <a:pt x="98107" y="379"/>
                  </a:cubicBezTo>
                  <a:close/>
                  <a:moveTo>
                    <a:pt x="50472" y="1639"/>
                  </a:moveTo>
                  <a:cubicBezTo>
                    <a:pt x="50913" y="1639"/>
                    <a:pt x="51165" y="1891"/>
                    <a:pt x="51291" y="2206"/>
                  </a:cubicBezTo>
                  <a:cubicBezTo>
                    <a:pt x="51291" y="2332"/>
                    <a:pt x="51291" y="2458"/>
                    <a:pt x="51291" y="2647"/>
                  </a:cubicBezTo>
                  <a:lnTo>
                    <a:pt x="49652" y="2647"/>
                  </a:lnTo>
                  <a:cubicBezTo>
                    <a:pt x="49652" y="2458"/>
                    <a:pt x="49652" y="2332"/>
                    <a:pt x="49715" y="2206"/>
                  </a:cubicBezTo>
                  <a:cubicBezTo>
                    <a:pt x="49779" y="1891"/>
                    <a:pt x="50031" y="1639"/>
                    <a:pt x="50472" y="1639"/>
                  </a:cubicBezTo>
                  <a:close/>
                  <a:moveTo>
                    <a:pt x="44297" y="1639"/>
                  </a:moveTo>
                  <a:cubicBezTo>
                    <a:pt x="44738" y="1639"/>
                    <a:pt x="45053" y="1891"/>
                    <a:pt x="45116" y="2206"/>
                  </a:cubicBezTo>
                  <a:cubicBezTo>
                    <a:pt x="45179" y="2395"/>
                    <a:pt x="45179" y="2584"/>
                    <a:pt x="45179" y="2899"/>
                  </a:cubicBezTo>
                  <a:cubicBezTo>
                    <a:pt x="45179" y="3151"/>
                    <a:pt x="45179" y="3340"/>
                    <a:pt x="45116" y="3529"/>
                  </a:cubicBezTo>
                  <a:cubicBezTo>
                    <a:pt x="44990" y="3907"/>
                    <a:pt x="44738" y="4096"/>
                    <a:pt x="44297" y="4096"/>
                  </a:cubicBezTo>
                  <a:cubicBezTo>
                    <a:pt x="43919" y="4096"/>
                    <a:pt x="43604" y="3907"/>
                    <a:pt x="43478" y="3529"/>
                  </a:cubicBezTo>
                  <a:cubicBezTo>
                    <a:pt x="43478" y="3340"/>
                    <a:pt x="43414" y="3151"/>
                    <a:pt x="43414" y="2899"/>
                  </a:cubicBezTo>
                  <a:cubicBezTo>
                    <a:pt x="43414" y="2584"/>
                    <a:pt x="43478" y="2395"/>
                    <a:pt x="43478" y="2206"/>
                  </a:cubicBezTo>
                  <a:cubicBezTo>
                    <a:pt x="43604" y="1891"/>
                    <a:pt x="43919" y="1639"/>
                    <a:pt x="44297" y="1639"/>
                  </a:cubicBezTo>
                  <a:close/>
                  <a:moveTo>
                    <a:pt x="61057" y="1639"/>
                  </a:moveTo>
                  <a:cubicBezTo>
                    <a:pt x="61498" y="1639"/>
                    <a:pt x="61750" y="1891"/>
                    <a:pt x="61813" y="2206"/>
                  </a:cubicBezTo>
                  <a:cubicBezTo>
                    <a:pt x="61876" y="2332"/>
                    <a:pt x="61876" y="2458"/>
                    <a:pt x="61876" y="2836"/>
                  </a:cubicBezTo>
                  <a:cubicBezTo>
                    <a:pt x="61876" y="3277"/>
                    <a:pt x="61876" y="3403"/>
                    <a:pt x="61813" y="3529"/>
                  </a:cubicBezTo>
                  <a:cubicBezTo>
                    <a:pt x="61750" y="3844"/>
                    <a:pt x="61498" y="4096"/>
                    <a:pt x="61057" y="4096"/>
                  </a:cubicBezTo>
                  <a:cubicBezTo>
                    <a:pt x="60679" y="4096"/>
                    <a:pt x="60364" y="3844"/>
                    <a:pt x="60301" y="3466"/>
                  </a:cubicBezTo>
                  <a:cubicBezTo>
                    <a:pt x="60238" y="3403"/>
                    <a:pt x="60238" y="3214"/>
                    <a:pt x="60238" y="2836"/>
                  </a:cubicBezTo>
                  <a:cubicBezTo>
                    <a:pt x="60238" y="2521"/>
                    <a:pt x="60238" y="2332"/>
                    <a:pt x="60301" y="2206"/>
                  </a:cubicBezTo>
                  <a:cubicBezTo>
                    <a:pt x="60364" y="1891"/>
                    <a:pt x="60679" y="1639"/>
                    <a:pt x="61057" y="1639"/>
                  </a:cubicBezTo>
                  <a:close/>
                  <a:moveTo>
                    <a:pt x="79267" y="1639"/>
                  </a:moveTo>
                  <a:cubicBezTo>
                    <a:pt x="79708" y="1639"/>
                    <a:pt x="79960" y="1891"/>
                    <a:pt x="80086" y="2206"/>
                  </a:cubicBezTo>
                  <a:cubicBezTo>
                    <a:pt x="80086" y="2395"/>
                    <a:pt x="80149" y="2584"/>
                    <a:pt x="80149" y="2899"/>
                  </a:cubicBezTo>
                  <a:cubicBezTo>
                    <a:pt x="80149" y="3151"/>
                    <a:pt x="80086" y="3340"/>
                    <a:pt x="80086" y="3529"/>
                  </a:cubicBezTo>
                  <a:cubicBezTo>
                    <a:pt x="79960" y="3907"/>
                    <a:pt x="79645" y="4096"/>
                    <a:pt x="79267" y="4096"/>
                  </a:cubicBezTo>
                  <a:cubicBezTo>
                    <a:pt x="78826" y="4096"/>
                    <a:pt x="78511" y="3907"/>
                    <a:pt x="78448" y="3529"/>
                  </a:cubicBezTo>
                  <a:cubicBezTo>
                    <a:pt x="78385" y="3340"/>
                    <a:pt x="78385" y="3151"/>
                    <a:pt x="78385" y="2899"/>
                  </a:cubicBezTo>
                  <a:cubicBezTo>
                    <a:pt x="78385" y="2584"/>
                    <a:pt x="78385" y="2395"/>
                    <a:pt x="78448" y="2206"/>
                  </a:cubicBezTo>
                  <a:cubicBezTo>
                    <a:pt x="78574" y="1891"/>
                    <a:pt x="78826" y="1639"/>
                    <a:pt x="79267" y="1639"/>
                  </a:cubicBezTo>
                  <a:close/>
                  <a:moveTo>
                    <a:pt x="107244" y="1639"/>
                  </a:moveTo>
                  <a:cubicBezTo>
                    <a:pt x="107622" y="1639"/>
                    <a:pt x="107874" y="1828"/>
                    <a:pt x="108000" y="2080"/>
                  </a:cubicBezTo>
                  <a:cubicBezTo>
                    <a:pt x="108063" y="2269"/>
                    <a:pt x="108126" y="2458"/>
                    <a:pt x="108126" y="2899"/>
                  </a:cubicBezTo>
                  <a:cubicBezTo>
                    <a:pt x="108126" y="3277"/>
                    <a:pt x="108063" y="3466"/>
                    <a:pt x="107937" y="3655"/>
                  </a:cubicBezTo>
                  <a:cubicBezTo>
                    <a:pt x="107874" y="3907"/>
                    <a:pt x="107622" y="4096"/>
                    <a:pt x="107244" y="4096"/>
                  </a:cubicBezTo>
                  <a:cubicBezTo>
                    <a:pt x="106929" y="4096"/>
                    <a:pt x="106676" y="3907"/>
                    <a:pt x="106613" y="3655"/>
                  </a:cubicBezTo>
                  <a:cubicBezTo>
                    <a:pt x="106550" y="3466"/>
                    <a:pt x="106487" y="3277"/>
                    <a:pt x="106487" y="2899"/>
                  </a:cubicBezTo>
                  <a:cubicBezTo>
                    <a:pt x="106487" y="2458"/>
                    <a:pt x="106487" y="2269"/>
                    <a:pt x="106613" y="2080"/>
                  </a:cubicBezTo>
                  <a:cubicBezTo>
                    <a:pt x="106676" y="1828"/>
                    <a:pt x="106929" y="1639"/>
                    <a:pt x="107244" y="1639"/>
                  </a:cubicBezTo>
                  <a:close/>
                  <a:moveTo>
                    <a:pt x="110646" y="1639"/>
                  </a:moveTo>
                  <a:cubicBezTo>
                    <a:pt x="111087" y="1639"/>
                    <a:pt x="111402" y="1891"/>
                    <a:pt x="111465" y="2206"/>
                  </a:cubicBezTo>
                  <a:cubicBezTo>
                    <a:pt x="111528" y="2395"/>
                    <a:pt x="111528" y="2584"/>
                    <a:pt x="111528" y="2899"/>
                  </a:cubicBezTo>
                  <a:cubicBezTo>
                    <a:pt x="111528" y="3151"/>
                    <a:pt x="111528" y="3340"/>
                    <a:pt x="111465" y="3529"/>
                  </a:cubicBezTo>
                  <a:cubicBezTo>
                    <a:pt x="111339" y="3907"/>
                    <a:pt x="111087" y="4096"/>
                    <a:pt x="110646" y="4096"/>
                  </a:cubicBezTo>
                  <a:cubicBezTo>
                    <a:pt x="110268" y="4096"/>
                    <a:pt x="109953" y="3907"/>
                    <a:pt x="109827" y="3529"/>
                  </a:cubicBezTo>
                  <a:cubicBezTo>
                    <a:pt x="109827" y="3340"/>
                    <a:pt x="109764" y="3151"/>
                    <a:pt x="109764" y="2899"/>
                  </a:cubicBezTo>
                  <a:cubicBezTo>
                    <a:pt x="109764" y="2584"/>
                    <a:pt x="109827" y="2395"/>
                    <a:pt x="109827" y="2206"/>
                  </a:cubicBezTo>
                  <a:cubicBezTo>
                    <a:pt x="109953" y="1891"/>
                    <a:pt x="110268" y="1639"/>
                    <a:pt x="110646" y="1639"/>
                  </a:cubicBezTo>
                  <a:close/>
                  <a:moveTo>
                    <a:pt x="114175" y="1639"/>
                  </a:moveTo>
                  <a:cubicBezTo>
                    <a:pt x="114490" y="1639"/>
                    <a:pt x="114805" y="1828"/>
                    <a:pt x="114868" y="2080"/>
                  </a:cubicBezTo>
                  <a:cubicBezTo>
                    <a:pt x="114931" y="2269"/>
                    <a:pt x="114994" y="2458"/>
                    <a:pt x="114994" y="2899"/>
                  </a:cubicBezTo>
                  <a:cubicBezTo>
                    <a:pt x="114994" y="3277"/>
                    <a:pt x="114931" y="3466"/>
                    <a:pt x="114868" y="3655"/>
                  </a:cubicBezTo>
                  <a:cubicBezTo>
                    <a:pt x="114742" y="3907"/>
                    <a:pt x="114490" y="4096"/>
                    <a:pt x="114175" y="4096"/>
                  </a:cubicBezTo>
                  <a:cubicBezTo>
                    <a:pt x="113797" y="4096"/>
                    <a:pt x="113608" y="3907"/>
                    <a:pt x="113482" y="3655"/>
                  </a:cubicBezTo>
                  <a:cubicBezTo>
                    <a:pt x="113419" y="3466"/>
                    <a:pt x="113356" y="3277"/>
                    <a:pt x="113356" y="2899"/>
                  </a:cubicBezTo>
                  <a:cubicBezTo>
                    <a:pt x="113356" y="2458"/>
                    <a:pt x="113419" y="2269"/>
                    <a:pt x="113482" y="2080"/>
                  </a:cubicBezTo>
                  <a:cubicBezTo>
                    <a:pt x="113608" y="1828"/>
                    <a:pt x="113797" y="1639"/>
                    <a:pt x="114175" y="1639"/>
                  </a:cubicBezTo>
                  <a:close/>
                  <a:moveTo>
                    <a:pt x="129423" y="1639"/>
                  </a:moveTo>
                  <a:cubicBezTo>
                    <a:pt x="129864" y="1639"/>
                    <a:pt x="130116" y="1891"/>
                    <a:pt x="130242" y="2206"/>
                  </a:cubicBezTo>
                  <a:cubicBezTo>
                    <a:pt x="130242" y="2395"/>
                    <a:pt x="130305" y="2584"/>
                    <a:pt x="130305" y="2899"/>
                  </a:cubicBezTo>
                  <a:cubicBezTo>
                    <a:pt x="130305" y="3151"/>
                    <a:pt x="130242" y="3340"/>
                    <a:pt x="130242" y="3529"/>
                  </a:cubicBezTo>
                  <a:cubicBezTo>
                    <a:pt x="130116" y="3907"/>
                    <a:pt x="129801" y="4096"/>
                    <a:pt x="129423" y="4096"/>
                  </a:cubicBezTo>
                  <a:cubicBezTo>
                    <a:pt x="128982" y="4096"/>
                    <a:pt x="128730" y="3907"/>
                    <a:pt x="128604" y="3529"/>
                  </a:cubicBezTo>
                  <a:cubicBezTo>
                    <a:pt x="128541" y="3340"/>
                    <a:pt x="128541" y="3151"/>
                    <a:pt x="128541" y="2899"/>
                  </a:cubicBezTo>
                  <a:cubicBezTo>
                    <a:pt x="128541" y="2584"/>
                    <a:pt x="128604" y="2395"/>
                    <a:pt x="128604" y="2206"/>
                  </a:cubicBezTo>
                  <a:cubicBezTo>
                    <a:pt x="128730" y="1891"/>
                    <a:pt x="128982" y="1639"/>
                    <a:pt x="129423" y="1639"/>
                  </a:cubicBezTo>
                  <a:close/>
                  <a:moveTo>
                    <a:pt x="9074" y="2899"/>
                  </a:moveTo>
                  <a:cubicBezTo>
                    <a:pt x="9074" y="2899"/>
                    <a:pt x="9074" y="2962"/>
                    <a:pt x="9074" y="2962"/>
                  </a:cubicBezTo>
                  <a:lnTo>
                    <a:pt x="9074" y="3466"/>
                  </a:lnTo>
                  <a:cubicBezTo>
                    <a:pt x="9074" y="3907"/>
                    <a:pt x="8633" y="4159"/>
                    <a:pt x="8192" y="4159"/>
                  </a:cubicBezTo>
                  <a:cubicBezTo>
                    <a:pt x="7751" y="4159"/>
                    <a:pt x="7499" y="3970"/>
                    <a:pt x="7499" y="3592"/>
                  </a:cubicBezTo>
                  <a:cubicBezTo>
                    <a:pt x="7499" y="3151"/>
                    <a:pt x="7814" y="2899"/>
                    <a:pt x="8381" y="2899"/>
                  </a:cubicBezTo>
                  <a:close/>
                  <a:moveTo>
                    <a:pt x="15690" y="2899"/>
                  </a:moveTo>
                  <a:cubicBezTo>
                    <a:pt x="15690" y="2899"/>
                    <a:pt x="15690" y="2962"/>
                    <a:pt x="15690" y="2962"/>
                  </a:cubicBezTo>
                  <a:lnTo>
                    <a:pt x="15690" y="3466"/>
                  </a:lnTo>
                  <a:cubicBezTo>
                    <a:pt x="15690" y="3907"/>
                    <a:pt x="15249" y="4159"/>
                    <a:pt x="14808" y="4159"/>
                  </a:cubicBezTo>
                  <a:cubicBezTo>
                    <a:pt x="14367" y="4159"/>
                    <a:pt x="14115" y="3970"/>
                    <a:pt x="14115" y="3592"/>
                  </a:cubicBezTo>
                  <a:cubicBezTo>
                    <a:pt x="14115" y="3151"/>
                    <a:pt x="14430" y="2899"/>
                    <a:pt x="14997" y="2899"/>
                  </a:cubicBezTo>
                  <a:close/>
                  <a:moveTo>
                    <a:pt x="29174" y="379"/>
                  </a:moveTo>
                  <a:cubicBezTo>
                    <a:pt x="29678" y="379"/>
                    <a:pt x="30056" y="757"/>
                    <a:pt x="30056" y="1261"/>
                  </a:cubicBezTo>
                  <a:lnTo>
                    <a:pt x="30056" y="3277"/>
                  </a:lnTo>
                  <a:cubicBezTo>
                    <a:pt x="30056" y="3781"/>
                    <a:pt x="29678" y="4159"/>
                    <a:pt x="29174" y="4159"/>
                  </a:cubicBezTo>
                  <a:cubicBezTo>
                    <a:pt x="28607" y="4159"/>
                    <a:pt x="28292" y="3781"/>
                    <a:pt x="28292" y="3277"/>
                  </a:cubicBezTo>
                  <a:lnTo>
                    <a:pt x="28292" y="1261"/>
                  </a:lnTo>
                  <a:cubicBezTo>
                    <a:pt x="28292" y="757"/>
                    <a:pt x="28607" y="379"/>
                    <a:pt x="29174" y="379"/>
                  </a:cubicBezTo>
                  <a:close/>
                  <a:moveTo>
                    <a:pt x="69186" y="379"/>
                  </a:moveTo>
                  <a:cubicBezTo>
                    <a:pt x="69690" y="379"/>
                    <a:pt x="70068" y="757"/>
                    <a:pt x="70068" y="1261"/>
                  </a:cubicBezTo>
                  <a:lnTo>
                    <a:pt x="70068" y="3277"/>
                  </a:lnTo>
                  <a:cubicBezTo>
                    <a:pt x="70068" y="3781"/>
                    <a:pt x="69690" y="4159"/>
                    <a:pt x="69186" y="4159"/>
                  </a:cubicBezTo>
                  <a:cubicBezTo>
                    <a:pt x="68618" y="4159"/>
                    <a:pt x="68303" y="3781"/>
                    <a:pt x="68303" y="3277"/>
                  </a:cubicBezTo>
                  <a:lnTo>
                    <a:pt x="68303" y="1261"/>
                  </a:lnTo>
                  <a:cubicBezTo>
                    <a:pt x="68303" y="757"/>
                    <a:pt x="68618" y="379"/>
                    <a:pt x="69186" y="379"/>
                  </a:cubicBezTo>
                  <a:close/>
                  <a:moveTo>
                    <a:pt x="98107" y="2269"/>
                  </a:moveTo>
                  <a:cubicBezTo>
                    <a:pt x="98485" y="2269"/>
                    <a:pt x="98737" y="2458"/>
                    <a:pt x="98863" y="2773"/>
                  </a:cubicBezTo>
                  <a:cubicBezTo>
                    <a:pt x="98863" y="2899"/>
                    <a:pt x="98926" y="3025"/>
                    <a:pt x="98926" y="3214"/>
                  </a:cubicBezTo>
                  <a:cubicBezTo>
                    <a:pt x="98926" y="3466"/>
                    <a:pt x="98863" y="3655"/>
                    <a:pt x="98737" y="3781"/>
                  </a:cubicBezTo>
                  <a:cubicBezTo>
                    <a:pt x="98611" y="4033"/>
                    <a:pt x="98422" y="4159"/>
                    <a:pt x="98107" y="4159"/>
                  </a:cubicBezTo>
                  <a:cubicBezTo>
                    <a:pt x="97792" y="4159"/>
                    <a:pt x="97540" y="4033"/>
                    <a:pt x="97414" y="3781"/>
                  </a:cubicBezTo>
                  <a:cubicBezTo>
                    <a:pt x="97351" y="3655"/>
                    <a:pt x="97288" y="3466"/>
                    <a:pt x="97288" y="3214"/>
                  </a:cubicBezTo>
                  <a:cubicBezTo>
                    <a:pt x="97288" y="3025"/>
                    <a:pt x="97351" y="2899"/>
                    <a:pt x="97414" y="2710"/>
                  </a:cubicBezTo>
                  <a:cubicBezTo>
                    <a:pt x="97477" y="2458"/>
                    <a:pt x="97729" y="2269"/>
                    <a:pt x="98107" y="2269"/>
                  </a:cubicBezTo>
                  <a:close/>
                  <a:moveTo>
                    <a:pt x="122996" y="2899"/>
                  </a:moveTo>
                  <a:cubicBezTo>
                    <a:pt x="122996" y="2899"/>
                    <a:pt x="122996" y="2962"/>
                    <a:pt x="122996" y="2962"/>
                  </a:cubicBezTo>
                  <a:lnTo>
                    <a:pt x="122996" y="3466"/>
                  </a:lnTo>
                  <a:cubicBezTo>
                    <a:pt x="122996" y="3907"/>
                    <a:pt x="122555" y="4159"/>
                    <a:pt x="122114" y="4159"/>
                  </a:cubicBezTo>
                  <a:cubicBezTo>
                    <a:pt x="121736" y="4159"/>
                    <a:pt x="121421" y="3970"/>
                    <a:pt x="121421" y="3592"/>
                  </a:cubicBezTo>
                  <a:cubicBezTo>
                    <a:pt x="121421" y="3151"/>
                    <a:pt x="121799" y="2899"/>
                    <a:pt x="122303" y="2899"/>
                  </a:cubicBezTo>
                  <a:close/>
                  <a:moveTo>
                    <a:pt x="74793" y="3025"/>
                  </a:moveTo>
                  <a:cubicBezTo>
                    <a:pt x="75171" y="3025"/>
                    <a:pt x="75424" y="3277"/>
                    <a:pt x="75424" y="3592"/>
                  </a:cubicBezTo>
                  <a:cubicBezTo>
                    <a:pt x="75424" y="3970"/>
                    <a:pt x="75171" y="4285"/>
                    <a:pt x="74793" y="4285"/>
                  </a:cubicBezTo>
                  <a:cubicBezTo>
                    <a:pt x="74478" y="4285"/>
                    <a:pt x="74163" y="3970"/>
                    <a:pt x="74163" y="3592"/>
                  </a:cubicBezTo>
                  <a:cubicBezTo>
                    <a:pt x="74163" y="3277"/>
                    <a:pt x="74478" y="3025"/>
                    <a:pt x="74793" y="3025"/>
                  </a:cubicBezTo>
                  <a:close/>
                  <a:moveTo>
                    <a:pt x="3907" y="64"/>
                  </a:moveTo>
                  <a:cubicBezTo>
                    <a:pt x="3844" y="64"/>
                    <a:pt x="3844" y="64"/>
                    <a:pt x="3844" y="127"/>
                  </a:cubicBezTo>
                  <a:lnTo>
                    <a:pt x="3844" y="4411"/>
                  </a:lnTo>
                  <a:cubicBezTo>
                    <a:pt x="3844" y="4411"/>
                    <a:pt x="3844" y="4474"/>
                    <a:pt x="3907" y="4474"/>
                  </a:cubicBezTo>
                  <a:lnTo>
                    <a:pt x="4222" y="4474"/>
                  </a:lnTo>
                  <a:cubicBezTo>
                    <a:pt x="4285" y="4474"/>
                    <a:pt x="4285" y="4411"/>
                    <a:pt x="4285" y="4411"/>
                  </a:cubicBezTo>
                  <a:lnTo>
                    <a:pt x="4285" y="2269"/>
                  </a:lnTo>
                  <a:cubicBezTo>
                    <a:pt x="4348" y="1891"/>
                    <a:pt x="4663" y="1639"/>
                    <a:pt x="5041" y="1639"/>
                  </a:cubicBezTo>
                  <a:cubicBezTo>
                    <a:pt x="5483" y="1639"/>
                    <a:pt x="5798" y="1954"/>
                    <a:pt x="5798" y="2395"/>
                  </a:cubicBezTo>
                  <a:lnTo>
                    <a:pt x="5798" y="4411"/>
                  </a:lnTo>
                  <a:cubicBezTo>
                    <a:pt x="5798" y="4411"/>
                    <a:pt x="5861" y="4474"/>
                    <a:pt x="5924" y="4474"/>
                  </a:cubicBezTo>
                  <a:lnTo>
                    <a:pt x="6176" y="4474"/>
                  </a:lnTo>
                  <a:cubicBezTo>
                    <a:pt x="6239" y="4474"/>
                    <a:pt x="6239" y="4411"/>
                    <a:pt x="6239" y="4411"/>
                  </a:cubicBezTo>
                  <a:lnTo>
                    <a:pt x="6239" y="2332"/>
                  </a:lnTo>
                  <a:cubicBezTo>
                    <a:pt x="6239" y="1639"/>
                    <a:pt x="5798" y="1261"/>
                    <a:pt x="5167" y="1261"/>
                  </a:cubicBezTo>
                  <a:cubicBezTo>
                    <a:pt x="4789" y="1261"/>
                    <a:pt x="4474" y="1387"/>
                    <a:pt x="4348" y="1639"/>
                  </a:cubicBezTo>
                  <a:cubicBezTo>
                    <a:pt x="4285" y="1639"/>
                    <a:pt x="4285" y="1639"/>
                    <a:pt x="4285" y="1576"/>
                  </a:cubicBezTo>
                  <a:lnTo>
                    <a:pt x="4285" y="127"/>
                  </a:lnTo>
                  <a:cubicBezTo>
                    <a:pt x="4285" y="64"/>
                    <a:pt x="4285" y="64"/>
                    <a:pt x="4222" y="64"/>
                  </a:cubicBezTo>
                  <a:close/>
                  <a:moveTo>
                    <a:pt x="10523" y="1261"/>
                  </a:moveTo>
                  <a:cubicBezTo>
                    <a:pt x="10460" y="1261"/>
                    <a:pt x="10460" y="1324"/>
                    <a:pt x="10460" y="1387"/>
                  </a:cubicBezTo>
                  <a:lnTo>
                    <a:pt x="10460" y="4411"/>
                  </a:lnTo>
                  <a:cubicBezTo>
                    <a:pt x="10460" y="4411"/>
                    <a:pt x="10460" y="4474"/>
                    <a:pt x="10523" y="4474"/>
                  </a:cubicBezTo>
                  <a:lnTo>
                    <a:pt x="10838" y="4474"/>
                  </a:lnTo>
                  <a:cubicBezTo>
                    <a:pt x="10901" y="4474"/>
                    <a:pt x="10901" y="4411"/>
                    <a:pt x="10901" y="4411"/>
                  </a:cubicBezTo>
                  <a:lnTo>
                    <a:pt x="10901" y="2269"/>
                  </a:lnTo>
                  <a:cubicBezTo>
                    <a:pt x="10964" y="1891"/>
                    <a:pt x="11279" y="1639"/>
                    <a:pt x="11657" y="1639"/>
                  </a:cubicBezTo>
                  <a:cubicBezTo>
                    <a:pt x="12099" y="1639"/>
                    <a:pt x="12414" y="1954"/>
                    <a:pt x="12414" y="2395"/>
                  </a:cubicBezTo>
                  <a:lnTo>
                    <a:pt x="12414" y="4411"/>
                  </a:lnTo>
                  <a:cubicBezTo>
                    <a:pt x="12414" y="4411"/>
                    <a:pt x="12477" y="4474"/>
                    <a:pt x="12540" y="4474"/>
                  </a:cubicBezTo>
                  <a:lnTo>
                    <a:pt x="12792" y="4474"/>
                  </a:lnTo>
                  <a:cubicBezTo>
                    <a:pt x="12855" y="4474"/>
                    <a:pt x="12855" y="4411"/>
                    <a:pt x="12855" y="4411"/>
                  </a:cubicBezTo>
                  <a:lnTo>
                    <a:pt x="12855" y="2332"/>
                  </a:lnTo>
                  <a:cubicBezTo>
                    <a:pt x="12855" y="1639"/>
                    <a:pt x="12414" y="1261"/>
                    <a:pt x="11784" y="1261"/>
                  </a:cubicBezTo>
                  <a:cubicBezTo>
                    <a:pt x="11405" y="1261"/>
                    <a:pt x="11090" y="1387"/>
                    <a:pt x="10964" y="1639"/>
                  </a:cubicBezTo>
                  <a:cubicBezTo>
                    <a:pt x="10901" y="1639"/>
                    <a:pt x="10901" y="1639"/>
                    <a:pt x="10901" y="1576"/>
                  </a:cubicBezTo>
                  <a:lnTo>
                    <a:pt x="10901" y="1387"/>
                  </a:lnTo>
                  <a:cubicBezTo>
                    <a:pt x="10901" y="1324"/>
                    <a:pt x="10901" y="1261"/>
                    <a:pt x="10838" y="1261"/>
                  </a:cubicBezTo>
                  <a:close/>
                  <a:moveTo>
                    <a:pt x="18463" y="1261"/>
                  </a:moveTo>
                  <a:cubicBezTo>
                    <a:pt x="18400" y="1261"/>
                    <a:pt x="18400" y="1324"/>
                    <a:pt x="18400" y="1387"/>
                  </a:cubicBezTo>
                  <a:lnTo>
                    <a:pt x="18400" y="4411"/>
                  </a:lnTo>
                  <a:cubicBezTo>
                    <a:pt x="18400" y="4411"/>
                    <a:pt x="18400" y="4474"/>
                    <a:pt x="18463" y="4474"/>
                  </a:cubicBezTo>
                  <a:lnTo>
                    <a:pt x="18715" y="4474"/>
                  </a:lnTo>
                  <a:cubicBezTo>
                    <a:pt x="18778" y="4474"/>
                    <a:pt x="18841" y="4411"/>
                    <a:pt x="18841" y="4411"/>
                  </a:cubicBezTo>
                  <a:lnTo>
                    <a:pt x="18841" y="1387"/>
                  </a:lnTo>
                  <a:cubicBezTo>
                    <a:pt x="18841" y="1324"/>
                    <a:pt x="18778" y="1261"/>
                    <a:pt x="18715" y="1261"/>
                  </a:cubicBezTo>
                  <a:close/>
                  <a:moveTo>
                    <a:pt x="19975" y="1261"/>
                  </a:moveTo>
                  <a:cubicBezTo>
                    <a:pt x="19912" y="1261"/>
                    <a:pt x="19849" y="1324"/>
                    <a:pt x="19849" y="1387"/>
                  </a:cubicBezTo>
                  <a:lnTo>
                    <a:pt x="19849" y="4411"/>
                  </a:lnTo>
                  <a:cubicBezTo>
                    <a:pt x="19849" y="4411"/>
                    <a:pt x="19912" y="4474"/>
                    <a:pt x="19975" y="4474"/>
                  </a:cubicBezTo>
                  <a:lnTo>
                    <a:pt x="20227" y="4474"/>
                  </a:lnTo>
                  <a:cubicBezTo>
                    <a:pt x="20290" y="4474"/>
                    <a:pt x="20290" y="4411"/>
                    <a:pt x="20290" y="4411"/>
                  </a:cubicBezTo>
                  <a:lnTo>
                    <a:pt x="20290" y="2269"/>
                  </a:lnTo>
                  <a:cubicBezTo>
                    <a:pt x="20353" y="1891"/>
                    <a:pt x="20668" y="1639"/>
                    <a:pt x="21109" y="1639"/>
                  </a:cubicBezTo>
                  <a:cubicBezTo>
                    <a:pt x="21550" y="1639"/>
                    <a:pt x="21865" y="1954"/>
                    <a:pt x="21865" y="2395"/>
                  </a:cubicBezTo>
                  <a:lnTo>
                    <a:pt x="21865" y="4411"/>
                  </a:lnTo>
                  <a:cubicBezTo>
                    <a:pt x="21865" y="4411"/>
                    <a:pt x="21865" y="4474"/>
                    <a:pt x="21928" y="4474"/>
                  </a:cubicBezTo>
                  <a:lnTo>
                    <a:pt x="22180" y="4474"/>
                  </a:lnTo>
                  <a:cubicBezTo>
                    <a:pt x="22243" y="4474"/>
                    <a:pt x="22306" y="4411"/>
                    <a:pt x="22306" y="4411"/>
                  </a:cubicBezTo>
                  <a:lnTo>
                    <a:pt x="22306" y="2332"/>
                  </a:lnTo>
                  <a:cubicBezTo>
                    <a:pt x="22306" y="1639"/>
                    <a:pt x="21865" y="1261"/>
                    <a:pt x="21172" y="1261"/>
                  </a:cubicBezTo>
                  <a:cubicBezTo>
                    <a:pt x="20857" y="1261"/>
                    <a:pt x="20542" y="1387"/>
                    <a:pt x="20353" y="1639"/>
                  </a:cubicBezTo>
                  <a:cubicBezTo>
                    <a:pt x="20353" y="1639"/>
                    <a:pt x="20290" y="1639"/>
                    <a:pt x="20290" y="1576"/>
                  </a:cubicBezTo>
                  <a:lnTo>
                    <a:pt x="20290" y="1387"/>
                  </a:lnTo>
                  <a:cubicBezTo>
                    <a:pt x="20290" y="1324"/>
                    <a:pt x="20290" y="1261"/>
                    <a:pt x="20227" y="1261"/>
                  </a:cubicBezTo>
                  <a:close/>
                  <a:moveTo>
                    <a:pt x="25646" y="1"/>
                  </a:moveTo>
                  <a:cubicBezTo>
                    <a:pt x="24890" y="1"/>
                    <a:pt x="24385" y="442"/>
                    <a:pt x="24385" y="1072"/>
                  </a:cubicBezTo>
                  <a:lnTo>
                    <a:pt x="24385" y="1324"/>
                  </a:lnTo>
                  <a:cubicBezTo>
                    <a:pt x="24385" y="1387"/>
                    <a:pt x="24385" y="1387"/>
                    <a:pt x="24449" y="1387"/>
                  </a:cubicBezTo>
                  <a:lnTo>
                    <a:pt x="24764" y="1387"/>
                  </a:lnTo>
                  <a:cubicBezTo>
                    <a:pt x="24827" y="1387"/>
                    <a:pt x="24827" y="1387"/>
                    <a:pt x="24827" y="1324"/>
                  </a:cubicBezTo>
                  <a:lnTo>
                    <a:pt x="24827" y="1135"/>
                  </a:lnTo>
                  <a:cubicBezTo>
                    <a:pt x="24827" y="694"/>
                    <a:pt x="25142" y="379"/>
                    <a:pt x="25646" y="379"/>
                  </a:cubicBezTo>
                  <a:cubicBezTo>
                    <a:pt x="26087" y="379"/>
                    <a:pt x="26465" y="694"/>
                    <a:pt x="26465" y="1135"/>
                  </a:cubicBezTo>
                  <a:cubicBezTo>
                    <a:pt x="26465" y="1450"/>
                    <a:pt x="26213" y="1828"/>
                    <a:pt x="25835" y="2269"/>
                  </a:cubicBezTo>
                  <a:cubicBezTo>
                    <a:pt x="25394" y="2836"/>
                    <a:pt x="24953" y="3466"/>
                    <a:pt x="24449" y="4033"/>
                  </a:cubicBezTo>
                  <a:cubicBezTo>
                    <a:pt x="24385" y="4096"/>
                    <a:pt x="24385" y="4096"/>
                    <a:pt x="24385" y="4159"/>
                  </a:cubicBezTo>
                  <a:lnTo>
                    <a:pt x="24385" y="4411"/>
                  </a:lnTo>
                  <a:cubicBezTo>
                    <a:pt x="24385" y="4411"/>
                    <a:pt x="24449" y="4474"/>
                    <a:pt x="24449" y="4474"/>
                  </a:cubicBezTo>
                  <a:lnTo>
                    <a:pt x="26969" y="4474"/>
                  </a:lnTo>
                  <a:cubicBezTo>
                    <a:pt x="26969" y="4474"/>
                    <a:pt x="27032" y="4411"/>
                    <a:pt x="27032" y="4411"/>
                  </a:cubicBezTo>
                  <a:lnTo>
                    <a:pt x="27032" y="4159"/>
                  </a:lnTo>
                  <a:cubicBezTo>
                    <a:pt x="27032" y="4096"/>
                    <a:pt x="26969" y="4096"/>
                    <a:pt x="26969" y="4096"/>
                  </a:cubicBezTo>
                  <a:lnTo>
                    <a:pt x="25016" y="4096"/>
                  </a:lnTo>
                  <a:cubicBezTo>
                    <a:pt x="25016" y="4096"/>
                    <a:pt x="24953" y="4033"/>
                    <a:pt x="25016" y="4033"/>
                  </a:cubicBezTo>
                  <a:cubicBezTo>
                    <a:pt x="25457" y="3466"/>
                    <a:pt x="25898" y="2962"/>
                    <a:pt x="26276" y="2395"/>
                  </a:cubicBezTo>
                  <a:cubicBezTo>
                    <a:pt x="26717" y="1954"/>
                    <a:pt x="26906" y="1513"/>
                    <a:pt x="26906" y="1135"/>
                  </a:cubicBezTo>
                  <a:cubicBezTo>
                    <a:pt x="26906" y="505"/>
                    <a:pt x="26402" y="1"/>
                    <a:pt x="25646" y="1"/>
                  </a:cubicBezTo>
                  <a:close/>
                  <a:moveTo>
                    <a:pt x="32577" y="1"/>
                  </a:moveTo>
                  <a:cubicBezTo>
                    <a:pt x="31821" y="1"/>
                    <a:pt x="31317" y="442"/>
                    <a:pt x="31317" y="1072"/>
                  </a:cubicBezTo>
                  <a:lnTo>
                    <a:pt x="31317" y="1324"/>
                  </a:lnTo>
                  <a:cubicBezTo>
                    <a:pt x="31317" y="1387"/>
                    <a:pt x="31317" y="1387"/>
                    <a:pt x="31380" y="1387"/>
                  </a:cubicBezTo>
                  <a:lnTo>
                    <a:pt x="31695" y="1387"/>
                  </a:lnTo>
                  <a:cubicBezTo>
                    <a:pt x="31758" y="1387"/>
                    <a:pt x="31758" y="1387"/>
                    <a:pt x="31758" y="1324"/>
                  </a:cubicBezTo>
                  <a:lnTo>
                    <a:pt x="31758" y="1135"/>
                  </a:lnTo>
                  <a:cubicBezTo>
                    <a:pt x="31758" y="694"/>
                    <a:pt x="32073" y="379"/>
                    <a:pt x="32577" y="379"/>
                  </a:cubicBezTo>
                  <a:cubicBezTo>
                    <a:pt x="33081" y="379"/>
                    <a:pt x="33396" y="694"/>
                    <a:pt x="33396" y="1135"/>
                  </a:cubicBezTo>
                  <a:cubicBezTo>
                    <a:pt x="33396" y="1450"/>
                    <a:pt x="33144" y="1828"/>
                    <a:pt x="32766" y="2269"/>
                  </a:cubicBezTo>
                  <a:cubicBezTo>
                    <a:pt x="32325" y="2836"/>
                    <a:pt x="31884" y="3466"/>
                    <a:pt x="31380" y="4033"/>
                  </a:cubicBezTo>
                  <a:cubicBezTo>
                    <a:pt x="31317" y="4096"/>
                    <a:pt x="31317" y="4096"/>
                    <a:pt x="31317" y="4159"/>
                  </a:cubicBezTo>
                  <a:lnTo>
                    <a:pt x="31317" y="4411"/>
                  </a:lnTo>
                  <a:cubicBezTo>
                    <a:pt x="31317" y="4411"/>
                    <a:pt x="31380" y="4474"/>
                    <a:pt x="31380" y="4474"/>
                  </a:cubicBezTo>
                  <a:lnTo>
                    <a:pt x="33900" y="4474"/>
                  </a:lnTo>
                  <a:cubicBezTo>
                    <a:pt x="33963" y="4474"/>
                    <a:pt x="33963" y="4411"/>
                    <a:pt x="33963" y="4411"/>
                  </a:cubicBezTo>
                  <a:lnTo>
                    <a:pt x="33963" y="4159"/>
                  </a:lnTo>
                  <a:cubicBezTo>
                    <a:pt x="33963" y="4096"/>
                    <a:pt x="33963" y="4096"/>
                    <a:pt x="33900" y="4096"/>
                  </a:cubicBezTo>
                  <a:lnTo>
                    <a:pt x="31947" y="4096"/>
                  </a:lnTo>
                  <a:cubicBezTo>
                    <a:pt x="31947" y="4096"/>
                    <a:pt x="31947" y="4033"/>
                    <a:pt x="31947" y="4033"/>
                  </a:cubicBezTo>
                  <a:cubicBezTo>
                    <a:pt x="32388" y="3466"/>
                    <a:pt x="32829" y="2962"/>
                    <a:pt x="33270" y="2395"/>
                  </a:cubicBezTo>
                  <a:cubicBezTo>
                    <a:pt x="33648" y="1954"/>
                    <a:pt x="33837" y="1513"/>
                    <a:pt x="33837" y="1135"/>
                  </a:cubicBezTo>
                  <a:cubicBezTo>
                    <a:pt x="33837" y="505"/>
                    <a:pt x="33333" y="1"/>
                    <a:pt x="32577" y="1"/>
                  </a:cubicBezTo>
                  <a:close/>
                  <a:moveTo>
                    <a:pt x="35349" y="64"/>
                  </a:moveTo>
                  <a:lnTo>
                    <a:pt x="34656" y="442"/>
                  </a:lnTo>
                  <a:cubicBezTo>
                    <a:pt x="34593" y="442"/>
                    <a:pt x="34593" y="505"/>
                    <a:pt x="34593" y="568"/>
                  </a:cubicBezTo>
                  <a:lnTo>
                    <a:pt x="34593" y="757"/>
                  </a:lnTo>
                  <a:cubicBezTo>
                    <a:pt x="34593" y="820"/>
                    <a:pt x="34593" y="820"/>
                    <a:pt x="34656" y="820"/>
                  </a:cubicBezTo>
                  <a:lnTo>
                    <a:pt x="35349" y="505"/>
                  </a:lnTo>
                  <a:cubicBezTo>
                    <a:pt x="35349" y="505"/>
                    <a:pt x="35349" y="505"/>
                    <a:pt x="35349" y="568"/>
                  </a:cubicBezTo>
                  <a:lnTo>
                    <a:pt x="35349" y="4411"/>
                  </a:lnTo>
                  <a:cubicBezTo>
                    <a:pt x="35349" y="4411"/>
                    <a:pt x="35412" y="4474"/>
                    <a:pt x="35475" y="4474"/>
                  </a:cubicBezTo>
                  <a:lnTo>
                    <a:pt x="35727" y="4474"/>
                  </a:lnTo>
                  <a:cubicBezTo>
                    <a:pt x="35790" y="4474"/>
                    <a:pt x="35853" y="4411"/>
                    <a:pt x="35853" y="4411"/>
                  </a:cubicBezTo>
                  <a:lnTo>
                    <a:pt x="35853" y="127"/>
                  </a:lnTo>
                  <a:cubicBezTo>
                    <a:pt x="35853" y="64"/>
                    <a:pt x="35790" y="64"/>
                    <a:pt x="35727" y="64"/>
                  </a:cubicBezTo>
                  <a:close/>
                  <a:moveTo>
                    <a:pt x="46187" y="1261"/>
                  </a:moveTo>
                  <a:cubicBezTo>
                    <a:pt x="46124" y="1261"/>
                    <a:pt x="46124" y="1324"/>
                    <a:pt x="46124" y="1387"/>
                  </a:cubicBezTo>
                  <a:lnTo>
                    <a:pt x="47132" y="4411"/>
                  </a:lnTo>
                  <a:cubicBezTo>
                    <a:pt x="47132" y="4411"/>
                    <a:pt x="47195" y="4474"/>
                    <a:pt x="47195" y="4474"/>
                  </a:cubicBezTo>
                  <a:lnTo>
                    <a:pt x="47573" y="4474"/>
                  </a:lnTo>
                  <a:cubicBezTo>
                    <a:pt x="47636" y="4474"/>
                    <a:pt x="47636" y="4411"/>
                    <a:pt x="47636" y="4411"/>
                  </a:cubicBezTo>
                  <a:lnTo>
                    <a:pt x="48707" y="1387"/>
                  </a:lnTo>
                  <a:cubicBezTo>
                    <a:pt x="48707" y="1324"/>
                    <a:pt x="48644" y="1261"/>
                    <a:pt x="48644" y="1261"/>
                  </a:cubicBezTo>
                  <a:lnTo>
                    <a:pt x="48266" y="1261"/>
                  </a:lnTo>
                  <a:cubicBezTo>
                    <a:pt x="48266" y="1261"/>
                    <a:pt x="48203" y="1324"/>
                    <a:pt x="48203" y="1324"/>
                  </a:cubicBezTo>
                  <a:lnTo>
                    <a:pt x="47447" y="3781"/>
                  </a:lnTo>
                  <a:cubicBezTo>
                    <a:pt x="47416" y="3813"/>
                    <a:pt x="47400" y="3828"/>
                    <a:pt x="47392" y="3828"/>
                  </a:cubicBezTo>
                  <a:cubicBezTo>
                    <a:pt x="47384" y="3828"/>
                    <a:pt x="47384" y="3813"/>
                    <a:pt x="47384" y="3781"/>
                  </a:cubicBezTo>
                  <a:lnTo>
                    <a:pt x="46565" y="1324"/>
                  </a:lnTo>
                  <a:cubicBezTo>
                    <a:pt x="46565" y="1324"/>
                    <a:pt x="46565" y="1261"/>
                    <a:pt x="46502" y="1261"/>
                  </a:cubicBezTo>
                  <a:close/>
                  <a:moveTo>
                    <a:pt x="52740" y="1261"/>
                  </a:moveTo>
                  <a:cubicBezTo>
                    <a:pt x="52677" y="1261"/>
                    <a:pt x="52677" y="1324"/>
                    <a:pt x="52677" y="1387"/>
                  </a:cubicBezTo>
                  <a:lnTo>
                    <a:pt x="52677" y="4411"/>
                  </a:lnTo>
                  <a:cubicBezTo>
                    <a:pt x="52677" y="4411"/>
                    <a:pt x="52677" y="4474"/>
                    <a:pt x="52740" y="4474"/>
                  </a:cubicBezTo>
                  <a:lnTo>
                    <a:pt x="52992" y="4474"/>
                  </a:lnTo>
                  <a:cubicBezTo>
                    <a:pt x="53055" y="4474"/>
                    <a:pt x="53118" y="4411"/>
                    <a:pt x="53118" y="4411"/>
                  </a:cubicBezTo>
                  <a:lnTo>
                    <a:pt x="53118" y="2521"/>
                  </a:lnTo>
                  <a:cubicBezTo>
                    <a:pt x="53118" y="2080"/>
                    <a:pt x="53433" y="1702"/>
                    <a:pt x="53874" y="1702"/>
                  </a:cubicBezTo>
                  <a:cubicBezTo>
                    <a:pt x="54000" y="1702"/>
                    <a:pt x="54063" y="1702"/>
                    <a:pt x="54189" y="1765"/>
                  </a:cubicBezTo>
                  <a:cubicBezTo>
                    <a:pt x="54252" y="1765"/>
                    <a:pt x="54252" y="1765"/>
                    <a:pt x="54252" y="1702"/>
                  </a:cubicBezTo>
                  <a:lnTo>
                    <a:pt x="54315" y="1450"/>
                  </a:lnTo>
                  <a:cubicBezTo>
                    <a:pt x="54315" y="1387"/>
                    <a:pt x="54315" y="1324"/>
                    <a:pt x="54315" y="1324"/>
                  </a:cubicBezTo>
                  <a:cubicBezTo>
                    <a:pt x="54189" y="1261"/>
                    <a:pt x="54126" y="1261"/>
                    <a:pt x="53937" y="1261"/>
                  </a:cubicBezTo>
                  <a:cubicBezTo>
                    <a:pt x="53559" y="1261"/>
                    <a:pt x="53307" y="1450"/>
                    <a:pt x="53118" y="1702"/>
                  </a:cubicBezTo>
                  <a:lnTo>
                    <a:pt x="53118" y="1387"/>
                  </a:lnTo>
                  <a:cubicBezTo>
                    <a:pt x="53118" y="1324"/>
                    <a:pt x="53055" y="1261"/>
                    <a:pt x="52992" y="1261"/>
                  </a:cubicBezTo>
                  <a:close/>
                  <a:moveTo>
                    <a:pt x="55071" y="1261"/>
                  </a:moveTo>
                  <a:cubicBezTo>
                    <a:pt x="55008" y="1261"/>
                    <a:pt x="55008" y="1324"/>
                    <a:pt x="55008" y="1387"/>
                  </a:cubicBezTo>
                  <a:lnTo>
                    <a:pt x="55008" y="4411"/>
                  </a:lnTo>
                  <a:cubicBezTo>
                    <a:pt x="55008" y="4411"/>
                    <a:pt x="55008" y="4474"/>
                    <a:pt x="55071" y="4474"/>
                  </a:cubicBezTo>
                  <a:lnTo>
                    <a:pt x="55386" y="4474"/>
                  </a:lnTo>
                  <a:cubicBezTo>
                    <a:pt x="55386" y="4474"/>
                    <a:pt x="55449" y="4411"/>
                    <a:pt x="55449" y="4411"/>
                  </a:cubicBezTo>
                  <a:lnTo>
                    <a:pt x="55449" y="1387"/>
                  </a:lnTo>
                  <a:cubicBezTo>
                    <a:pt x="55449" y="1324"/>
                    <a:pt x="55386" y="1261"/>
                    <a:pt x="55386" y="1261"/>
                  </a:cubicBezTo>
                  <a:close/>
                  <a:moveTo>
                    <a:pt x="56584" y="1261"/>
                  </a:moveTo>
                  <a:cubicBezTo>
                    <a:pt x="56521" y="1261"/>
                    <a:pt x="56521" y="1324"/>
                    <a:pt x="56521" y="1387"/>
                  </a:cubicBezTo>
                  <a:lnTo>
                    <a:pt x="56521" y="4411"/>
                  </a:lnTo>
                  <a:cubicBezTo>
                    <a:pt x="56521" y="4411"/>
                    <a:pt x="56521" y="4474"/>
                    <a:pt x="56584" y="4474"/>
                  </a:cubicBezTo>
                  <a:lnTo>
                    <a:pt x="56836" y="4474"/>
                  </a:lnTo>
                  <a:cubicBezTo>
                    <a:pt x="56899" y="4474"/>
                    <a:pt x="56962" y="4411"/>
                    <a:pt x="56962" y="4411"/>
                  </a:cubicBezTo>
                  <a:lnTo>
                    <a:pt x="56962" y="2269"/>
                  </a:lnTo>
                  <a:cubicBezTo>
                    <a:pt x="56962" y="1891"/>
                    <a:pt x="57277" y="1639"/>
                    <a:pt x="57718" y="1639"/>
                  </a:cubicBezTo>
                  <a:cubicBezTo>
                    <a:pt x="58159" y="1639"/>
                    <a:pt x="58474" y="1954"/>
                    <a:pt x="58474" y="2395"/>
                  </a:cubicBezTo>
                  <a:lnTo>
                    <a:pt x="58474" y="4411"/>
                  </a:lnTo>
                  <a:cubicBezTo>
                    <a:pt x="58474" y="4411"/>
                    <a:pt x="58474" y="4474"/>
                    <a:pt x="58537" y="4474"/>
                  </a:cubicBezTo>
                  <a:lnTo>
                    <a:pt x="58852" y="4474"/>
                  </a:lnTo>
                  <a:cubicBezTo>
                    <a:pt x="58852" y="4474"/>
                    <a:pt x="58915" y="4411"/>
                    <a:pt x="58915" y="4411"/>
                  </a:cubicBezTo>
                  <a:lnTo>
                    <a:pt x="58915" y="2332"/>
                  </a:lnTo>
                  <a:cubicBezTo>
                    <a:pt x="58915" y="1639"/>
                    <a:pt x="58474" y="1261"/>
                    <a:pt x="57844" y="1261"/>
                  </a:cubicBezTo>
                  <a:cubicBezTo>
                    <a:pt x="57466" y="1261"/>
                    <a:pt x="57151" y="1387"/>
                    <a:pt x="56962" y="1639"/>
                  </a:cubicBezTo>
                  <a:cubicBezTo>
                    <a:pt x="56962" y="1639"/>
                    <a:pt x="56962" y="1639"/>
                    <a:pt x="56962" y="1576"/>
                  </a:cubicBezTo>
                  <a:lnTo>
                    <a:pt x="56962" y="1387"/>
                  </a:lnTo>
                  <a:cubicBezTo>
                    <a:pt x="56962" y="1324"/>
                    <a:pt x="56899" y="1261"/>
                    <a:pt x="56836" y="1261"/>
                  </a:cubicBezTo>
                  <a:close/>
                  <a:moveTo>
                    <a:pt x="65594" y="1"/>
                  </a:moveTo>
                  <a:cubicBezTo>
                    <a:pt x="64901" y="1"/>
                    <a:pt x="64397" y="442"/>
                    <a:pt x="64397" y="1072"/>
                  </a:cubicBezTo>
                  <a:lnTo>
                    <a:pt x="64397" y="1324"/>
                  </a:lnTo>
                  <a:cubicBezTo>
                    <a:pt x="64397" y="1387"/>
                    <a:pt x="64397" y="1387"/>
                    <a:pt x="64460" y="1387"/>
                  </a:cubicBezTo>
                  <a:lnTo>
                    <a:pt x="64712" y="1387"/>
                  </a:lnTo>
                  <a:cubicBezTo>
                    <a:pt x="64775" y="1387"/>
                    <a:pt x="64838" y="1387"/>
                    <a:pt x="64838" y="1324"/>
                  </a:cubicBezTo>
                  <a:lnTo>
                    <a:pt x="64838" y="1135"/>
                  </a:lnTo>
                  <a:cubicBezTo>
                    <a:pt x="64838" y="694"/>
                    <a:pt x="65153" y="379"/>
                    <a:pt x="65594" y="379"/>
                  </a:cubicBezTo>
                  <a:cubicBezTo>
                    <a:pt x="66098" y="379"/>
                    <a:pt x="66413" y="694"/>
                    <a:pt x="66413" y="1135"/>
                  </a:cubicBezTo>
                  <a:cubicBezTo>
                    <a:pt x="66413" y="1450"/>
                    <a:pt x="66224" y="1828"/>
                    <a:pt x="65846" y="2269"/>
                  </a:cubicBezTo>
                  <a:cubicBezTo>
                    <a:pt x="65405" y="2836"/>
                    <a:pt x="64901" y="3466"/>
                    <a:pt x="64397" y="4033"/>
                  </a:cubicBezTo>
                  <a:cubicBezTo>
                    <a:pt x="64397" y="4096"/>
                    <a:pt x="64397" y="4096"/>
                    <a:pt x="64397" y="4159"/>
                  </a:cubicBezTo>
                  <a:lnTo>
                    <a:pt x="64397" y="4411"/>
                  </a:lnTo>
                  <a:cubicBezTo>
                    <a:pt x="64397" y="4411"/>
                    <a:pt x="64397" y="4474"/>
                    <a:pt x="64460" y="4474"/>
                  </a:cubicBezTo>
                  <a:lnTo>
                    <a:pt x="66917" y="4474"/>
                  </a:lnTo>
                  <a:cubicBezTo>
                    <a:pt x="66980" y="4474"/>
                    <a:pt x="67043" y="4411"/>
                    <a:pt x="67043" y="4411"/>
                  </a:cubicBezTo>
                  <a:lnTo>
                    <a:pt x="67043" y="4159"/>
                  </a:lnTo>
                  <a:cubicBezTo>
                    <a:pt x="67043" y="4096"/>
                    <a:pt x="66980" y="4096"/>
                    <a:pt x="66917" y="4096"/>
                  </a:cubicBezTo>
                  <a:lnTo>
                    <a:pt x="65027" y="4096"/>
                  </a:lnTo>
                  <a:cubicBezTo>
                    <a:pt x="64964" y="4096"/>
                    <a:pt x="64964" y="4033"/>
                    <a:pt x="64964" y="4033"/>
                  </a:cubicBezTo>
                  <a:cubicBezTo>
                    <a:pt x="65468" y="3466"/>
                    <a:pt x="65909" y="2962"/>
                    <a:pt x="66287" y="2395"/>
                  </a:cubicBezTo>
                  <a:cubicBezTo>
                    <a:pt x="66665" y="1954"/>
                    <a:pt x="66917" y="1513"/>
                    <a:pt x="66917" y="1135"/>
                  </a:cubicBezTo>
                  <a:cubicBezTo>
                    <a:pt x="66917" y="505"/>
                    <a:pt x="66413" y="1"/>
                    <a:pt x="65594" y="1"/>
                  </a:cubicBezTo>
                  <a:close/>
                  <a:moveTo>
                    <a:pt x="74730" y="64"/>
                  </a:moveTo>
                  <a:cubicBezTo>
                    <a:pt x="74667" y="64"/>
                    <a:pt x="74667" y="64"/>
                    <a:pt x="74667" y="127"/>
                  </a:cubicBezTo>
                  <a:lnTo>
                    <a:pt x="72273" y="4348"/>
                  </a:lnTo>
                  <a:cubicBezTo>
                    <a:pt x="72210" y="4411"/>
                    <a:pt x="72273" y="4474"/>
                    <a:pt x="72336" y="4474"/>
                  </a:cubicBezTo>
                  <a:lnTo>
                    <a:pt x="72525" y="4474"/>
                  </a:lnTo>
                  <a:cubicBezTo>
                    <a:pt x="72525" y="4474"/>
                    <a:pt x="72588" y="4474"/>
                    <a:pt x="72588" y="4411"/>
                  </a:cubicBezTo>
                  <a:lnTo>
                    <a:pt x="74982" y="127"/>
                  </a:lnTo>
                  <a:cubicBezTo>
                    <a:pt x="74982" y="127"/>
                    <a:pt x="74982" y="64"/>
                    <a:pt x="74919" y="64"/>
                  </a:cubicBezTo>
                  <a:close/>
                  <a:moveTo>
                    <a:pt x="82670" y="64"/>
                  </a:moveTo>
                  <a:cubicBezTo>
                    <a:pt x="81914" y="64"/>
                    <a:pt x="81662" y="379"/>
                    <a:pt x="81662" y="1072"/>
                  </a:cubicBezTo>
                  <a:lnTo>
                    <a:pt x="81662" y="1261"/>
                  </a:lnTo>
                  <a:lnTo>
                    <a:pt x="81220" y="1261"/>
                  </a:lnTo>
                  <a:cubicBezTo>
                    <a:pt x="81220" y="1261"/>
                    <a:pt x="81157" y="1324"/>
                    <a:pt x="81157" y="1387"/>
                  </a:cubicBezTo>
                  <a:lnTo>
                    <a:pt x="81157" y="1576"/>
                  </a:lnTo>
                  <a:cubicBezTo>
                    <a:pt x="81157" y="1639"/>
                    <a:pt x="81220" y="1702"/>
                    <a:pt x="81220" y="1702"/>
                  </a:cubicBezTo>
                  <a:lnTo>
                    <a:pt x="81662" y="1702"/>
                  </a:lnTo>
                  <a:lnTo>
                    <a:pt x="81662" y="4411"/>
                  </a:lnTo>
                  <a:cubicBezTo>
                    <a:pt x="81662" y="4411"/>
                    <a:pt x="81725" y="4474"/>
                    <a:pt x="81725" y="4474"/>
                  </a:cubicBezTo>
                  <a:lnTo>
                    <a:pt x="82040" y="4474"/>
                  </a:lnTo>
                  <a:cubicBezTo>
                    <a:pt x="82103" y="4474"/>
                    <a:pt x="82103" y="4411"/>
                    <a:pt x="82103" y="4411"/>
                  </a:cubicBezTo>
                  <a:lnTo>
                    <a:pt x="82103" y="1702"/>
                  </a:lnTo>
                  <a:lnTo>
                    <a:pt x="82796" y="1702"/>
                  </a:lnTo>
                  <a:cubicBezTo>
                    <a:pt x="82859" y="1702"/>
                    <a:pt x="82922" y="1639"/>
                    <a:pt x="82922" y="1576"/>
                  </a:cubicBezTo>
                  <a:lnTo>
                    <a:pt x="82922" y="1387"/>
                  </a:lnTo>
                  <a:cubicBezTo>
                    <a:pt x="82922" y="1324"/>
                    <a:pt x="82859" y="1261"/>
                    <a:pt x="82796" y="1261"/>
                  </a:cubicBezTo>
                  <a:lnTo>
                    <a:pt x="82103" y="1261"/>
                  </a:lnTo>
                  <a:lnTo>
                    <a:pt x="82103" y="1135"/>
                  </a:lnTo>
                  <a:cubicBezTo>
                    <a:pt x="82103" y="631"/>
                    <a:pt x="82229" y="442"/>
                    <a:pt x="82733" y="442"/>
                  </a:cubicBezTo>
                  <a:lnTo>
                    <a:pt x="82859" y="442"/>
                  </a:lnTo>
                  <a:cubicBezTo>
                    <a:pt x="82859" y="442"/>
                    <a:pt x="82922" y="442"/>
                    <a:pt x="82922" y="379"/>
                  </a:cubicBezTo>
                  <a:lnTo>
                    <a:pt x="82922" y="127"/>
                  </a:lnTo>
                  <a:cubicBezTo>
                    <a:pt x="82922" y="64"/>
                    <a:pt x="82859" y="64"/>
                    <a:pt x="82859" y="64"/>
                  </a:cubicBezTo>
                  <a:close/>
                  <a:moveTo>
                    <a:pt x="85064" y="1261"/>
                  </a:moveTo>
                  <a:cubicBezTo>
                    <a:pt x="85001" y="1261"/>
                    <a:pt x="85001" y="1324"/>
                    <a:pt x="85001" y="1387"/>
                  </a:cubicBezTo>
                  <a:lnTo>
                    <a:pt x="85001" y="4411"/>
                  </a:lnTo>
                  <a:cubicBezTo>
                    <a:pt x="85001" y="4411"/>
                    <a:pt x="85001" y="4474"/>
                    <a:pt x="85064" y="4474"/>
                  </a:cubicBezTo>
                  <a:lnTo>
                    <a:pt x="85379" y="4474"/>
                  </a:lnTo>
                  <a:cubicBezTo>
                    <a:pt x="85379" y="4474"/>
                    <a:pt x="85442" y="4411"/>
                    <a:pt x="85442" y="4411"/>
                  </a:cubicBezTo>
                  <a:lnTo>
                    <a:pt x="85442" y="1387"/>
                  </a:lnTo>
                  <a:cubicBezTo>
                    <a:pt x="85442" y="1324"/>
                    <a:pt x="85379" y="1261"/>
                    <a:pt x="85379" y="1261"/>
                  </a:cubicBezTo>
                  <a:close/>
                  <a:moveTo>
                    <a:pt x="86765" y="442"/>
                  </a:moveTo>
                  <a:cubicBezTo>
                    <a:pt x="86702" y="442"/>
                    <a:pt x="86702" y="505"/>
                    <a:pt x="86702" y="568"/>
                  </a:cubicBezTo>
                  <a:lnTo>
                    <a:pt x="86702" y="1261"/>
                  </a:lnTo>
                  <a:lnTo>
                    <a:pt x="86261" y="1261"/>
                  </a:lnTo>
                  <a:cubicBezTo>
                    <a:pt x="86261" y="1261"/>
                    <a:pt x="86198" y="1324"/>
                    <a:pt x="86198" y="1387"/>
                  </a:cubicBezTo>
                  <a:lnTo>
                    <a:pt x="86198" y="1576"/>
                  </a:lnTo>
                  <a:cubicBezTo>
                    <a:pt x="86198" y="1639"/>
                    <a:pt x="86261" y="1639"/>
                    <a:pt x="86261" y="1639"/>
                  </a:cubicBezTo>
                  <a:lnTo>
                    <a:pt x="86639" y="1639"/>
                  </a:lnTo>
                  <a:cubicBezTo>
                    <a:pt x="86639" y="1639"/>
                    <a:pt x="86702" y="1639"/>
                    <a:pt x="86702" y="1702"/>
                  </a:cubicBezTo>
                  <a:lnTo>
                    <a:pt x="86702" y="3655"/>
                  </a:lnTo>
                  <a:cubicBezTo>
                    <a:pt x="86702" y="4285"/>
                    <a:pt x="87080" y="4474"/>
                    <a:pt x="87584" y="4474"/>
                  </a:cubicBezTo>
                  <a:lnTo>
                    <a:pt x="87836" y="4474"/>
                  </a:lnTo>
                  <a:cubicBezTo>
                    <a:pt x="87900" y="4474"/>
                    <a:pt x="87900" y="4411"/>
                    <a:pt x="87900" y="4348"/>
                  </a:cubicBezTo>
                  <a:lnTo>
                    <a:pt x="87900" y="4159"/>
                  </a:lnTo>
                  <a:cubicBezTo>
                    <a:pt x="87900" y="4096"/>
                    <a:pt x="87836" y="4096"/>
                    <a:pt x="87836" y="4096"/>
                  </a:cubicBezTo>
                  <a:lnTo>
                    <a:pt x="87647" y="4096"/>
                  </a:lnTo>
                  <a:cubicBezTo>
                    <a:pt x="87269" y="4096"/>
                    <a:pt x="87143" y="3907"/>
                    <a:pt x="87143" y="3529"/>
                  </a:cubicBezTo>
                  <a:lnTo>
                    <a:pt x="87143" y="1702"/>
                  </a:lnTo>
                  <a:cubicBezTo>
                    <a:pt x="87143" y="1639"/>
                    <a:pt x="87143" y="1639"/>
                    <a:pt x="87143" y="1639"/>
                  </a:cubicBezTo>
                  <a:lnTo>
                    <a:pt x="87836" y="1639"/>
                  </a:lnTo>
                  <a:cubicBezTo>
                    <a:pt x="87900" y="1639"/>
                    <a:pt x="87900" y="1639"/>
                    <a:pt x="87900" y="1576"/>
                  </a:cubicBezTo>
                  <a:lnTo>
                    <a:pt x="87900" y="1387"/>
                  </a:lnTo>
                  <a:cubicBezTo>
                    <a:pt x="87900" y="1324"/>
                    <a:pt x="87900" y="1261"/>
                    <a:pt x="87836" y="1261"/>
                  </a:cubicBezTo>
                  <a:lnTo>
                    <a:pt x="87143" y="1261"/>
                  </a:lnTo>
                  <a:lnTo>
                    <a:pt x="87143" y="568"/>
                  </a:lnTo>
                  <a:cubicBezTo>
                    <a:pt x="87143" y="505"/>
                    <a:pt x="87080" y="442"/>
                    <a:pt x="87017" y="442"/>
                  </a:cubicBezTo>
                  <a:close/>
                  <a:moveTo>
                    <a:pt x="90357" y="1261"/>
                  </a:moveTo>
                  <a:cubicBezTo>
                    <a:pt x="89664" y="1261"/>
                    <a:pt x="89160" y="1576"/>
                    <a:pt x="89160" y="2143"/>
                  </a:cubicBezTo>
                  <a:cubicBezTo>
                    <a:pt x="89160" y="2710"/>
                    <a:pt x="89790" y="2899"/>
                    <a:pt x="90294" y="3088"/>
                  </a:cubicBezTo>
                  <a:cubicBezTo>
                    <a:pt x="90735" y="3214"/>
                    <a:pt x="91113" y="3277"/>
                    <a:pt x="91113" y="3655"/>
                  </a:cubicBezTo>
                  <a:cubicBezTo>
                    <a:pt x="91113" y="3907"/>
                    <a:pt x="90798" y="4159"/>
                    <a:pt x="90357" y="4159"/>
                  </a:cubicBezTo>
                  <a:cubicBezTo>
                    <a:pt x="89916" y="4159"/>
                    <a:pt x="89601" y="3907"/>
                    <a:pt x="89601" y="3655"/>
                  </a:cubicBezTo>
                  <a:lnTo>
                    <a:pt x="89601" y="3592"/>
                  </a:lnTo>
                  <a:cubicBezTo>
                    <a:pt x="89601" y="3529"/>
                    <a:pt x="89538" y="3529"/>
                    <a:pt x="89538" y="3529"/>
                  </a:cubicBezTo>
                  <a:lnTo>
                    <a:pt x="89223" y="3529"/>
                  </a:lnTo>
                  <a:cubicBezTo>
                    <a:pt x="89223" y="3529"/>
                    <a:pt x="89160" y="3529"/>
                    <a:pt x="89160" y="3592"/>
                  </a:cubicBezTo>
                  <a:lnTo>
                    <a:pt x="89160" y="3655"/>
                  </a:lnTo>
                  <a:cubicBezTo>
                    <a:pt x="89160" y="4096"/>
                    <a:pt x="89664" y="4474"/>
                    <a:pt x="90357" y="4474"/>
                  </a:cubicBezTo>
                  <a:cubicBezTo>
                    <a:pt x="91050" y="4474"/>
                    <a:pt x="91554" y="4159"/>
                    <a:pt x="91554" y="3592"/>
                  </a:cubicBezTo>
                  <a:cubicBezTo>
                    <a:pt x="91554" y="2962"/>
                    <a:pt x="90924" y="2773"/>
                    <a:pt x="90357" y="2647"/>
                  </a:cubicBezTo>
                  <a:cubicBezTo>
                    <a:pt x="89979" y="2521"/>
                    <a:pt x="89601" y="2395"/>
                    <a:pt x="89601" y="2080"/>
                  </a:cubicBezTo>
                  <a:cubicBezTo>
                    <a:pt x="89601" y="1765"/>
                    <a:pt x="89916" y="1639"/>
                    <a:pt x="90357" y="1639"/>
                  </a:cubicBezTo>
                  <a:cubicBezTo>
                    <a:pt x="90798" y="1639"/>
                    <a:pt x="91113" y="1828"/>
                    <a:pt x="91113" y="2143"/>
                  </a:cubicBezTo>
                  <a:cubicBezTo>
                    <a:pt x="91113" y="2206"/>
                    <a:pt x="91113" y="2206"/>
                    <a:pt x="91176" y="2206"/>
                  </a:cubicBezTo>
                  <a:lnTo>
                    <a:pt x="91428" y="2206"/>
                  </a:lnTo>
                  <a:cubicBezTo>
                    <a:pt x="91491" y="2206"/>
                    <a:pt x="91491" y="2143"/>
                    <a:pt x="91491" y="2143"/>
                  </a:cubicBezTo>
                  <a:cubicBezTo>
                    <a:pt x="91491" y="1639"/>
                    <a:pt x="91050" y="1261"/>
                    <a:pt x="90357" y="1261"/>
                  </a:cubicBezTo>
                  <a:close/>
                  <a:moveTo>
                    <a:pt x="94705" y="1"/>
                  </a:moveTo>
                  <a:cubicBezTo>
                    <a:pt x="94011" y="1"/>
                    <a:pt x="93507" y="442"/>
                    <a:pt x="93444" y="1072"/>
                  </a:cubicBezTo>
                  <a:lnTo>
                    <a:pt x="93444" y="1324"/>
                  </a:lnTo>
                  <a:cubicBezTo>
                    <a:pt x="93444" y="1387"/>
                    <a:pt x="93507" y="1387"/>
                    <a:pt x="93570" y="1387"/>
                  </a:cubicBezTo>
                  <a:lnTo>
                    <a:pt x="93822" y="1387"/>
                  </a:lnTo>
                  <a:cubicBezTo>
                    <a:pt x="93885" y="1387"/>
                    <a:pt x="93948" y="1387"/>
                    <a:pt x="93948" y="1324"/>
                  </a:cubicBezTo>
                  <a:lnTo>
                    <a:pt x="93948" y="1135"/>
                  </a:lnTo>
                  <a:cubicBezTo>
                    <a:pt x="93885" y="694"/>
                    <a:pt x="94264" y="379"/>
                    <a:pt x="94705" y="379"/>
                  </a:cubicBezTo>
                  <a:cubicBezTo>
                    <a:pt x="95209" y="379"/>
                    <a:pt x="95524" y="694"/>
                    <a:pt x="95524" y="1135"/>
                  </a:cubicBezTo>
                  <a:cubicBezTo>
                    <a:pt x="95524" y="1450"/>
                    <a:pt x="95335" y="1828"/>
                    <a:pt x="94957" y="2269"/>
                  </a:cubicBezTo>
                  <a:cubicBezTo>
                    <a:pt x="94516" y="2836"/>
                    <a:pt x="94011" y="3466"/>
                    <a:pt x="93507" y="4033"/>
                  </a:cubicBezTo>
                  <a:cubicBezTo>
                    <a:pt x="93507" y="4096"/>
                    <a:pt x="93507" y="4096"/>
                    <a:pt x="93507" y="4159"/>
                  </a:cubicBezTo>
                  <a:lnTo>
                    <a:pt x="93507" y="4411"/>
                  </a:lnTo>
                  <a:cubicBezTo>
                    <a:pt x="93444" y="4411"/>
                    <a:pt x="93507" y="4474"/>
                    <a:pt x="93570" y="4474"/>
                  </a:cubicBezTo>
                  <a:lnTo>
                    <a:pt x="96028" y="4474"/>
                  </a:lnTo>
                  <a:cubicBezTo>
                    <a:pt x="96091" y="4474"/>
                    <a:pt x="96091" y="4411"/>
                    <a:pt x="96091" y="4411"/>
                  </a:cubicBezTo>
                  <a:lnTo>
                    <a:pt x="96091" y="4159"/>
                  </a:lnTo>
                  <a:cubicBezTo>
                    <a:pt x="96091" y="4096"/>
                    <a:pt x="96091" y="4096"/>
                    <a:pt x="96028" y="4096"/>
                  </a:cubicBezTo>
                  <a:lnTo>
                    <a:pt x="94137" y="4096"/>
                  </a:lnTo>
                  <a:cubicBezTo>
                    <a:pt x="94074" y="4096"/>
                    <a:pt x="94074" y="4033"/>
                    <a:pt x="94074" y="4033"/>
                  </a:cubicBezTo>
                  <a:cubicBezTo>
                    <a:pt x="94516" y="3466"/>
                    <a:pt x="95020" y="2962"/>
                    <a:pt x="95398" y="2395"/>
                  </a:cubicBezTo>
                  <a:cubicBezTo>
                    <a:pt x="95776" y="1954"/>
                    <a:pt x="95965" y="1513"/>
                    <a:pt x="95965" y="1135"/>
                  </a:cubicBezTo>
                  <a:cubicBezTo>
                    <a:pt x="95965" y="505"/>
                    <a:pt x="95461" y="1"/>
                    <a:pt x="94705" y="1"/>
                  </a:cubicBezTo>
                  <a:close/>
                  <a:moveTo>
                    <a:pt x="100438" y="64"/>
                  </a:moveTo>
                  <a:cubicBezTo>
                    <a:pt x="100375" y="64"/>
                    <a:pt x="100312" y="64"/>
                    <a:pt x="100312" y="127"/>
                  </a:cubicBezTo>
                  <a:lnTo>
                    <a:pt x="100312" y="4411"/>
                  </a:lnTo>
                  <a:cubicBezTo>
                    <a:pt x="100312" y="4411"/>
                    <a:pt x="100375" y="4474"/>
                    <a:pt x="100438" y="4474"/>
                  </a:cubicBezTo>
                  <a:lnTo>
                    <a:pt x="100691" y="4474"/>
                  </a:lnTo>
                  <a:cubicBezTo>
                    <a:pt x="100754" y="4474"/>
                    <a:pt x="100817" y="4411"/>
                    <a:pt x="100817" y="4411"/>
                  </a:cubicBezTo>
                  <a:lnTo>
                    <a:pt x="100817" y="883"/>
                  </a:lnTo>
                  <a:lnTo>
                    <a:pt x="101825" y="2458"/>
                  </a:lnTo>
                  <a:cubicBezTo>
                    <a:pt x="101825" y="2521"/>
                    <a:pt x="101888" y="2521"/>
                    <a:pt x="101888" y="2521"/>
                  </a:cubicBezTo>
                  <a:lnTo>
                    <a:pt x="102077" y="2521"/>
                  </a:lnTo>
                  <a:cubicBezTo>
                    <a:pt x="102077" y="2521"/>
                    <a:pt x="102140" y="2521"/>
                    <a:pt x="102140" y="2458"/>
                  </a:cubicBezTo>
                  <a:lnTo>
                    <a:pt x="103148" y="883"/>
                  </a:lnTo>
                  <a:lnTo>
                    <a:pt x="103211" y="883"/>
                  </a:lnTo>
                  <a:lnTo>
                    <a:pt x="103211" y="4411"/>
                  </a:lnTo>
                  <a:cubicBezTo>
                    <a:pt x="103211" y="4411"/>
                    <a:pt x="103211" y="4474"/>
                    <a:pt x="103274" y="4474"/>
                  </a:cubicBezTo>
                  <a:lnTo>
                    <a:pt x="103526" y="4474"/>
                  </a:lnTo>
                  <a:cubicBezTo>
                    <a:pt x="103589" y="4474"/>
                    <a:pt x="103652" y="4411"/>
                    <a:pt x="103652" y="4411"/>
                  </a:cubicBezTo>
                  <a:lnTo>
                    <a:pt x="103652" y="127"/>
                  </a:lnTo>
                  <a:cubicBezTo>
                    <a:pt x="103652" y="64"/>
                    <a:pt x="103589" y="64"/>
                    <a:pt x="103526" y="64"/>
                  </a:cubicBezTo>
                  <a:lnTo>
                    <a:pt x="103274" y="64"/>
                  </a:lnTo>
                  <a:cubicBezTo>
                    <a:pt x="103211" y="64"/>
                    <a:pt x="103211" y="64"/>
                    <a:pt x="103148" y="127"/>
                  </a:cubicBezTo>
                  <a:lnTo>
                    <a:pt x="102014" y="1954"/>
                  </a:lnTo>
                  <a:lnTo>
                    <a:pt x="101951" y="1954"/>
                  </a:lnTo>
                  <a:lnTo>
                    <a:pt x="100817" y="127"/>
                  </a:lnTo>
                  <a:cubicBezTo>
                    <a:pt x="100817" y="64"/>
                    <a:pt x="100754" y="64"/>
                    <a:pt x="100691" y="64"/>
                  </a:cubicBezTo>
                  <a:close/>
                  <a:moveTo>
                    <a:pt x="119783" y="64"/>
                  </a:moveTo>
                  <a:cubicBezTo>
                    <a:pt x="119720" y="64"/>
                    <a:pt x="119720" y="64"/>
                    <a:pt x="119720" y="127"/>
                  </a:cubicBezTo>
                  <a:lnTo>
                    <a:pt x="119720" y="4411"/>
                  </a:lnTo>
                  <a:cubicBezTo>
                    <a:pt x="119720" y="4411"/>
                    <a:pt x="119720" y="4474"/>
                    <a:pt x="119783" y="4474"/>
                  </a:cubicBezTo>
                  <a:lnTo>
                    <a:pt x="120098" y="4474"/>
                  </a:lnTo>
                  <a:cubicBezTo>
                    <a:pt x="120098" y="4474"/>
                    <a:pt x="120161" y="4411"/>
                    <a:pt x="120161" y="4411"/>
                  </a:cubicBezTo>
                  <a:lnTo>
                    <a:pt x="120161" y="127"/>
                  </a:lnTo>
                  <a:cubicBezTo>
                    <a:pt x="120161" y="64"/>
                    <a:pt x="120098" y="64"/>
                    <a:pt x="120098" y="64"/>
                  </a:cubicBezTo>
                  <a:close/>
                  <a:moveTo>
                    <a:pt x="124634" y="442"/>
                  </a:moveTo>
                  <a:cubicBezTo>
                    <a:pt x="124571" y="442"/>
                    <a:pt x="124571" y="505"/>
                    <a:pt x="124571" y="568"/>
                  </a:cubicBezTo>
                  <a:lnTo>
                    <a:pt x="124571" y="1261"/>
                  </a:lnTo>
                  <a:lnTo>
                    <a:pt x="124193" y="1261"/>
                  </a:lnTo>
                  <a:cubicBezTo>
                    <a:pt x="124130" y="1261"/>
                    <a:pt x="124067" y="1324"/>
                    <a:pt x="124067" y="1387"/>
                  </a:cubicBezTo>
                  <a:lnTo>
                    <a:pt x="124067" y="1576"/>
                  </a:lnTo>
                  <a:cubicBezTo>
                    <a:pt x="124067" y="1639"/>
                    <a:pt x="124130" y="1639"/>
                    <a:pt x="124193" y="1639"/>
                  </a:cubicBezTo>
                  <a:lnTo>
                    <a:pt x="124508" y="1639"/>
                  </a:lnTo>
                  <a:cubicBezTo>
                    <a:pt x="124571" y="1639"/>
                    <a:pt x="124571" y="1639"/>
                    <a:pt x="124571" y="1702"/>
                  </a:cubicBezTo>
                  <a:lnTo>
                    <a:pt x="124571" y="3655"/>
                  </a:lnTo>
                  <a:cubicBezTo>
                    <a:pt x="124571" y="4285"/>
                    <a:pt x="124949" y="4474"/>
                    <a:pt x="125453" y="4474"/>
                  </a:cubicBezTo>
                  <a:lnTo>
                    <a:pt x="125705" y="4474"/>
                  </a:lnTo>
                  <a:cubicBezTo>
                    <a:pt x="125768" y="4474"/>
                    <a:pt x="125768" y="4411"/>
                    <a:pt x="125768" y="4348"/>
                  </a:cubicBezTo>
                  <a:lnTo>
                    <a:pt x="125768" y="4159"/>
                  </a:lnTo>
                  <a:cubicBezTo>
                    <a:pt x="125768" y="4096"/>
                    <a:pt x="125768" y="4096"/>
                    <a:pt x="125705" y="4096"/>
                  </a:cubicBezTo>
                  <a:lnTo>
                    <a:pt x="125579" y="4096"/>
                  </a:lnTo>
                  <a:cubicBezTo>
                    <a:pt x="125201" y="4096"/>
                    <a:pt x="125012" y="3907"/>
                    <a:pt x="125012" y="3529"/>
                  </a:cubicBezTo>
                  <a:lnTo>
                    <a:pt x="125012" y="1702"/>
                  </a:lnTo>
                  <a:cubicBezTo>
                    <a:pt x="125012" y="1639"/>
                    <a:pt x="125012" y="1639"/>
                    <a:pt x="125012" y="1639"/>
                  </a:cubicBezTo>
                  <a:lnTo>
                    <a:pt x="125705" y="1639"/>
                  </a:lnTo>
                  <a:cubicBezTo>
                    <a:pt x="125768" y="1639"/>
                    <a:pt x="125768" y="1639"/>
                    <a:pt x="125768" y="1576"/>
                  </a:cubicBezTo>
                  <a:lnTo>
                    <a:pt x="125768" y="1387"/>
                  </a:lnTo>
                  <a:cubicBezTo>
                    <a:pt x="125768" y="1324"/>
                    <a:pt x="125768" y="1261"/>
                    <a:pt x="125705" y="1261"/>
                  </a:cubicBezTo>
                  <a:lnTo>
                    <a:pt x="125012" y="1261"/>
                  </a:lnTo>
                  <a:lnTo>
                    <a:pt x="125012" y="568"/>
                  </a:lnTo>
                  <a:cubicBezTo>
                    <a:pt x="125012" y="505"/>
                    <a:pt x="124949" y="442"/>
                    <a:pt x="124886" y="442"/>
                  </a:cubicBezTo>
                  <a:close/>
                  <a:moveTo>
                    <a:pt x="126777" y="1261"/>
                  </a:moveTo>
                  <a:cubicBezTo>
                    <a:pt x="126714" y="1261"/>
                    <a:pt x="126714" y="1324"/>
                    <a:pt x="126714" y="1387"/>
                  </a:cubicBezTo>
                  <a:lnTo>
                    <a:pt x="126714" y="4411"/>
                  </a:lnTo>
                  <a:cubicBezTo>
                    <a:pt x="126714" y="4411"/>
                    <a:pt x="126714" y="4474"/>
                    <a:pt x="126777" y="4474"/>
                  </a:cubicBezTo>
                  <a:lnTo>
                    <a:pt x="127092" y="4474"/>
                  </a:lnTo>
                  <a:cubicBezTo>
                    <a:pt x="127155" y="4474"/>
                    <a:pt x="127155" y="4411"/>
                    <a:pt x="127155" y="4411"/>
                  </a:cubicBezTo>
                  <a:lnTo>
                    <a:pt x="127155" y="1387"/>
                  </a:lnTo>
                  <a:cubicBezTo>
                    <a:pt x="127155" y="1324"/>
                    <a:pt x="127155" y="1261"/>
                    <a:pt x="127092" y="1261"/>
                  </a:cubicBezTo>
                  <a:close/>
                  <a:moveTo>
                    <a:pt x="131754" y="1261"/>
                  </a:moveTo>
                  <a:cubicBezTo>
                    <a:pt x="131691" y="1261"/>
                    <a:pt x="131628" y="1324"/>
                    <a:pt x="131628" y="1387"/>
                  </a:cubicBezTo>
                  <a:lnTo>
                    <a:pt x="131628" y="4411"/>
                  </a:lnTo>
                  <a:cubicBezTo>
                    <a:pt x="131628" y="4411"/>
                    <a:pt x="131691" y="4474"/>
                    <a:pt x="131754" y="4474"/>
                  </a:cubicBezTo>
                  <a:lnTo>
                    <a:pt x="132006" y="4474"/>
                  </a:lnTo>
                  <a:cubicBezTo>
                    <a:pt x="132069" y="4474"/>
                    <a:pt x="132069" y="4411"/>
                    <a:pt x="132069" y="4411"/>
                  </a:cubicBezTo>
                  <a:lnTo>
                    <a:pt x="132069" y="2269"/>
                  </a:lnTo>
                  <a:cubicBezTo>
                    <a:pt x="132132" y="1891"/>
                    <a:pt x="132448" y="1639"/>
                    <a:pt x="132889" y="1639"/>
                  </a:cubicBezTo>
                  <a:cubicBezTo>
                    <a:pt x="133330" y="1639"/>
                    <a:pt x="133645" y="1954"/>
                    <a:pt x="133645" y="2395"/>
                  </a:cubicBezTo>
                  <a:lnTo>
                    <a:pt x="133645" y="4411"/>
                  </a:lnTo>
                  <a:cubicBezTo>
                    <a:pt x="133645" y="4411"/>
                    <a:pt x="133645" y="4474"/>
                    <a:pt x="133708" y="4474"/>
                  </a:cubicBezTo>
                  <a:lnTo>
                    <a:pt x="133960" y="4474"/>
                  </a:lnTo>
                  <a:cubicBezTo>
                    <a:pt x="134023" y="4474"/>
                    <a:pt x="134086" y="4411"/>
                    <a:pt x="134086" y="4411"/>
                  </a:cubicBezTo>
                  <a:lnTo>
                    <a:pt x="134086" y="2332"/>
                  </a:lnTo>
                  <a:cubicBezTo>
                    <a:pt x="134086" y="1639"/>
                    <a:pt x="133645" y="1261"/>
                    <a:pt x="132952" y="1261"/>
                  </a:cubicBezTo>
                  <a:cubicBezTo>
                    <a:pt x="132574" y="1261"/>
                    <a:pt x="132322" y="1387"/>
                    <a:pt x="132132" y="1639"/>
                  </a:cubicBezTo>
                  <a:cubicBezTo>
                    <a:pt x="132132" y="1639"/>
                    <a:pt x="132069" y="1639"/>
                    <a:pt x="132069" y="1576"/>
                  </a:cubicBezTo>
                  <a:lnTo>
                    <a:pt x="132069" y="1387"/>
                  </a:lnTo>
                  <a:cubicBezTo>
                    <a:pt x="132069" y="1324"/>
                    <a:pt x="132069" y="1261"/>
                    <a:pt x="132006" y="1261"/>
                  </a:cubicBezTo>
                  <a:close/>
                  <a:moveTo>
                    <a:pt x="135283" y="3718"/>
                  </a:moveTo>
                  <a:cubicBezTo>
                    <a:pt x="135031" y="3718"/>
                    <a:pt x="134842" y="3844"/>
                    <a:pt x="134842" y="4096"/>
                  </a:cubicBezTo>
                  <a:cubicBezTo>
                    <a:pt x="134842" y="4285"/>
                    <a:pt x="135031" y="4474"/>
                    <a:pt x="135283" y="4474"/>
                  </a:cubicBezTo>
                  <a:cubicBezTo>
                    <a:pt x="135472" y="4474"/>
                    <a:pt x="135661" y="4285"/>
                    <a:pt x="135661" y="4096"/>
                  </a:cubicBezTo>
                  <a:cubicBezTo>
                    <a:pt x="135661" y="3844"/>
                    <a:pt x="135472" y="3718"/>
                    <a:pt x="135283" y="3718"/>
                  </a:cubicBezTo>
                  <a:close/>
                  <a:moveTo>
                    <a:pt x="1450" y="1"/>
                  </a:moveTo>
                  <a:cubicBezTo>
                    <a:pt x="568" y="1"/>
                    <a:pt x="1" y="568"/>
                    <a:pt x="1" y="1387"/>
                  </a:cubicBezTo>
                  <a:lnTo>
                    <a:pt x="1" y="3151"/>
                  </a:lnTo>
                  <a:cubicBezTo>
                    <a:pt x="1" y="3970"/>
                    <a:pt x="568" y="4537"/>
                    <a:pt x="1450" y="4537"/>
                  </a:cubicBezTo>
                  <a:cubicBezTo>
                    <a:pt x="2332" y="4537"/>
                    <a:pt x="2899" y="3970"/>
                    <a:pt x="2899" y="3088"/>
                  </a:cubicBezTo>
                  <a:lnTo>
                    <a:pt x="2899" y="2269"/>
                  </a:lnTo>
                  <a:cubicBezTo>
                    <a:pt x="2899" y="2269"/>
                    <a:pt x="2899" y="2206"/>
                    <a:pt x="2836" y="2206"/>
                  </a:cubicBezTo>
                  <a:lnTo>
                    <a:pt x="1576" y="2206"/>
                  </a:lnTo>
                  <a:cubicBezTo>
                    <a:pt x="1513" y="2206"/>
                    <a:pt x="1450" y="2269"/>
                    <a:pt x="1450" y="2269"/>
                  </a:cubicBezTo>
                  <a:lnTo>
                    <a:pt x="1450" y="2521"/>
                  </a:lnTo>
                  <a:cubicBezTo>
                    <a:pt x="1450" y="2584"/>
                    <a:pt x="1513" y="2584"/>
                    <a:pt x="1576" y="2584"/>
                  </a:cubicBezTo>
                  <a:lnTo>
                    <a:pt x="2458" y="2584"/>
                  </a:lnTo>
                  <a:cubicBezTo>
                    <a:pt x="2458" y="2584"/>
                    <a:pt x="2458" y="2584"/>
                    <a:pt x="2458" y="2647"/>
                  </a:cubicBezTo>
                  <a:lnTo>
                    <a:pt x="2458" y="3214"/>
                  </a:lnTo>
                  <a:cubicBezTo>
                    <a:pt x="2458" y="3781"/>
                    <a:pt x="2080" y="4096"/>
                    <a:pt x="1450" y="4096"/>
                  </a:cubicBezTo>
                  <a:cubicBezTo>
                    <a:pt x="820" y="4096"/>
                    <a:pt x="442" y="3718"/>
                    <a:pt x="442" y="3151"/>
                  </a:cubicBezTo>
                  <a:lnTo>
                    <a:pt x="442" y="1387"/>
                  </a:lnTo>
                  <a:cubicBezTo>
                    <a:pt x="442" y="757"/>
                    <a:pt x="820" y="379"/>
                    <a:pt x="1450" y="379"/>
                  </a:cubicBezTo>
                  <a:cubicBezTo>
                    <a:pt x="2080" y="379"/>
                    <a:pt x="2458" y="757"/>
                    <a:pt x="2458" y="1324"/>
                  </a:cubicBezTo>
                  <a:lnTo>
                    <a:pt x="2458" y="1387"/>
                  </a:lnTo>
                  <a:cubicBezTo>
                    <a:pt x="2458" y="1450"/>
                    <a:pt x="2521" y="1513"/>
                    <a:pt x="2584" y="1513"/>
                  </a:cubicBezTo>
                  <a:lnTo>
                    <a:pt x="2836" y="1513"/>
                  </a:lnTo>
                  <a:cubicBezTo>
                    <a:pt x="2899" y="1513"/>
                    <a:pt x="2899" y="1450"/>
                    <a:pt x="2899" y="1387"/>
                  </a:cubicBezTo>
                  <a:lnTo>
                    <a:pt x="2899" y="1324"/>
                  </a:lnTo>
                  <a:cubicBezTo>
                    <a:pt x="2899" y="568"/>
                    <a:pt x="2332" y="1"/>
                    <a:pt x="1450" y="1"/>
                  </a:cubicBezTo>
                  <a:close/>
                  <a:moveTo>
                    <a:pt x="8318" y="1198"/>
                  </a:moveTo>
                  <a:cubicBezTo>
                    <a:pt x="7688" y="1198"/>
                    <a:pt x="7247" y="1513"/>
                    <a:pt x="7121" y="2017"/>
                  </a:cubicBezTo>
                  <a:cubicBezTo>
                    <a:pt x="7121" y="2017"/>
                    <a:pt x="7184" y="2080"/>
                    <a:pt x="7247" y="2080"/>
                  </a:cubicBezTo>
                  <a:lnTo>
                    <a:pt x="7499" y="2080"/>
                  </a:lnTo>
                  <a:cubicBezTo>
                    <a:pt x="7517" y="2098"/>
                    <a:pt x="7536" y="2106"/>
                    <a:pt x="7553" y="2106"/>
                  </a:cubicBezTo>
                  <a:cubicBezTo>
                    <a:pt x="7593" y="2106"/>
                    <a:pt x="7625" y="2061"/>
                    <a:pt x="7625" y="2017"/>
                  </a:cubicBezTo>
                  <a:cubicBezTo>
                    <a:pt x="7688" y="1765"/>
                    <a:pt x="7940" y="1639"/>
                    <a:pt x="8318" y="1639"/>
                  </a:cubicBezTo>
                  <a:cubicBezTo>
                    <a:pt x="8885" y="1639"/>
                    <a:pt x="9074" y="1891"/>
                    <a:pt x="9074" y="2332"/>
                  </a:cubicBezTo>
                  <a:lnTo>
                    <a:pt x="9074" y="2521"/>
                  </a:lnTo>
                  <a:cubicBezTo>
                    <a:pt x="9074" y="2584"/>
                    <a:pt x="9074" y="2584"/>
                    <a:pt x="9074" y="2584"/>
                  </a:cubicBezTo>
                  <a:lnTo>
                    <a:pt x="8318" y="2584"/>
                  </a:lnTo>
                  <a:cubicBezTo>
                    <a:pt x="7499" y="2584"/>
                    <a:pt x="6995" y="2962"/>
                    <a:pt x="6995" y="3592"/>
                  </a:cubicBezTo>
                  <a:cubicBezTo>
                    <a:pt x="6995" y="4285"/>
                    <a:pt x="7499" y="4537"/>
                    <a:pt x="8066" y="4537"/>
                  </a:cubicBezTo>
                  <a:cubicBezTo>
                    <a:pt x="8444" y="4537"/>
                    <a:pt x="8822" y="4411"/>
                    <a:pt x="9074" y="4159"/>
                  </a:cubicBezTo>
                  <a:lnTo>
                    <a:pt x="9074" y="4411"/>
                  </a:lnTo>
                  <a:cubicBezTo>
                    <a:pt x="9074" y="4411"/>
                    <a:pt x="9137" y="4474"/>
                    <a:pt x="9137" y="4474"/>
                  </a:cubicBezTo>
                  <a:lnTo>
                    <a:pt x="9452" y="4474"/>
                  </a:lnTo>
                  <a:cubicBezTo>
                    <a:pt x="9515" y="4474"/>
                    <a:pt x="9515" y="4411"/>
                    <a:pt x="9515" y="4411"/>
                  </a:cubicBezTo>
                  <a:lnTo>
                    <a:pt x="9515" y="2269"/>
                  </a:lnTo>
                  <a:cubicBezTo>
                    <a:pt x="9515" y="1639"/>
                    <a:pt x="9137" y="1198"/>
                    <a:pt x="8318" y="1198"/>
                  </a:cubicBezTo>
                  <a:close/>
                  <a:moveTo>
                    <a:pt x="14934" y="1198"/>
                  </a:moveTo>
                  <a:cubicBezTo>
                    <a:pt x="14304" y="1198"/>
                    <a:pt x="13863" y="1513"/>
                    <a:pt x="13737" y="2017"/>
                  </a:cubicBezTo>
                  <a:cubicBezTo>
                    <a:pt x="13737" y="2017"/>
                    <a:pt x="13800" y="2080"/>
                    <a:pt x="13863" y="2080"/>
                  </a:cubicBezTo>
                  <a:lnTo>
                    <a:pt x="14115" y="2080"/>
                  </a:lnTo>
                  <a:cubicBezTo>
                    <a:pt x="14133" y="2098"/>
                    <a:pt x="14152" y="2106"/>
                    <a:pt x="14169" y="2106"/>
                  </a:cubicBezTo>
                  <a:cubicBezTo>
                    <a:pt x="14209" y="2106"/>
                    <a:pt x="14241" y="2061"/>
                    <a:pt x="14241" y="2017"/>
                  </a:cubicBezTo>
                  <a:cubicBezTo>
                    <a:pt x="14304" y="1765"/>
                    <a:pt x="14556" y="1639"/>
                    <a:pt x="14934" y="1639"/>
                  </a:cubicBezTo>
                  <a:cubicBezTo>
                    <a:pt x="15501" y="1639"/>
                    <a:pt x="15690" y="1891"/>
                    <a:pt x="15690" y="2332"/>
                  </a:cubicBezTo>
                  <a:lnTo>
                    <a:pt x="15690" y="2521"/>
                  </a:lnTo>
                  <a:cubicBezTo>
                    <a:pt x="15690" y="2584"/>
                    <a:pt x="15690" y="2584"/>
                    <a:pt x="15690" y="2584"/>
                  </a:cubicBezTo>
                  <a:lnTo>
                    <a:pt x="14934" y="2584"/>
                  </a:lnTo>
                  <a:cubicBezTo>
                    <a:pt x="14115" y="2584"/>
                    <a:pt x="13611" y="2962"/>
                    <a:pt x="13611" y="3592"/>
                  </a:cubicBezTo>
                  <a:cubicBezTo>
                    <a:pt x="13611" y="4285"/>
                    <a:pt x="14115" y="4537"/>
                    <a:pt x="14682" y="4537"/>
                  </a:cubicBezTo>
                  <a:cubicBezTo>
                    <a:pt x="15060" y="4537"/>
                    <a:pt x="15438" y="4411"/>
                    <a:pt x="15690" y="4159"/>
                  </a:cubicBezTo>
                  <a:lnTo>
                    <a:pt x="15690" y="4411"/>
                  </a:lnTo>
                  <a:cubicBezTo>
                    <a:pt x="15690" y="4411"/>
                    <a:pt x="15753" y="4474"/>
                    <a:pt x="15753" y="4474"/>
                  </a:cubicBezTo>
                  <a:lnTo>
                    <a:pt x="16068" y="4474"/>
                  </a:lnTo>
                  <a:cubicBezTo>
                    <a:pt x="16131" y="4474"/>
                    <a:pt x="16131" y="4411"/>
                    <a:pt x="16131" y="4411"/>
                  </a:cubicBezTo>
                  <a:lnTo>
                    <a:pt x="16131" y="2269"/>
                  </a:lnTo>
                  <a:cubicBezTo>
                    <a:pt x="16131" y="1639"/>
                    <a:pt x="15753" y="1198"/>
                    <a:pt x="14934" y="1198"/>
                  </a:cubicBezTo>
                  <a:close/>
                  <a:moveTo>
                    <a:pt x="29174" y="1"/>
                  </a:moveTo>
                  <a:cubicBezTo>
                    <a:pt x="28355" y="1"/>
                    <a:pt x="27851" y="505"/>
                    <a:pt x="27851" y="1261"/>
                  </a:cubicBezTo>
                  <a:lnTo>
                    <a:pt x="27851" y="3277"/>
                  </a:lnTo>
                  <a:cubicBezTo>
                    <a:pt x="27851" y="4033"/>
                    <a:pt x="28355" y="4537"/>
                    <a:pt x="29174" y="4537"/>
                  </a:cubicBezTo>
                  <a:cubicBezTo>
                    <a:pt x="29993" y="4537"/>
                    <a:pt x="30497" y="4033"/>
                    <a:pt x="30497" y="3277"/>
                  </a:cubicBezTo>
                  <a:lnTo>
                    <a:pt x="30497" y="1261"/>
                  </a:lnTo>
                  <a:cubicBezTo>
                    <a:pt x="30497" y="505"/>
                    <a:pt x="29993" y="1"/>
                    <a:pt x="29174" y="1"/>
                  </a:cubicBezTo>
                  <a:close/>
                  <a:moveTo>
                    <a:pt x="41020" y="1198"/>
                  </a:moveTo>
                  <a:cubicBezTo>
                    <a:pt x="40453" y="1198"/>
                    <a:pt x="39949" y="1576"/>
                    <a:pt x="39823" y="2080"/>
                  </a:cubicBezTo>
                  <a:cubicBezTo>
                    <a:pt x="39760" y="2269"/>
                    <a:pt x="39760" y="2521"/>
                    <a:pt x="39760" y="2836"/>
                  </a:cubicBezTo>
                  <a:cubicBezTo>
                    <a:pt x="39760" y="3151"/>
                    <a:pt x="39760" y="3403"/>
                    <a:pt x="39823" y="3655"/>
                  </a:cubicBezTo>
                  <a:cubicBezTo>
                    <a:pt x="39949" y="4159"/>
                    <a:pt x="40390" y="4537"/>
                    <a:pt x="41020" y="4537"/>
                  </a:cubicBezTo>
                  <a:cubicBezTo>
                    <a:pt x="41650" y="4537"/>
                    <a:pt x="42154" y="4159"/>
                    <a:pt x="42280" y="3718"/>
                  </a:cubicBezTo>
                  <a:cubicBezTo>
                    <a:pt x="42280" y="3655"/>
                    <a:pt x="42280" y="3592"/>
                    <a:pt x="42280" y="3592"/>
                  </a:cubicBezTo>
                  <a:cubicBezTo>
                    <a:pt x="42280" y="3529"/>
                    <a:pt x="42280" y="3529"/>
                    <a:pt x="42217" y="3466"/>
                  </a:cubicBezTo>
                  <a:lnTo>
                    <a:pt x="41965" y="3466"/>
                  </a:lnTo>
                  <a:cubicBezTo>
                    <a:pt x="41902" y="3466"/>
                    <a:pt x="41839" y="3466"/>
                    <a:pt x="41839" y="3529"/>
                  </a:cubicBezTo>
                  <a:cubicBezTo>
                    <a:pt x="41776" y="3907"/>
                    <a:pt x="41461" y="4096"/>
                    <a:pt x="41020" y="4096"/>
                  </a:cubicBezTo>
                  <a:cubicBezTo>
                    <a:pt x="40579" y="4096"/>
                    <a:pt x="40327" y="3844"/>
                    <a:pt x="40201" y="3529"/>
                  </a:cubicBezTo>
                  <a:cubicBezTo>
                    <a:pt x="40201" y="3403"/>
                    <a:pt x="40201" y="3151"/>
                    <a:pt x="40201" y="2836"/>
                  </a:cubicBezTo>
                  <a:cubicBezTo>
                    <a:pt x="40201" y="2584"/>
                    <a:pt x="40201" y="2332"/>
                    <a:pt x="40201" y="2206"/>
                  </a:cubicBezTo>
                  <a:cubicBezTo>
                    <a:pt x="40327" y="1891"/>
                    <a:pt x="40579" y="1639"/>
                    <a:pt x="41020" y="1639"/>
                  </a:cubicBezTo>
                  <a:cubicBezTo>
                    <a:pt x="41461" y="1639"/>
                    <a:pt x="41776" y="1891"/>
                    <a:pt x="41839" y="2206"/>
                  </a:cubicBezTo>
                  <a:cubicBezTo>
                    <a:pt x="41839" y="2206"/>
                    <a:pt x="41839" y="2269"/>
                    <a:pt x="41839" y="2269"/>
                  </a:cubicBezTo>
                  <a:cubicBezTo>
                    <a:pt x="41839" y="2332"/>
                    <a:pt x="41902" y="2332"/>
                    <a:pt x="41965" y="2332"/>
                  </a:cubicBezTo>
                  <a:lnTo>
                    <a:pt x="42217" y="2332"/>
                  </a:lnTo>
                  <a:cubicBezTo>
                    <a:pt x="42280" y="2269"/>
                    <a:pt x="42280" y="2269"/>
                    <a:pt x="42280" y="2206"/>
                  </a:cubicBezTo>
                  <a:cubicBezTo>
                    <a:pt x="42280" y="2143"/>
                    <a:pt x="42280" y="2080"/>
                    <a:pt x="42280" y="2017"/>
                  </a:cubicBezTo>
                  <a:cubicBezTo>
                    <a:pt x="42154" y="1576"/>
                    <a:pt x="41650" y="1198"/>
                    <a:pt x="41020" y="1198"/>
                  </a:cubicBezTo>
                  <a:close/>
                  <a:moveTo>
                    <a:pt x="44297" y="1198"/>
                  </a:moveTo>
                  <a:cubicBezTo>
                    <a:pt x="43667" y="1198"/>
                    <a:pt x="43225" y="1576"/>
                    <a:pt x="43099" y="2080"/>
                  </a:cubicBezTo>
                  <a:cubicBezTo>
                    <a:pt x="43036" y="2269"/>
                    <a:pt x="42973" y="2584"/>
                    <a:pt x="42973" y="2836"/>
                  </a:cubicBezTo>
                  <a:cubicBezTo>
                    <a:pt x="42973" y="3151"/>
                    <a:pt x="43036" y="3403"/>
                    <a:pt x="43099" y="3655"/>
                  </a:cubicBezTo>
                  <a:cubicBezTo>
                    <a:pt x="43225" y="4159"/>
                    <a:pt x="43667" y="4537"/>
                    <a:pt x="44297" y="4537"/>
                  </a:cubicBezTo>
                  <a:cubicBezTo>
                    <a:pt x="44927" y="4537"/>
                    <a:pt x="45368" y="4159"/>
                    <a:pt x="45557" y="3655"/>
                  </a:cubicBezTo>
                  <a:cubicBezTo>
                    <a:pt x="45620" y="3403"/>
                    <a:pt x="45620" y="3151"/>
                    <a:pt x="45620" y="2836"/>
                  </a:cubicBezTo>
                  <a:cubicBezTo>
                    <a:pt x="45620" y="2584"/>
                    <a:pt x="45620" y="2332"/>
                    <a:pt x="45557" y="2080"/>
                  </a:cubicBezTo>
                  <a:cubicBezTo>
                    <a:pt x="45368" y="1576"/>
                    <a:pt x="44927" y="1198"/>
                    <a:pt x="44297" y="1198"/>
                  </a:cubicBezTo>
                  <a:close/>
                  <a:moveTo>
                    <a:pt x="50472" y="1198"/>
                  </a:moveTo>
                  <a:cubicBezTo>
                    <a:pt x="49842" y="1198"/>
                    <a:pt x="49400" y="1576"/>
                    <a:pt x="49274" y="2143"/>
                  </a:cubicBezTo>
                  <a:cubicBezTo>
                    <a:pt x="49211" y="2332"/>
                    <a:pt x="49211" y="2521"/>
                    <a:pt x="49211" y="2836"/>
                  </a:cubicBezTo>
                  <a:cubicBezTo>
                    <a:pt x="49211" y="3214"/>
                    <a:pt x="49211" y="3466"/>
                    <a:pt x="49337" y="3718"/>
                  </a:cubicBezTo>
                  <a:cubicBezTo>
                    <a:pt x="49463" y="4222"/>
                    <a:pt x="49905" y="4537"/>
                    <a:pt x="50472" y="4537"/>
                  </a:cubicBezTo>
                  <a:cubicBezTo>
                    <a:pt x="51039" y="4537"/>
                    <a:pt x="51480" y="4222"/>
                    <a:pt x="51669" y="3844"/>
                  </a:cubicBezTo>
                  <a:cubicBezTo>
                    <a:pt x="51669" y="3781"/>
                    <a:pt x="51669" y="3718"/>
                    <a:pt x="51606" y="3718"/>
                  </a:cubicBezTo>
                  <a:lnTo>
                    <a:pt x="51417" y="3592"/>
                  </a:lnTo>
                  <a:cubicBezTo>
                    <a:pt x="51417" y="3592"/>
                    <a:pt x="51354" y="3592"/>
                    <a:pt x="51354" y="3655"/>
                  </a:cubicBezTo>
                  <a:cubicBezTo>
                    <a:pt x="51165" y="3970"/>
                    <a:pt x="50913" y="4096"/>
                    <a:pt x="50535" y="4159"/>
                  </a:cubicBezTo>
                  <a:cubicBezTo>
                    <a:pt x="50094" y="4159"/>
                    <a:pt x="49779" y="3907"/>
                    <a:pt x="49652" y="3529"/>
                  </a:cubicBezTo>
                  <a:cubicBezTo>
                    <a:pt x="49652" y="3403"/>
                    <a:pt x="49652" y="3277"/>
                    <a:pt x="49652" y="3025"/>
                  </a:cubicBezTo>
                  <a:lnTo>
                    <a:pt x="51669" y="3025"/>
                  </a:lnTo>
                  <a:cubicBezTo>
                    <a:pt x="51732" y="3025"/>
                    <a:pt x="51795" y="2962"/>
                    <a:pt x="51795" y="2962"/>
                  </a:cubicBezTo>
                  <a:cubicBezTo>
                    <a:pt x="51795" y="2647"/>
                    <a:pt x="51732" y="2458"/>
                    <a:pt x="51732" y="2332"/>
                  </a:cubicBezTo>
                  <a:cubicBezTo>
                    <a:pt x="51606" y="1639"/>
                    <a:pt x="51228" y="1198"/>
                    <a:pt x="50472" y="1198"/>
                  </a:cubicBezTo>
                  <a:close/>
                  <a:moveTo>
                    <a:pt x="69186" y="1"/>
                  </a:moveTo>
                  <a:cubicBezTo>
                    <a:pt x="68366" y="1"/>
                    <a:pt x="67862" y="505"/>
                    <a:pt x="67862" y="1261"/>
                  </a:cubicBezTo>
                  <a:lnTo>
                    <a:pt x="67862" y="3277"/>
                  </a:lnTo>
                  <a:cubicBezTo>
                    <a:pt x="67862" y="4033"/>
                    <a:pt x="68366" y="4537"/>
                    <a:pt x="69186" y="4537"/>
                  </a:cubicBezTo>
                  <a:cubicBezTo>
                    <a:pt x="69942" y="4537"/>
                    <a:pt x="70509" y="4033"/>
                    <a:pt x="70509" y="3277"/>
                  </a:cubicBezTo>
                  <a:lnTo>
                    <a:pt x="70509" y="1261"/>
                  </a:lnTo>
                  <a:cubicBezTo>
                    <a:pt x="70509" y="505"/>
                    <a:pt x="69942" y="1"/>
                    <a:pt x="69186" y="1"/>
                  </a:cubicBezTo>
                  <a:close/>
                  <a:moveTo>
                    <a:pt x="74793" y="2710"/>
                  </a:moveTo>
                  <a:cubicBezTo>
                    <a:pt x="74289" y="2710"/>
                    <a:pt x="73911" y="3151"/>
                    <a:pt x="73911" y="3592"/>
                  </a:cubicBezTo>
                  <a:cubicBezTo>
                    <a:pt x="73911" y="4096"/>
                    <a:pt x="74289" y="4537"/>
                    <a:pt x="74793" y="4537"/>
                  </a:cubicBezTo>
                  <a:cubicBezTo>
                    <a:pt x="75298" y="4537"/>
                    <a:pt x="75676" y="4096"/>
                    <a:pt x="75676" y="3592"/>
                  </a:cubicBezTo>
                  <a:cubicBezTo>
                    <a:pt x="75676" y="3151"/>
                    <a:pt x="75298" y="2710"/>
                    <a:pt x="74793" y="2710"/>
                  </a:cubicBezTo>
                  <a:close/>
                  <a:moveTo>
                    <a:pt x="79267" y="1198"/>
                  </a:moveTo>
                  <a:cubicBezTo>
                    <a:pt x="78637" y="1198"/>
                    <a:pt x="78196" y="1576"/>
                    <a:pt x="78007" y="2080"/>
                  </a:cubicBezTo>
                  <a:cubicBezTo>
                    <a:pt x="77944" y="2269"/>
                    <a:pt x="77944" y="2584"/>
                    <a:pt x="77944" y="2836"/>
                  </a:cubicBezTo>
                  <a:cubicBezTo>
                    <a:pt x="77944" y="3151"/>
                    <a:pt x="77944" y="3403"/>
                    <a:pt x="78007" y="3655"/>
                  </a:cubicBezTo>
                  <a:cubicBezTo>
                    <a:pt x="78196" y="4159"/>
                    <a:pt x="78637" y="4537"/>
                    <a:pt x="79267" y="4537"/>
                  </a:cubicBezTo>
                  <a:cubicBezTo>
                    <a:pt x="79897" y="4537"/>
                    <a:pt x="80338" y="4159"/>
                    <a:pt x="80464" y="3655"/>
                  </a:cubicBezTo>
                  <a:cubicBezTo>
                    <a:pt x="80527" y="3403"/>
                    <a:pt x="80590" y="3151"/>
                    <a:pt x="80590" y="2836"/>
                  </a:cubicBezTo>
                  <a:cubicBezTo>
                    <a:pt x="80590" y="2584"/>
                    <a:pt x="80527" y="2332"/>
                    <a:pt x="80464" y="2080"/>
                  </a:cubicBezTo>
                  <a:cubicBezTo>
                    <a:pt x="80338" y="1576"/>
                    <a:pt x="79897" y="1198"/>
                    <a:pt x="79267" y="1198"/>
                  </a:cubicBezTo>
                  <a:close/>
                  <a:moveTo>
                    <a:pt x="98107" y="1"/>
                  </a:moveTo>
                  <a:cubicBezTo>
                    <a:pt x="97603" y="1"/>
                    <a:pt x="97225" y="190"/>
                    <a:pt x="97036" y="505"/>
                  </a:cubicBezTo>
                  <a:cubicBezTo>
                    <a:pt x="96910" y="694"/>
                    <a:pt x="96847" y="883"/>
                    <a:pt x="96847" y="1135"/>
                  </a:cubicBezTo>
                  <a:cubicBezTo>
                    <a:pt x="96847" y="1387"/>
                    <a:pt x="96910" y="1576"/>
                    <a:pt x="97036" y="1765"/>
                  </a:cubicBezTo>
                  <a:cubicBezTo>
                    <a:pt x="97099" y="1891"/>
                    <a:pt x="97225" y="2017"/>
                    <a:pt x="97414" y="2080"/>
                  </a:cubicBezTo>
                  <a:cubicBezTo>
                    <a:pt x="97414" y="2080"/>
                    <a:pt x="97414" y="2080"/>
                    <a:pt x="97414" y="2143"/>
                  </a:cubicBezTo>
                  <a:cubicBezTo>
                    <a:pt x="97225" y="2206"/>
                    <a:pt x="97099" y="2395"/>
                    <a:pt x="96973" y="2584"/>
                  </a:cubicBezTo>
                  <a:cubicBezTo>
                    <a:pt x="96910" y="2773"/>
                    <a:pt x="96847" y="2962"/>
                    <a:pt x="96847" y="3214"/>
                  </a:cubicBezTo>
                  <a:cubicBezTo>
                    <a:pt x="96847" y="3466"/>
                    <a:pt x="96910" y="3718"/>
                    <a:pt x="97036" y="3907"/>
                  </a:cubicBezTo>
                  <a:cubicBezTo>
                    <a:pt x="97225" y="4285"/>
                    <a:pt x="97603" y="4537"/>
                    <a:pt x="98107" y="4537"/>
                  </a:cubicBezTo>
                  <a:cubicBezTo>
                    <a:pt x="98611" y="4537"/>
                    <a:pt x="98989" y="4285"/>
                    <a:pt x="99178" y="3970"/>
                  </a:cubicBezTo>
                  <a:cubicBezTo>
                    <a:pt x="99304" y="3781"/>
                    <a:pt x="99367" y="3529"/>
                    <a:pt x="99367" y="3214"/>
                  </a:cubicBezTo>
                  <a:cubicBezTo>
                    <a:pt x="99367" y="2962"/>
                    <a:pt x="99304" y="2773"/>
                    <a:pt x="99241" y="2584"/>
                  </a:cubicBezTo>
                  <a:cubicBezTo>
                    <a:pt x="99178" y="2395"/>
                    <a:pt x="98989" y="2206"/>
                    <a:pt x="98800" y="2143"/>
                  </a:cubicBezTo>
                  <a:cubicBezTo>
                    <a:pt x="98800" y="2143"/>
                    <a:pt x="98800" y="2080"/>
                    <a:pt x="98800" y="2080"/>
                  </a:cubicBezTo>
                  <a:cubicBezTo>
                    <a:pt x="98989" y="2017"/>
                    <a:pt x="99115" y="1891"/>
                    <a:pt x="99178" y="1765"/>
                  </a:cubicBezTo>
                  <a:cubicBezTo>
                    <a:pt x="99304" y="1576"/>
                    <a:pt x="99367" y="1387"/>
                    <a:pt x="99367" y="1135"/>
                  </a:cubicBezTo>
                  <a:cubicBezTo>
                    <a:pt x="99367" y="946"/>
                    <a:pt x="99304" y="694"/>
                    <a:pt x="99241" y="568"/>
                  </a:cubicBezTo>
                  <a:cubicBezTo>
                    <a:pt x="98989" y="190"/>
                    <a:pt x="98611" y="1"/>
                    <a:pt x="98107" y="1"/>
                  </a:cubicBezTo>
                  <a:close/>
                  <a:moveTo>
                    <a:pt x="110646" y="1198"/>
                  </a:moveTo>
                  <a:cubicBezTo>
                    <a:pt x="110016" y="1198"/>
                    <a:pt x="109575" y="1576"/>
                    <a:pt x="109449" y="2080"/>
                  </a:cubicBezTo>
                  <a:cubicBezTo>
                    <a:pt x="109386" y="2269"/>
                    <a:pt x="109323" y="2584"/>
                    <a:pt x="109323" y="2836"/>
                  </a:cubicBezTo>
                  <a:cubicBezTo>
                    <a:pt x="109323" y="3151"/>
                    <a:pt x="109386" y="3403"/>
                    <a:pt x="109449" y="3655"/>
                  </a:cubicBezTo>
                  <a:cubicBezTo>
                    <a:pt x="109575" y="4159"/>
                    <a:pt x="110016" y="4537"/>
                    <a:pt x="110646" y="4537"/>
                  </a:cubicBezTo>
                  <a:cubicBezTo>
                    <a:pt x="111276" y="4537"/>
                    <a:pt x="111717" y="4159"/>
                    <a:pt x="111906" y="3655"/>
                  </a:cubicBezTo>
                  <a:cubicBezTo>
                    <a:pt x="111969" y="3403"/>
                    <a:pt x="111969" y="3151"/>
                    <a:pt x="111969" y="2836"/>
                  </a:cubicBezTo>
                  <a:cubicBezTo>
                    <a:pt x="111969" y="2584"/>
                    <a:pt x="111969" y="2332"/>
                    <a:pt x="111906" y="2080"/>
                  </a:cubicBezTo>
                  <a:cubicBezTo>
                    <a:pt x="111717" y="1576"/>
                    <a:pt x="111276" y="1198"/>
                    <a:pt x="110646" y="1198"/>
                  </a:cubicBezTo>
                  <a:close/>
                  <a:moveTo>
                    <a:pt x="116380" y="1261"/>
                  </a:moveTo>
                  <a:cubicBezTo>
                    <a:pt x="116317" y="1261"/>
                    <a:pt x="116254" y="1324"/>
                    <a:pt x="116254" y="1387"/>
                  </a:cubicBezTo>
                  <a:lnTo>
                    <a:pt x="116254" y="3466"/>
                  </a:lnTo>
                  <a:cubicBezTo>
                    <a:pt x="116254" y="4159"/>
                    <a:pt x="116821" y="4537"/>
                    <a:pt x="117388" y="4537"/>
                  </a:cubicBezTo>
                  <a:cubicBezTo>
                    <a:pt x="117766" y="4537"/>
                    <a:pt x="118081" y="4348"/>
                    <a:pt x="118207" y="4159"/>
                  </a:cubicBezTo>
                  <a:cubicBezTo>
                    <a:pt x="118239" y="4128"/>
                    <a:pt x="118255" y="4112"/>
                    <a:pt x="118262" y="4112"/>
                  </a:cubicBezTo>
                  <a:cubicBezTo>
                    <a:pt x="118270" y="4112"/>
                    <a:pt x="118270" y="4128"/>
                    <a:pt x="118270" y="4159"/>
                  </a:cubicBezTo>
                  <a:lnTo>
                    <a:pt x="118270" y="4411"/>
                  </a:lnTo>
                  <a:cubicBezTo>
                    <a:pt x="118270" y="4411"/>
                    <a:pt x="118270" y="4474"/>
                    <a:pt x="118333" y="4474"/>
                  </a:cubicBezTo>
                  <a:lnTo>
                    <a:pt x="118648" y="4474"/>
                  </a:lnTo>
                  <a:cubicBezTo>
                    <a:pt x="118648" y="4474"/>
                    <a:pt x="118711" y="4411"/>
                    <a:pt x="118711" y="4411"/>
                  </a:cubicBezTo>
                  <a:lnTo>
                    <a:pt x="118711" y="1387"/>
                  </a:lnTo>
                  <a:cubicBezTo>
                    <a:pt x="118711" y="1324"/>
                    <a:pt x="118648" y="1261"/>
                    <a:pt x="118648" y="1261"/>
                  </a:cubicBezTo>
                  <a:lnTo>
                    <a:pt x="118333" y="1261"/>
                  </a:lnTo>
                  <a:cubicBezTo>
                    <a:pt x="118270" y="1261"/>
                    <a:pt x="118270" y="1324"/>
                    <a:pt x="118270" y="1387"/>
                  </a:cubicBezTo>
                  <a:lnTo>
                    <a:pt x="118270" y="3340"/>
                  </a:lnTo>
                  <a:cubicBezTo>
                    <a:pt x="118270" y="3781"/>
                    <a:pt x="117955" y="4096"/>
                    <a:pt x="117451" y="4096"/>
                  </a:cubicBezTo>
                  <a:cubicBezTo>
                    <a:pt x="117010" y="4096"/>
                    <a:pt x="116758" y="3781"/>
                    <a:pt x="116758" y="3340"/>
                  </a:cubicBezTo>
                  <a:lnTo>
                    <a:pt x="116758" y="1387"/>
                  </a:lnTo>
                  <a:cubicBezTo>
                    <a:pt x="116758" y="1324"/>
                    <a:pt x="116695" y="1261"/>
                    <a:pt x="116632" y="1261"/>
                  </a:cubicBezTo>
                  <a:close/>
                  <a:moveTo>
                    <a:pt x="122303" y="1198"/>
                  </a:moveTo>
                  <a:cubicBezTo>
                    <a:pt x="121610" y="1198"/>
                    <a:pt x="121169" y="1513"/>
                    <a:pt x="121106" y="2017"/>
                  </a:cubicBezTo>
                  <a:cubicBezTo>
                    <a:pt x="121043" y="2017"/>
                    <a:pt x="121106" y="2080"/>
                    <a:pt x="121169" y="2080"/>
                  </a:cubicBezTo>
                  <a:lnTo>
                    <a:pt x="121484" y="2080"/>
                  </a:lnTo>
                  <a:cubicBezTo>
                    <a:pt x="121484" y="2098"/>
                    <a:pt x="121489" y="2106"/>
                    <a:pt x="121497" y="2106"/>
                  </a:cubicBezTo>
                  <a:cubicBezTo>
                    <a:pt x="121515" y="2106"/>
                    <a:pt x="121547" y="2061"/>
                    <a:pt x="121547" y="2017"/>
                  </a:cubicBezTo>
                  <a:cubicBezTo>
                    <a:pt x="121610" y="1765"/>
                    <a:pt x="121862" y="1639"/>
                    <a:pt x="122303" y="1639"/>
                  </a:cubicBezTo>
                  <a:cubicBezTo>
                    <a:pt x="122807" y="1639"/>
                    <a:pt x="122996" y="1891"/>
                    <a:pt x="122996" y="2332"/>
                  </a:cubicBezTo>
                  <a:lnTo>
                    <a:pt x="122996" y="2521"/>
                  </a:lnTo>
                  <a:cubicBezTo>
                    <a:pt x="122996" y="2584"/>
                    <a:pt x="122996" y="2584"/>
                    <a:pt x="122996" y="2584"/>
                  </a:cubicBezTo>
                  <a:lnTo>
                    <a:pt x="122240" y="2584"/>
                  </a:lnTo>
                  <a:cubicBezTo>
                    <a:pt x="121421" y="2584"/>
                    <a:pt x="120980" y="2962"/>
                    <a:pt x="120980" y="3592"/>
                  </a:cubicBezTo>
                  <a:cubicBezTo>
                    <a:pt x="120980" y="4285"/>
                    <a:pt x="121484" y="4537"/>
                    <a:pt x="121988" y="4537"/>
                  </a:cubicBezTo>
                  <a:cubicBezTo>
                    <a:pt x="122366" y="4537"/>
                    <a:pt x="122744" y="4411"/>
                    <a:pt x="122996" y="4159"/>
                  </a:cubicBezTo>
                  <a:lnTo>
                    <a:pt x="122996" y="4411"/>
                  </a:lnTo>
                  <a:cubicBezTo>
                    <a:pt x="122996" y="4411"/>
                    <a:pt x="123059" y="4474"/>
                    <a:pt x="123122" y="4474"/>
                  </a:cubicBezTo>
                  <a:lnTo>
                    <a:pt x="123374" y="4474"/>
                  </a:lnTo>
                  <a:cubicBezTo>
                    <a:pt x="123437" y="4474"/>
                    <a:pt x="123437" y="4411"/>
                    <a:pt x="123437" y="4411"/>
                  </a:cubicBezTo>
                  <a:lnTo>
                    <a:pt x="123437" y="2269"/>
                  </a:lnTo>
                  <a:cubicBezTo>
                    <a:pt x="123437" y="1639"/>
                    <a:pt x="123059" y="1198"/>
                    <a:pt x="122303" y="1198"/>
                  </a:cubicBezTo>
                  <a:close/>
                  <a:moveTo>
                    <a:pt x="129423" y="1198"/>
                  </a:moveTo>
                  <a:cubicBezTo>
                    <a:pt x="128793" y="1198"/>
                    <a:pt x="128352" y="1576"/>
                    <a:pt x="128163" y="2080"/>
                  </a:cubicBezTo>
                  <a:cubicBezTo>
                    <a:pt x="128163" y="2269"/>
                    <a:pt x="128100" y="2584"/>
                    <a:pt x="128100" y="2836"/>
                  </a:cubicBezTo>
                  <a:cubicBezTo>
                    <a:pt x="128100" y="3151"/>
                    <a:pt x="128100" y="3403"/>
                    <a:pt x="128163" y="3655"/>
                  </a:cubicBezTo>
                  <a:cubicBezTo>
                    <a:pt x="128352" y="4159"/>
                    <a:pt x="128793" y="4537"/>
                    <a:pt x="129423" y="4537"/>
                  </a:cubicBezTo>
                  <a:cubicBezTo>
                    <a:pt x="130053" y="4537"/>
                    <a:pt x="130494" y="4159"/>
                    <a:pt x="130620" y="3655"/>
                  </a:cubicBezTo>
                  <a:cubicBezTo>
                    <a:pt x="130683" y="3403"/>
                    <a:pt x="130746" y="3151"/>
                    <a:pt x="130746" y="2836"/>
                  </a:cubicBezTo>
                  <a:cubicBezTo>
                    <a:pt x="130746" y="2584"/>
                    <a:pt x="130683" y="2332"/>
                    <a:pt x="130620" y="2080"/>
                  </a:cubicBezTo>
                  <a:cubicBezTo>
                    <a:pt x="130494" y="1576"/>
                    <a:pt x="130053" y="1198"/>
                    <a:pt x="129423" y="1198"/>
                  </a:cubicBezTo>
                  <a:close/>
                  <a:moveTo>
                    <a:pt x="37177" y="3466"/>
                  </a:moveTo>
                  <a:cubicBezTo>
                    <a:pt x="37177" y="3466"/>
                    <a:pt x="37114" y="3529"/>
                    <a:pt x="37114" y="3592"/>
                  </a:cubicBezTo>
                  <a:lnTo>
                    <a:pt x="36861" y="4852"/>
                  </a:lnTo>
                  <a:cubicBezTo>
                    <a:pt x="36798" y="4915"/>
                    <a:pt x="36861" y="4978"/>
                    <a:pt x="36924" y="4978"/>
                  </a:cubicBezTo>
                  <a:lnTo>
                    <a:pt x="37050" y="4978"/>
                  </a:lnTo>
                  <a:cubicBezTo>
                    <a:pt x="37114" y="4978"/>
                    <a:pt x="37177" y="4915"/>
                    <a:pt x="37177" y="4915"/>
                  </a:cubicBezTo>
                  <a:lnTo>
                    <a:pt x="37492" y="3592"/>
                  </a:lnTo>
                  <a:cubicBezTo>
                    <a:pt x="37492" y="3529"/>
                    <a:pt x="37492" y="3466"/>
                    <a:pt x="37429" y="3466"/>
                  </a:cubicBezTo>
                  <a:close/>
                  <a:moveTo>
                    <a:pt x="107307" y="1198"/>
                  </a:moveTo>
                  <a:cubicBezTo>
                    <a:pt x="106992" y="1198"/>
                    <a:pt x="106676" y="1387"/>
                    <a:pt x="106487" y="1639"/>
                  </a:cubicBezTo>
                  <a:cubicBezTo>
                    <a:pt x="106487" y="1639"/>
                    <a:pt x="106487" y="1639"/>
                    <a:pt x="106487" y="1576"/>
                  </a:cubicBezTo>
                  <a:lnTo>
                    <a:pt x="106487" y="1387"/>
                  </a:lnTo>
                  <a:cubicBezTo>
                    <a:pt x="106487" y="1324"/>
                    <a:pt x="106424" y="1261"/>
                    <a:pt x="106361" y="1261"/>
                  </a:cubicBezTo>
                  <a:lnTo>
                    <a:pt x="106109" y="1261"/>
                  </a:lnTo>
                  <a:cubicBezTo>
                    <a:pt x="106046" y="1261"/>
                    <a:pt x="106046" y="1324"/>
                    <a:pt x="106046" y="1387"/>
                  </a:cubicBezTo>
                  <a:lnTo>
                    <a:pt x="106046" y="5608"/>
                  </a:lnTo>
                  <a:cubicBezTo>
                    <a:pt x="106046" y="5671"/>
                    <a:pt x="106046" y="5671"/>
                    <a:pt x="106109" y="5671"/>
                  </a:cubicBezTo>
                  <a:lnTo>
                    <a:pt x="106361" y="5671"/>
                  </a:lnTo>
                  <a:cubicBezTo>
                    <a:pt x="106424" y="5671"/>
                    <a:pt x="106487" y="5671"/>
                    <a:pt x="106487" y="5608"/>
                  </a:cubicBezTo>
                  <a:lnTo>
                    <a:pt x="106487" y="4159"/>
                  </a:lnTo>
                  <a:cubicBezTo>
                    <a:pt x="106676" y="4348"/>
                    <a:pt x="106992" y="4537"/>
                    <a:pt x="107307" y="4537"/>
                  </a:cubicBezTo>
                  <a:cubicBezTo>
                    <a:pt x="107937" y="4537"/>
                    <a:pt x="108315" y="4159"/>
                    <a:pt x="108504" y="3655"/>
                  </a:cubicBezTo>
                  <a:cubicBezTo>
                    <a:pt x="108567" y="3466"/>
                    <a:pt x="108567" y="3151"/>
                    <a:pt x="108567" y="2899"/>
                  </a:cubicBezTo>
                  <a:cubicBezTo>
                    <a:pt x="108567" y="2521"/>
                    <a:pt x="108504" y="2269"/>
                    <a:pt x="108441" y="2080"/>
                  </a:cubicBezTo>
                  <a:cubicBezTo>
                    <a:pt x="108315" y="1576"/>
                    <a:pt x="107937" y="1198"/>
                    <a:pt x="107307" y="1198"/>
                  </a:cubicBezTo>
                  <a:close/>
                  <a:moveTo>
                    <a:pt x="114175" y="1198"/>
                  </a:moveTo>
                  <a:cubicBezTo>
                    <a:pt x="113860" y="1198"/>
                    <a:pt x="113608" y="1387"/>
                    <a:pt x="113419" y="1639"/>
                  </a:cubicBezTo>
                  <a:cubicBezTo>
                    <a:pt x="113356" y="1639"/>
                    <a:pt x="113356" y="1639"/>
                    <a:pt x="113356" y="1576"/>
                  </a:cubicBezTo>
                  <a:lnTo>
                    <a:pt x="113356" y="1387"/>
                  </a:lnTo>
                  <a:cubicBezTo>
                    <a:pt x="113356" y="1324"/>
                    <a:pt x="113356" y="1261"/>
                    <a:pt x="113293" y="1261"/>
                  </a:cubicBezTo>
                  <a:lnTo>
                    <a:pt x="112977" y="1261"/>
                  </a:lnTo>
                  <a:cubicBezTo>
                    <a:pt x="112977" y="1261"/>
                    <a:pt x="112914" y="1324"/>
                    <a:pt x="112914" y="1387"/>
                  </a:cubicBezTo>
                  <a:lnTo>
                    <a:pt x="112914" y="5608"/>
                  </a:lnTo>
                  <a:cubicBezTo>
                    <a:pt x="112914" y="5671"/>
                    <a:pt x="112977" y="5671"/>
                    <a:pt x="112977" y="5671"/>
                  </a:cubicBezTo>
                  <a:lnTo>
                    <a:pt x="113293" y="5671"/>
                  </a:lnTo>
                  <a:cubicBezTo>
                    <a:pt x="113356" y="5671"/>
                    <a:pt x="113356" y="5671"/>
                    <a:pt x="113356" y="5608"/>
                  </a:cubicBezTo>
                  <a:lnTo>
                    <a:pt x="113356" y="4159"/>
                  </a:lnTo>
                  <a:cubicBezTo>
                    <a:pt x="113356" y="4128"/>
                    <a:pt x="113356" y="4112"/>
                    <a:pt x="113363" y="4112"/>
                  </a:cubicBezTo>
                  <a:cubicBezTo>
                    <a:pt x="113371" y="4112"/>
                    <a:pt x="113387" y="4128"/>
                    <a:pt x="113419" y="4159"/>
                  </a:cubicBezTo>
                  <a:cubicBezTo>
                    <a:pt x="113608" y="4348"/>
                    <a:pt x="113860" y="4537"/>
                    <a:pt x="114175" y="4537"/>
                  </a:cubicBezTo>
                  <a:cubicBezTo>
                    <a:pt x="114805" y="4537"/>
                    <a:pt x="115246" y="4159"/>
                    <a:pt x="115372" y="3655"/>
                  </a:cubicBezTo>
                  <a:cubicBezTo>
                    <a:pt x="115435" y="3466"/>
                    <a:pt x="115435" y="3151"/>
                    <a:pt x="115435" y="2899"/>
                  </a:cubicBezTo>
                  <a:cubicBezTo>
                    <a:pt x="115435" y="2521"/>
                    <a:pt x="115435" y="2269"/>
                    <a:pt x="115372" y="2080"/>
                  </a:cubicBezTo>
                  <a:cubicBezTo>
                    <a:pt x="115183" y="1576"/>
                    <a:pt x="114805" y="1198"/>
                    <a:pt x="114175" y="1198"/>
                  </a:cubicBezTo>
                  <a:close/>
                  <a:moveTo>
                    <a:pt x="60994" y="1198"/>
                  </a:moveTo>
                  <a:cubicBezTo>
                    <a:pt x="60427" y="1198"/>
                    <a:pt x="59986" y="1576"/>
                    <a:pt x="59860" y="2080"/>
                  </a:cubicBezTo>
                  <a:cubicBezTo>
                    <a:pt x="59797" y="2269"/>
                    <a:pt x="59797" y="2521"/>
                    <a:pt x="59797" y="2899"/>
                  </a:cubicBezTo>
                  <a:cubicBezTo>
                    <a:pt x="59797" y="3151"/>
                    <a:pt x="59797" y="3466"/>
                    <a:pt x="59860" y="3655"/>
                  </a:cubicBezTo>
                  <a:cubicBezTo>
                    <a:pt x="59986" y="4222"/>
                    <a:pt x="60490" y="4474"/>
                    <a:pt x="60994" y="4474"/>
                  </a:cubicBezTo>
                  <a:cubicBezTo>
                    <a:pt x="61372" y="4474"/>
                    <a:pt x="61624" y="4348"/>
                    <a:pt x="61813" y="4096"/>
                  </a:cubicBezTo>
                  <a:lnTo>
                    <a:pt x="61876" y="4096"/>
                  </a:lnTo>
                  <a:lnTo>
                    <a:pt x="61876" y="4348"/>
                  </a:lnTo>
                  <a:cubicBezTo>
                    <a:pt x="61876" y="4984"/>
                    <a:pt x="61559" y="5301"/>
                    <a:pt x="60826" y="5301"/>
                  </a:cubicBezTo>
                  <a:cubicBezTo>
                    <a:pt x="60760" y="5301"/>
                    <a:pt x="60690" y="5299"/>
                    <a:pt x="60616" y="5293"/>
                  </a:cubicBezTo>
                  <a:cubicBezTo>
                    <a:pt x="60553" y="5293"/>
                    <a:pt x="60490" y="5293"/>
                    <a:pt x="60490" y="5356"/>
                  </a:cubicBezTo>
                  <a:lnTo>
                    <a:pt x="60490" y="5608"/>
                  </a:lnTo>
                  <a:cubicBezTo>
                    <a:pt x="60490" y="5671"/>
                    <a:pt x="60490" y="5734"/>
                    <a:pt x="60553" y="5734"/>
                  </a:cubicBezTo>
                  <a:cubicBezTo>
                    <a:pt x="60624" y="5739"/>
                    <a:pt x="60693" y="5741"/>
                    <a:pt x="60761" y="5741"/>
                  </a:cubicBezTo>
                  <a:cubicBezTo>
                    <a:pt x="61664" y="5741"/>
                    <a:pt x="62317" y="5344"/>
                    <a:pt x="62317" y="4348"/>
                  </a:cubicBezTo>
                  <a:lnTo>
                    <a:pt x="62317" y="1387"/>
                  </a:lnTo>
                  <a:cubicBezTo>
                    <a:pt x="62317" y="1324"/>
                    <a:pt x="62254" y="1261"/>
                    <a:pt x="62191" y="1261"/>
                  </a:cubicBezTo>
                  <a:lnTo>
                    <a:pt x="61939" y="1261"/>
                  </a:lnTo>
                  <a:cubicBezTo>
                    <a:pt x="61876" y="1261"/>
                    <a:pt x="61876" y="1324"/>
                    <a:pt x="61876" y="1387"/>
                  </a:cubicBezTo>
                  <a:lnTo>
                    <a:pt x="61876" y="1576"/>
                  </a:lnTo>
                  <a:cubicBezTo>
                    <a:pt x="61876" y="1576"/>
                    <a:pt x="61848" y="1604"/>
                    <a:pt x="61830" y="1604"/>
                  </a:cubicBezTo>
                  <a:cubicBezTo>
                    <a:pt x="61820" y="1604"/>
                    <a:pt x="61813" y="1597"/>
                    <a:pt x="61813" y="1576"/>
                  </a:cubicBezTo>
                  <a:cubicBezTo>
                    <a:pt x="61624" y="1387"/>
                    <a:pt x="61372" y="1198"/>
                    <a:pt x="60994" y="1198"/>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0"/>
            <p:cNvSpPr/>
            <p:nvPr/>
          </p:nvSpPr>
          <p:spPr>
            <a:xfrm>
              <a:off x="496450" y="1576025"/>
              <a:ext cx="3164700" cy="141800"/>
            </a:xfrm>
            <a:custGeom>
              <a:avLst/>
              <a:gdLst/>
              <a:ahLst/>
              <a:cxnLst/>
              <a:rect l="l" t="t" r="r" b="b"/>
              <a:pathLst>
                <a:path w="126588" h="5672" extrusionOk="0">
                  <a:moveTo>
                    <a:pt x="40390" y="0"/>
                  </a:moveTo>
                  <a:cubicBezTo>
                    <a:pt x="40201" y="0"/>
                    <a:pt x="40075" y="127"/>
                    <a:pt x="40075" y="316"/>
                  </a:cubicBezTo>
                  <a:cubicBezTo>
                    <a:pt x="40075" y="568"/>
                    <a:pt x="40201" y="694"/>
                    <a:pt x="40390" y="694"/>
                  </a:cubicBezTo>
                  <a:cubicBezTo>
                    <a:pt x="40579" y="694"/>
                    <a:pt x="40705" y="568"/>
                    <a:pt x="40705" y="316"/>
                  </a:cubicBezTo>
                  <a:cubicBezTo>
                    <a:pt x="40705" y="127"/>
                    <a:pt x="40579" y="0"/>
                    <a:pt x="40390" y="0"/>
                  </a:cubicBezTo>
                  <a:close/>
                  <a:moveTo>
                    <a:pt x="43414" y="0"/>
                  </a:moveTo>
                  <a:cubicBezTo>
                    <a:pt x="43162" y="0"/>
                    <a:pt x="43036" y="127"/>
                    <a:pt x="43036" y="316"/>
                  </a:cubicBezTo>
                  <a:cubicBezTo>
                    <a:pt x="43036" y="568"/>
                    <a:pt x="43162" y="694"/>
                    <a:pt x="43414" y="694"/>
                  </a:cubicBezTo>
                  <a:cubicBezTo>
                    <a:pt x="43603" y="694"/>
                    <a:pt x="43730" y="568"/>
                    <a:pt x="43730" y="316"/>
                  </a:cubicBezTo>
                  <a:cubicBezTo>
                    <a:pt x="43730" y="127"/>
                    <a:pt x="43603" y="0"/>
                    <a:pt x="43414" y="0"/>
                  </a:cubicBezTo>
                  <a:close/>
                  <a:moveTo>
                    <a:pt x="55953" y="0"/>
                  </a:moveTo>
                  <a:cubicBezTo>
                    <a:pt x="55764" y="0"/>
                    <a:pt x="55575" y="127"/>
                    <a:pt x="55575" y="316"/>
                  </a:cubicBezTo>
                  <a:cubicBezTo>
                    <a:pt x="55575" y="568"/>
                    <a:pt x="55764" y="694"/>
                    <a:pt x="55953" y="694"/>
                  </a:cubicBezTo>
                  <a:cubicBezTo>
                    <a:pt x="56142" y="694"/>
                    <a:pt x="56268" y="568"/>
                    <a:pt x="56268" y="316"/>
                  </a:cubicBezTo>
                  <a:cubicBezTo>
                    <a:pt x="56268" y="127"/>
                    <a:pt x="56142" y="0"/>
                    <a:pt x="55953" y="0"/>
                  </a:cubicBezTo>
                  <a:close/>
                  <a:moveTo>
                    <a:pt x="65090" y="0"/>
                  </a:moveTo>
                  <a:cubicBezTo>
                    <a:pt x="64901" y="0"/>
                    <a:pt x="64712" y="127"/>
                    <a:pt x="64712" y="316"/>
                  </a:cubicBezTo>
                  <a:cubicBezTo>
                    <a:pt x="64712" y="568"/>
                    <a:pt x="64901" y="694"/>
                    <a:pt x="65090" y="694"/>
                  </a:cubicBezTo>
                  <a:cubicBezTo>
                    <a:pt x="65279" y="694"/>
                    <a:pt x="65405" y="568"/>
                    <a:pt x="65405" y="316"/>
                  </a:cubicBezTo>
                  <a:cubicBezTo>
                    <a:pt x="65405" y="127"/>
                    <a:pt x="65279" y="0"/>
                    <a:pt x="65090" y="0"/>
                  </a:cubicBezTo>
                  <a:close/>
                  <a:moveTo>
                    <a:pt x="74226" y="0"/>
                  </a:moveTo>
                  <a:cubicBezTo>
                    <a:pt x="74037" y="0"/>
                    <a:pt x="73911" y="127"/>
                    <a:pt x="73911" y="316"/>
                  </a:cubicBezTo>
                  <a:cubicBezTo>
                    <a:pt x="73911" y="568"/>
                    <a:pt x="74037" y="694"/>
                    <a:pt x="74226" y="694"/>
                  </a:cubicBezTo>
                  <a:cubicBezTo>
                    <a:pt x="74415" y="694"/>
                    <a:pt x="74604" y="568"/>
                    <a:pt x="74604" y="316"/>
                  </a:cubicBezTo>
                  <a:cubicBezTo>
                    <a:pt x="74604" y="127"/>
                    <a:pt x="74415" y="0"/>
                    <a:pt x="74226" y="0"/>
                  </a:cubicBezTo>
                  <a:close/>
                  <a:moveTo>
                    <a:pt x="8381" y="1576"/>
                  </a:moveTo>
                  <a:cubicBezTo>
                    <a:pt x="8822" y="1576"/>
                    <a:pt x="9074" y="1828"/>
                    <a:pt x="9200" y="2206"/>
                  </a:cubicBezTo>
                  <a:cubicBezTo>
                    <a:pt x="9200" y="2269"/>
                    <a:pt x="9200" y="2458"/>
                    <a:pt x="9200" y="2584"/>
                  </a:cubicBezTo>
                  <a:cubicBezTo>
                    <a:pt x="9200" y="2647"/>
                    <a:pt x="9200" y="2647"/>
                    <a:pt x="9200" y="2647"/>
                  </a:cubicBezTo>
                  <a:lnTo>
                    <a:pt x="7562" y="2647"/>
                  </a:lnTo>
                  <a:cubicBezTo>
                    <a:pt x="7562" y="2647"/>
                    <a:pt x="7562" y="2647"/>
                    <a:pt x="7562" y="2584"/>
                  </a:cubicBezTo>
                  <a:cubicBezTo>
                    <a:pt x="7562" y="2395"/>
                    <a:pt x="7562" y="2269"/>
                    <a:pt x="7562" y="2206"/>
                  </a:cubicBezTo>
                  <a:cubicBezTo>
                    <a:pt x="7688" y="1828"/>
                    <a:pt x="7940" y="1576"/>
                    <a:pt x="8381" y="1576"/>
                  </a:cubicBezTo>
                  <a:close/>
                  <a:moveTo>
                    <a:pt x="85694" y="1576"/>
                  </a:moveTo>
                  <a:cubicBezTo>
                    <a:pt x="86135" y="1576"/>
                    <a:pt x="86387" y="1828"/>
                    <a:pt x="86513" y="2206"/>
                  </a:cubicBezTo>
                  <a:cubicBezTo>
                    <a:pt x="86513" y="2269"/>
                    <a:pt x="86513" y="2458"/>
                    <a:pt x="86513" y="2584"/>
                  </a:cubicBezTo>
                  <a:cubicBezTo>
                    <a:pt x="86513" y="2647"/>
                    <a:pt x="86513" y="2647"/>
                    <a:pt x="86513" y="2647"/>
                  </a:cubicBezTo>
                  <a:lnTo>
                    <a:pt x="84875" y="2647"/>
                  </a:lnTo>
                  <a:cubicBezTo>
                    <a:pt x="84875" y="2647"/>
                    <a:pt x="84875" y="2647"/>
                    <a:pt x="84875" y="2584"/>
                  </a:cubicBezTo>
                  <a:cubicBezTo>
                    <a:pt x="84875" y="2395"/>
                    <a:pt x="84875" y="2269"/>
                    <a:pt x="84875" y="2206"/>
                  </a:cubicBezTo>
                  <a:cubicBezTo>
                    <a:pt x="85001" y="1828"/>
                    <a:pt x="85253" y="1576"/>
                    <a:pt x="85694" y="1576"/>
                  </a:cubicBezTo>
                  <a:close/>
                  <a:moveTo>
                    <a:pt x="115372" y="1576"/>
                  </a:moveTo>
                  <a:cubicBezTo>
                    <a:pt x="115813" y="1576"/>
                    <a:pt x="116128" y="1828"/>
                    <a:pt x="116191" y="2206"/>
                  </a:cubicBezTo>
                  <a:cubicBezTo>
                    <a:pt x="116254" y="2269"/>
                    <a:pt x="116254" y="2458"/>
                    <a:pt x="116254" y="2584"/>
                  </a:cubicBezTo>
                  <a:cubicBezTo>
                    <a:pt x="116254" y="2647"/>
                    <a:pt x="116254" y="2647"/>
                    <a:pt x="116191" y="2647"/>
                  </a:cubicBezTo>
                  <a:lnTo>
                    <a:pt x="114616" y="2647"/>
                  </a:lnTo>
                  <a:cubicBezTo>
                    <a:pt x="114553" y="2647"/>
                    <a:pt x="114553" y="2647"/>
                    <a:pt x="114553" y="2584"/>
                  </a:cubicBezTo>
                  <a:cubicBezTo>
                    <a:pt x="114553" y="2395"/>
                    <a:pt x="114616" y="2269"/>
                    <a:pt x="114616" y="2206"/>
                  </a:cubicBezTo>
                  <a:cubicBezTo>
                    <a:pt x="114679" y="1828"/>
                    <a:pt x="114994" y="1576"/>
                    <a:pt x="115372" y="1576"/>
                  </a:cubicBezTo>
                  <a:close/>
                  <a:moveTo>
                    <a:pt x="24133" y="568"/>
                  </a:moveTo>
                  <a:lnTo>
                    <a:pt x="24953" y="3151"/>
                  </a:lnTo>
                  <a:cubicBezTo>
                    <a:pt x="24953" y="3214"/>
                    <a:pt x="24953" y="3214"/>
                    <a:pt x="24890" y="3214"/>
                  </a:cubicBezTo>
                  <a:lnTo>
                    <a:pt x="23314" y="3214"/>
                  </a:lnTo>
                  <a:cubicBezTo>
                    <a:pt x="23251" y="3214"/>
                    <a:pt x="23251" y="3214"/>
                    <a:pt x="23251" y="3151"/>
                  </a:cubicBezTo>
                  <a:lnTo>
                    <a:pt x="24070" y="568"/>
                  </a:lnTo>
                  <a:close/>
                  <a:moveTo>
                    <a:pt x="17076" y="379"/>
                  </a:moveTo>
                  <a:cubicBezTo>
                    <a:pt x="17706" y="379"/>
                    <a:pt x="18147" y="820"/>
                    <a:pt x="18147" y="1450"/>
                  </a:cubicBezTo>
                  <a:lnTo>
                    <a:pt x="18147" y="3025"/>
                  </a:lnTo>
                  <a:cubicBezTo>
                    <a:pt x="18147" y="3655"/>
                    <a:pt x="17706" y="4096"/>
                    <a:pt x="17076" y="4096"/>
                  </a:cubicBezTo>
                  <a:cubicBezTo>
                    <a:pt x="16446" y="4096"/>
                    <a:pt x="16068" y="3655"/>
                    <a:pt x="16068" y="3025"/>
                  </a:cubicBezTo>
                  <a:lnTo>
                    <a:pt x="16068" y="1450"/>
                  </a:lnTo>
                  <a:cubicBezTo>
                    <a:pt x="16068" y="820"/>
                    <a:pt x="16446" y="379"/>
                    <a:pt x="17076" y="379"/>
                  </a:cubicBezTo>
                  <a:close/>
                  <a:moveTo>
                    <a:pt x="35475" y="2899"/>
                  </a:moveTo>
                  <a:lnTo>
                    <a:pt x="35475" y="3403"/>
                  </a:lnTo>
                  <a:cubicBezTo>
                    <a:pt x="35475" y="3844"/>
                    <a:pt x="35034" y="4096"/>
                    <a:pt x="34530" y="4096"/>
                  </a:cubicBezTo>
                  <a:cubicBezTo>
                    <a:pt x="34152" y="4096"/>
                    <a:pt x="33837" y="3907"/>
                    <a:pt x="33837" y="3529"/>
                  </a:cubicBezTo>
                  <a:cubicBezTo>
                    <a:pt x="33837" y="3151"/>
                    <a:pt x="34215" y="2899"/>
                    <a:pt x="34782" y="2899"/>
                  </a:cubicBezTo>
                  <a:close/>
                  <a:moveTo>
                    <a:pt x="62569" y="1576"/>
                  </a:moveTo>
                  <a:cubicBezTo>
                    <a:pt x="62885" y="1576"/>
                    <a:pt x="63137" y="1765"/>
                    <a:pt x="63200" y="2080"/>
                  </a:cubicBezTo>
                  <a:cubicBezTo>
                    <a:pt x="63326" y="2206"/>
                    <a:pt x="63326" y="2395"/>
                    <a:pt x="63326" y="2836"/>
                  </a:cubicBezTo>
                  <a:cubicBezTo>
                    <a:pt x="63326" y="3277"/>
                    <a:pt x="63326" y="3466"/>
                    <a:pt x="63263" y="3592"/>
                  </a:cubicBezTo>
                  <a:cubicBezTo>
                    <a:pt x="63137" y="3907"/>
                    <a:pt x="62885" y="4096"/>
                    <a:pt x="62569" y="4096"/>
                  </a:cubicBezTo>
                  <a:cubicBezTo>
                    <a:pt x="62191" y="4096"/>
                    <a:pt x="61939" y="3907"/>
                    <a:pt x="61813" y="3592"/>
                  </a:cubicBezTo>
                  <a:cubicBezTo>
                    <a:pt x="61750" y="3403"/>
                    <a:pt x="61687" y="3277"/>
                    <a:pt x="61687" y="2836"/>
                  </a:cubicBezTo>
                  <a:cubicBezTo>
                    <a:pt x="61687" y="2395"/>
                    <a:pt x="61750" y="2206"/>
                    <a:pt x="61876" y="2017"/>
                  </a:cubicBezTo>
                  <a:cubicBezTo>
                    <a:pt x="62002" y="1765"/>
                    <a:pt x="62254" y="1576"/>
                    <a:pt x="62569" y="1576"/>
                  </a:cubicBezTo>
                  <a:close/>
                  <a:moveTo>
                    <a:pt x="76747" y="1576"/>
                  </a:moveTo>
                  <a:cubicBezTo>
                    <a:pt x="77062" y="1576"/>
                    <a:pt x="77314" y="1765"/>
                    <a:pt x="77440" y="2017"/>
                  </a:cubicBezTo>
                  <a:cubicBezTo>
                    <a:pt x="77566" y="2206"/>
                    <a:pt x="77566" y="2395"/>
                    <a:pt x="77566" y="2836"/>
                  </a:cubicBezTo>
                  <a:cubicBezTo>
                    <a:pt x="77566" y="3277"/>
                    <a:pt x="77566" y="3403"/>
                    <a:pt x="77503" y="3592"/>
                  </a:cubicBezTo>
                  <a:cubicBezTo>
                    <a:pt x="77377" y="3907"/>
                    <a:pt x="77125" y="4096"/>
                    <a:pt x="76747" y="4096"/>
                  </a:cubicBezTo>
                  <a:cubicBezTo>
                    <a:pt x="76432" y="4096"/>
                    <a:pt x="76180" y="3907"/>
                    <a:pt x="76054" y="3592"/>
                  </a:cubicBezTo>
                  <a:cubicBezTo>
                    <a:pt x="75991" y="3466"/>
                    <a:pt x="75991" y="3277"/>
                    <a:pt x="75991" y="2836"/>
                  </a:cubicBezTo>
                  <a:cubicBezTo>
                    <a:pt x="75991" y="2395"/>
                    <a:pt x="75991" y="2206"/>
                    <a:pt x="76117" y="2080"/>
                  </a:cubicBezTo>
                  <a:cubicBezTo>
                    <a:pt x="76180" y="1765"/>
                    <a:pt x="76432" y="1576"/>
                    <a:pt x="76747" y="1576"/>
                  </a:cubicBezTo>
                  <a:close/>
                  <a:moveTo>
                    <a:pt x="105479" y="1576"/>
                  </a:moveTo>
                  <a:cubicBezTo>
                    <a:pt x="105857" y="1576"/>
                    <a:pt x="106046" y="1765"/>
                    <a:pt x="106172" y="2080"/>
                  </a:cubicBezTo>
                  <a:cubicBezTo>
                    <a:pt x="106235" y="2206"/>
                    <a:pt x="106298" y="2395"/>
                    <a:pt x="106298" y="2836"/>
                  </a:cubicBezTo>
                  <a:cubicBezTo>
                    <a:pt x="106298" y="3277"/>
                    <a:pt x="106235" y="3466"/>
                    <a:pt x="106172" y="3592"/>
                  </a:cubicBezTo>
                  <a:cubicBezTo>
                    <a:pt x="106046" y="3907"/>
                    <a:pt x="105857" y="4096"/>
                    <a:pt x="105479" y="4096"/>
                  </a:cubicBezTo>
                  <a:cubicBezTo>
                    <a:pt x="105164" y="4096"/>
                    <a:pt x="104849" y="3907"/>
                    <a:pt x="104786" y="3592"/>
                  </a:cubicBezTo>
                  <a:cubicBezTo>
                    <a:pt x="104723" y="3403"/>
                    <a:pt x="104660" y="3277"/>
                    <a:pt x="104660" y="2836"/>
                  </a:cubicBezTo>
                  <a:cubicBezTo>
                    <a:pt x="104660" y="2395"/>
                    <a:pt x="104723" y="2206"/>
                    <a:pt x="104786" y="2017"/>
                  </a:cubicBezTo>
                  <a:cubicBezTo>
                    <a:pt x="104912" y="1765"/>
                    <a:pt x="105164" y="1576"/>
                    <a:pt x="105479" y="1576"/>
                  </a:cubicBezTo>
                  <a:close/>
                  <a:moveTo>
                    <a:pt x="108945" y="1576"/>
                  </a:moveTo>
                  <a:cubicBezTo>
                    <a:pt x="109386" y="1576"/>
                    <a:pt x="109701" y="1828"/>
                    <a:pt x="109764" y="2206"/>
                  </a:cubicBezTo>
                  <a:cubicBezTo>
                    <a:pt x="109827" y="2332"/>
                    <a:pt x="109827" y="2584"/>
                    <a:pt x="109827" y="2836"/>
                  </a:cubicBezTo>
                  <a:cubicBezTo>
                    <a:pt x="109827" y="3088"/>
                    <a:pt x="109827" y="3340"/>
                    <a:pt x="109764" y="3466"/>
                  </a:cubicBezTo>
                  <a:cubicBezTo>
                    <a:pt x="109701" y="3844"/>
                    <a:pt x="109386" y="4096"/>
                    <a:pt x="108945" y="4096"/>
                  </a:cubicBezTo>
                  <a:cubicBezTo>
                    <a:pt x="108567" y="4096"/>
                    <a:pt x="108252" y="3844"/>
                    <a:pt x="108126" y="3466"/>
                  </a:cubicBezTo>
                  <a:cubicBezTo>
                    <a:pt x="108126" y="3340"/>
                    <a:pt x="108126" y="3088"/>
                    <a:pt x="108126" y="2836"/>
                  </a:cubicBezTo>
                  <a:cubicBezTo>
                    <a:pt x="108126" y="2584"/>
                    <a:pt x="108126" y="2332"/>
                    <a:pt x="108126" y="2206"/>
                  </a:cubicBezTo>
                  <a:cubicBezTo>
                    <a:pt x="108252" y="1828"/>
                    <a:pt x="108567" y="1576"/>
                    <a:pt x="108945" y="1576"/>
                  </a:cubicBezTo>
                  <a:close/>
                  <a:moveTo>
                    <a:pt x="125264" y="1576"/>
                  </a:moveTo>
                  <a:cubicBezTo>
                    <a:pt x="125705" y="1576"/>
                    <a:pt x="126020" y="1828"/>
                    <a:pt x="126083" y="2206"/>
                  </a:cubicBezTo>
                  <a:cubicBezTo>
                    <a:pt x="126147" y="2332"/>
                    <a:pt x="126147" y="2584"/>
                    <a:pt x="126147" y="2836"/>
                  </a:cubicBezTo>
                  <a:cubicBezTo>
                    <a:pt x="126147" y="3088"/>
                    <a:pt x="126147" y="3340"/>
                    <a:pt x="126083" y="3466"/>
                  </a:cubicBezTo>
                  <a:cubicBezTo>
                    <a:pt x="126020" y="3844"/>
                    <a:pt x="125705" y="4096"/>
                    <a:pt x="125327" y="4096"/>
                  </a:cubicBezTo>
                  <a:cubicBezTo>
                    <a:pt x="124886" y="4096"/>
                    <a:pt x="124571" y="3844"/>
                    <a:pt x="124508" y="3466"/>
                  </a:cubicBezTo>
                  <a:cubicBezTo>
                    <a:pt x="124445" y="3340"/>
                    <a:pt x="124445" y="3088"/>
                    <a:pt x="124445" y="2836"/>
                  </a:cubicBezTo>
                  <a:cubicBezTo>
                    <a:pt x="124445" y="2584"/>
                    <a:pt x="124445" y="2332"/>
                    <a:pt x="124508" y="2206"/>
                  </a:cubicBezTo>
                  <a:cubicBezTo>
                    <a:pt x="124571" y="1828"/>
                    <a:pt x="124886" y="1576"/>
                    <a:pt x="125264" y="1576"/>
                  </a:cubicBezTo>
                  <a:close/>
                  <a:moveTo>
                    <a:pt x="64" y="0"/>
                  </a:moveTo>
                  <a:cubicBezTo>
                    <a:pt x="1" y="0"/>
                    <a:pt x="1" y="63"/>
                    <a:pt x="1" y="127"/>
                  </a:cubicBezTo>
                  <a:lnTo>
                    <a:pt x="1" y="316"/>
                  </a:lnTo>
                  <a:cubicBezTo>
                    <a:pt x="1" y="379"/>
                    <a:pt x="1" y="442"/>
                    <a:pt x="64" y="442"/>
                  </a:cubicBezTo>
                  <a:lnTo>
                    <a:pt x="1261" y="442"/>
                  </a:lnTo>
                  <a:lnTo>
                    <a:pt x="1261" y="4348"/>
                  </a:lnTo>
                  <a:cubicBezTo>
                    <a:pt x="1261" y="4411"/>
                    <a:pt x="1261" y="4411"/>
                    <a:pt x="1324" y="4411"/>
                  </a:cubicBezTo>
                  <a:lnTo>
                    <a:pt x="1639" y="4411"/>
                  </a:lnTo>
                  <a:cubicBezTo>
                    <a:pt x="1639" y="4411"/>
                    <a:pt x="1702" y="4411"/>
                    <a:pt x="1702" y="4348"/>
                  </a:cubicBezTo>
                  <a:lnTo>
                    <a:pt x="1702" y="442"/>
                  </a:lnTo>
                  <a:lnTo>
                    <a:pt x="2962" y="442"/>
                  </a:lnTo>
                  <a:cubicBezTo>
                    <a:pt x="2962" y="442"/>
                    <a:pt x="3025" y="379"/>
                    <a:pt x="3025" y="316"/>
                  </a:cubicBezTo>
                  <a:lnTo>
                    <a:pt x="3025" y="127"/>
                  </a:lnTo>
                  <a:cubicBezTo>
                    <a:pt x="3025" y="63"/>
                    <a:pt x="2962" y="0"/>
                    <a:pt x="2962" y="0"/>
                  </a:cubicBezTo>
                  <a:close/>
                  <a:moveTo>
                    <a:pt x="3907" y="0"/>
                  </a:moveTo>
                  <a:cubicBezTo>
                    <a:pt x="3844" y="0"/>
                    <a:pt x="3781" y="63"/>
                    <a:pt x="3781" y="127"/>
                  </a:cubicBezTo>
                  <a:lnTo>
                    <a:pt x="3781" y="4348"/>
                  </a:lnTo>
                  <a:cubicBezTo>
                    <a:pt x="3781" y="4411"/>
                    <a:pt x="3844" y="4411"/>
                    <a:pt x="3907" y="4411"/>
                  </a:cubicBezTo>
                  <a:lnTo>
                    <a:pt x="4159" y="4411"/>
                  </a:lnTo>
                  <a:cubicBezTo>
                    <a:pt x="4222" y="4411"/>
                    <a:pt x="4222" y="4411"/>
                    <a:pt x="4222" y="4348"/>
                  </a:cubicBezTo>
                  <a:lnTo>
                    <a:pt x="4222" y="2269"/>
                  </a:lnTo>
                  <a:cubicBezTo>
                    <a:pt x="4285" y="1828"/>
                    <a:pt x="4600" y="1576"/>
                    <a:pt x="5041" y="1576"/>
                  </a:cubicBezTo>
                  <a:cubicBezTo>
                    <a:pt x="5482" y="1576"/>
                    <a:pt x="5798" y="1891"/>
                    <a:pt x="5798" y="2395"/>
                  </a:cubicBezTo>
                  <a:lnTo>
                    <a:pt x="5798" y="4348"/>
                  </a:lnTo>
                  <a:cubicBezTo>
                    <a:pt x="5798" y="4411"/>
                    <a:pt x="5798" y="4411"/>
                    <a:pt x="5861" y="4411"/>
                  </a:cubicBezTo>
                  <a:lnTo>
                    <a:pt x="6113" y="4411"/>
                  </a:lnTo>
                  <a:cubicBezTo>
                    <a:pt x="6176" y="4411"/>
                    <a:pt x="6239" y="4411"/>
                    <a:pt x="6239" y="4348"/>
                  </a:cubicBezTo>
                  <a:lnTo>
                    <a:pt x="6239" y="2269"/>
                  </a:lnTo>
                  <a:cubicBezTo>
                    <a:pt x="6239" y="1639"/>
                    <a:pt x="5798" y="1198"/>
                    <a:pt x="5104" y="1198"/>
                  </a:cubicBezTo>
                  <a:cubicBezTo>
                    <a:pt x="4726" y="1198"/>
                    <a:pt x="4474" y="1324"/>
                    <a:pt x="4285" y="1576"/>
                  </a:cubicBezTo>
                  <a:lnTo>
                    <a:pt x="4222" y="1576"/>
                  </a:lnTo>
                  <a:lnTo>
                    <a:pt x="4222" y="127"/>
                  </a:lnTo>
                  <a:cubicBezTo>
                    <a:pt x="4222" y="63"/>
                    <a:pt x="4222" y="0"/>
                    <a:pt x="4159" y="0"/>
                  </a:cubicBezTo>
                  <a:close/>
                  <a:moveTo>
                    <a:pt x="19282" y="0"/>
                  </a:moveTo>
                  <a:cubicBezTo>
                    <a:pt x="19219" y="0"/>
                    <a:pt x="19219" y="63"/>
                    <a:pt x="19219" y="127"/>
                  </a:cubicBezTo>
                  <a:lnTo>
                    <a:pt x="20605" y="4348"/>
                  </a:lnTo>
                  <a:cubicBezTo>
                    <a:pt x="20605" y="4411"/>
                    <a:pt x="20605" y="4411"/>
                    <a:pt x="20668" y="4411"/>
                  </a:cubicBezTo>
                  <a:lnTo>
                    <a:pt x="20983" y="4411"/>
                  </a:lnTo>
                  <a:cubicBezTo>
                    <a:pt x="21046" y="4411"/>
                    <a:pt x="21046" y="4411"/>
                    <a:pt x="21109" y="4348"/>
                  </a:cubicBezTo>
                  <a:lnTo>
                    <a:pt x="22432" y="127"/>
                  </a:lnTo>
                  <a:cubicBezTo>
                    <a:pt x="22495" y="63"/>
                    <a:pt x="22432" y="0"/>
                    <a:pt x="22369" y="0"/>
                  </a:cubicBezTo>
                  <a:lnTo>
                    <a:pt x="22117" y="0"/>
                  </a:lnTo>
                  <a:cubicBezTo>
                    <a:pt x="22054" y="0"/>
                    <a:pt x="21991" y="63"/>
                    <a:pt x="21991" y="63"/>
                  </a:cubicBezTo>
                  <a:lnTo>
                    <a:pt x="20857" y="3781"/>
                  </a:lnTo>
                  <a:lnTo>
                    <a:pt x="20794" y="3781"/>
                  </a:lnTo>
                  <a:lnTo>
                    <a:pt x="19660" y="63"/>
                  </a:lnTo>
                  <a:cubicBezTo>
                    <a:pt x="19660" y="63"/>
                    <a:pt x="19660" y="0"/>
                    <a:pt x="19597" y="0"/>
                  </a:cubicBezTo>
                  <a:close/>
                  <a:moveTo>
                    <a:pt x="23881" y="0"/>
                  </a:moveTo>
                  <a:cubicBezTo>
                    <a:pt x="23881" y="0"/>
                    <a:pt x="23818" y="63"/>
                    <a:pt x="23818" y="63"/>
                  </a:cubicBezTo>
                  <a:lnTo>
                    <a:pt x="22432" y="4348"/>
                  </a:lnTo>
                  <a:cubicBezTo>
                    <a:pt x="22432" y="4411"/>
                    <a:pt x="22432" y="4411"/>
                    <a:pt x="22495" y="4411"/>
                  </a:cubicBezTo>
                  <a:lnTo>
                    <a:pt x="22810" y="4411"/>
                  </a:lnTo>
                  <a:cubicBezTo>
                    <a:pt x="22810" y="4411"/>
                    <a:pt x="22873" y="4411"/>
                    <a:pt x="22873" y="4348"/>
                  </a:cubicBezTo>
                  <a:lnTo>
                    <a:pt x="23125" y="3592"/>
                  </a:lnTo>
                  <a:lnTo>
                    <a:pt x="25079" y="3592"/>
                  </a:lnTo>
                  <a:lnTo>
                    <a:pt x="25331" y="4348"/>
                  </a:lnTo>
                  <a:cubicBezTo>
                    <a:pt x="25331" y="4411"/>
                    <a:pt x="25394" y="4411"/>
                    <a:pt x="25394" y="4411"/>
                  </a:cubicBezTo>
                  <a:lnTo>
                    <a:pt x="25709" y="4411"/>
                  </a:lnTo>
                  <a:cubicBezTo>
                    <a:pt x="25772" y="4411"/>
                    <a:pt x="25772" y="4411"/>
                    <a:pt x="25772" y="4348"/>
                  </a:cubicBezTo>
                  <a:lnTo>
                    <a:pt x="24385" y="63"/>
                  </a:lnTo>
                  <a:cubicBezTo>
                    <a:pt x="24385" y="63"/>
                    <a:pt x="24322" y="0"/>
                    <a:pt x="24322" y="0"/>
                  </a:cubicBezTo>
                  <a:close/>
                  <a:moveTo>
                    <a:pt x="26339" y="0"/>
                  </a:moveTo>
                  <a:cubicBezTo>
                    <a:pt x="26276" y="0"/>
                    <a:pt x="26276" y="63"/>
                    <a:pt x="26276" y="127"/>
                  </a:cubicBezTo>
                  <a:lnTo>
                    <a:pt x="27599" y="2206"/>
                  </a:lnTo>
                  <a:cubicBezTo>
                    <a:pt x="27599" y="2206"/>
                    <a:pt x="27599" y="2206"/>
                    <a:pt x="27599" y="2269"/>
                  </a:cubicBezTo>
                  <a:lnTo>
                    <a:pt x="26276" y="4348"/>
                  </a:lnTo>
                  <a:cubicBezTo>
                    <a:pt x="26276" y="4411"/>
                    <a:pt x="26276" y="4411"/>
                    <a:pt x="26339" y="4411"/>
                  </a:cubicBezTo>
                  <a:lnTo>
                    <a:pt x="26654" y="4411"/>
                  </a:lnTo>
                  <a:cubicBezTo>
                    <a:pt x="26717" y="4411"/>
                    <a:pt x="26717" y="4411"/>
                    <a:pt x="26717" y="4348"/>
                  </a:cubicBezTo>
                  <a:lnTo>
                    <a:pt x="27851" y="2584"/>
                  </a:lnTo>
                  <a:lnTo>
                    <a:pt x="27914" y="2584"/>
                  </a:lnTo>
                  <a:lnTo>
                    <a:pt x="28985" y="4348"/>
                  </a:lnTo>
                  <a:cubicBezTo>
                    <a:pt x="29048" y="4411"/>
                    <a:pt x="29048" y="4411"/>
                    <a:pt x="29111" y="4411"/>
                  </a:cubicBezTo>
                  <a:lnTo>
                    <a:pt x="29426" y="4411"/>
                  </a:lnTo>
                  <a:cubicBezTo>
                    <a:pt x="29489" y="4411"/>
                    <a:pt x="29489" y="4411"/>
                    <a:pt x="29426" y="4348"/>
                  </a:cubicBezTo>
                  <a:lnTo>
                    <a:pt x="28166" y="2269"/>
                  </a:lnTo>
                  <a:cubicBezTo>
                    <a:pt x="28166" y="2269"/>
                    <a:pt x="28166" y="2206"/>
                    <a:pt x="28166" y="2206"/>
                  </a:cubicBezTo>
                  <a:lnTo>
                    <a:pt x="29426" y="127"/>
                  </a:lnTo>
                  <a:cubicBezTo>
                    <a:pt x="29489" y="63"/>
                    <a:pt x="29489" y="0"/>
                    <a:pt x="29426" y="0"/>
                  </a:cubicBezTo>
                  <a:lnTo>
                    <a:pt x="29111" y="0"/>
                  </a:lnTo>
                  <a:cubicBezTo>
                    <a:pt x="29048" y="0"/>
                    <a:pt x="29048" y="63"/>
                    <a:pt x="28985" y="63"/>
                  </a:cubicBezTo>
                  <a:lnTo>
                    <a:pt x="27914" y="1828"/>
                  </a:lnTo>
                  <a:cubicBezTo>
                    <a:pt x="27883" y="1859"/>
                    <a:pt x="27867" y="1875"/>
                    <a:pt x="27859" y="1875"/>
                  </a:cubicBezTo>
                  <a:cubicBezTo>
                    <a:pt x="27851" y="1875"/>
                    <a:pt x="27851" y="1859"/>
                    <a:pt x="27851" y="1828"/>
                  </a:cubicBezTo>
                  <a:lnTo>
                    <a:pt x="26717" y="63"/>
                  </a:lnTo>
                  <a:cubicBezTo>
                    <a:pt x="26717" y="63"/>
                    <a:pt x="26717" y="0"/>
                    <a:pt x="26654" y="0"/>
                  </a:cubicBezTo>
                  <a:close/>
                  <a:moveTo>
                    <a:pt x="32703" y="0"/>
                  </a:moveTo>
                  <a:cubicBezTo>
                    <a:pt x="31947" y="0"/>
                    <a:pt x="31695" y="316"/>
                    <a:pt x="31695" y="1072"/>
                  </a:cubicBezTo>
                  <a:lnTo>
                    <a:pt x="31695" y="1198"/>
                  </a:lnTo>
                  <a:cubicBezTo>
                    <a:pt x="31695" y="1261"/>
                    <a:pt x="31695" y="1261"/>
                    <a:pt x="31695" y="1261"/>
                  </a:cubicBezTo>
                  <a:lnTo>
                    <a:pt x="31254" y="1261"/>
                  </a:lnTo>
                  <a:cubicBezTo>
                    <a:pt x="31254" y="1261"/>
                    <a:pt x="31191" y="1261"/>
                    <a:pt x="31191" y="1324"/>
                  </a:cubicBezTo>
                  <a:lnTo>
                    <a:pt x="31191" y="1576"/>
                  </a:lnTo>
                  <a:cubicBezTo>
                    <a:pt x="31191" y="1639"/>
                    <a:pt x="31254" y="1639"/>
                    <a:pt x="31254" y="1639"/>
                  </a:cubicBezTo>
                  <a:lnTo>
                    <a:pt x="31695" y="1639"/>
                  </a:lnTo>
                  <a:cubicBezTo>
                    <a:pt x="31695" y="1639"/>
                    <a:pt x="31695" y="1639"/>
                    <a:pt x="31695" y="1702"/>
                  </a:cubicBezTo>
                  <a:lnTo>
                    <a:pt x="31695" y="4348"/>
                  </a:lnTo>
                  <a:cubicBezTo>
                    <a:pt x="31695" y="4411"/>
                    <a:pt x="31758" y="4411"/>
                    <a:pt x="31821" y="4411"/>
                  </a:cubicBezTo>
                  <a:lnTo>
                    <a:pt x="32073" y="4411"/>
                  </a:lnTo>
                  <a:cubicBezTo>
                    <a:pt x="32136" y="4411"/>
                    <a:pt x="32136" y="4411"/>
                    <a:pt x="32136" y="4348"/>
                  </a:cubicBezTo>
                  <a:lnTo>
                    <a:pt x="32136" y="1702"/>
                  </a:lnTo>
                  <a:cubicBezTo>
                    <a:pt x="32136" y="1639"/>
                    <a:pt x="32136" y="1639"/>
                    <a:pt x="32199" y="1639"/>
                  </a:cubicBezTo>
                  <a:lnTo>
                    <a:pt x="32892" y="1639"/>
                  </a:lnTo>
                  <a:cubicBezTo>
                    <a:pt x="32892" y="1639"/>
                    <a:pt x="32955" y="1639"/>
                    <a:pt x="32955" y="1576"/>
                  </a:cubicBezTo>
                  <a:lnTo>
                    <a:pt x="32955" y="1324"/>
                  </a:lnTo>
                  <a:cubicBezTo>
                    <a:pt x="32955" y="1261"/>
                    <a:pt x="32892" y="1261"/>
                    <a:pt x="32892" y="1261"/>
                  </a:cubicBezTo>
                  <a:lnTo>
                    <a:pt x="32199" y="1261"/>
                  </a:lnTo>
                  <a:cubicBezTo>
                    <a:pt x="32136" y="1261"/>
                    <a:pt x="32136" y="1261"/>
                    <a:pt x="32136" y="1198"/>
                  </a:cubicBezTo>
                  <a:lnTo>
                    <a:pt x="32136" y="1072"/>
                  </a:lnTo>
                  <a:cubicBezTo>
                    <a:pt x="32136" y="631"/>
                    <a:pt x="32262" y="442"/>
                    <a:pt x="32766" y="442"/>
                  </a:cubicBezTo>
                  <a:lnTo>
                    <a:pt x="32892" y="442"/>
                  </a:lnTo>
                  <a:cubicBezTo>
                    <a:pt x="32955" y="442"/>
                    <a:pt x="32955" y="379"/>
                    <a:pt x="32955" y="316"/>
                  </a:cubicBezTo>
                  <a:lnTo>
                    <a:pt x="32955" y="127"/>
                  </a:lnTo>
                  <a:cubicBezTo>
                    <a:pt x="32955" y="63"/>
                    <a:pt x="32955" y="0"/>
                    <a:pt x="32892" y="0"/>
                  </a:cubicBezTo>
                  <a:close/>
                  <a:moveTo>
                    <a:pt x="40264" y="1261"/>
                  </a:moveTo>
                  <a:cubicBezTo>
                    <a:pt x="40201" y="1261"/>
                    <a:pt x="40138" y="1261"/>
                    <a:pt x="40138" y="1324"/>
                  </a:cubicBezTo>
                  <a:lnTo>
                    <a:pt x="40138" y="4348"/>
                  </a:lnTo>
                  <a:cubicBezTo>
                    <a:pt x="40138" y="4411"/>
                    <a:pt x="40201" y="4411"/>
                    <a:pt x="40264" y="4411"/>
                  </a:cubicBezTo>
                  <a:lnTo>
                    <a:pt x="40516" y="4411"/>
                  </a:lnTo>
                  <a:cubicBezTo>
                    <a:pt x="40579" y="4411"/>
                    <a:pt x="40642" y="4411"/>
                    <a:pt x="40642" y="4348"/>
                  </a:cubicBezTo>
                  <a:lnTo>
                    <a:pt x="40642" y="1324"/>
                  </a:lnTo>
                  <a:cubicBezTo>
                    <a:pt x="40642" y="1261"/>
                    <a:pt x="40579" y="1261"/>
                    <a:pt x="40516" y="1261"/>
                  </a:cubicBezTo>
                  <a:close/>
                  <a:moveTo>
                    <a:pt x="41713" y="0"/>
                  </a:moveTo>
                  <a:cubicBezTo>
                    <a:pt x="41713" y="0"/>
                    <a:pt x="41650" y="63"/>
                    <a:pt x="41650" y="127"/>
                  </a:cubicBezTo>
                  <a:lnTo>
                    <a:pt x="41650" y="4348"/>
                  </a:lnTo>
                  <a:cubicBezTo>
                    <a:pt x="41650" y="4411"/>
                    <a:pt x="41713" y="4411"/>
                    <a:pt x="41713" y="4411"/>
                  </a:cubicBezTo>
                  <a:lnTo>
                    <a:pt x="42028" y="4411"/>
                  </a:lnTo>
                  <a:cubicBezTo>
                    <a:pt x="42091" y="4411"/>
                    <a:pt x="42091" y="4411"/>
                    <a:pt x="42091" y="4348"/>
                  </a:cubicBezTo>
                  <a:lnTo>
                    <a:pt x="42091" y="127"/>
                  </a:lnTo>
                  <a:cubicBezTo>
                    <a:pt x="42091" y="63"/>
                    <a:pt x="42091" y="0"/>
                    <a:pt x="42028" y="0"/>
                  </a:cubicBezTo>
                  <a:close/>
                  <a:moveTo>
                    <a:pt x="43225" y="1261"/>
                  </a:moveTo>
                  <a:cubicBezTo>
                    <a:pt x="43225" y="1261"/>
                    <a:pt x="43162" y="1261"/>
                    <a:pt x="43162" y="1324"/>
                  </a:cubicBezTo>
                  <a:lnTo>
                    <a:pt x="43162" y="4348"/>
                  </a:lnTo>
                  <a:cubicBezTo>
                    <a:pt x="43162" y="4411"/>
                    <a:pt x="43225" y="4411"/>
                    <a:pt x="43225" y="4411"/>
                  </a:cubicBezTo>
                  <a:lnTo>
                    <a:pt x="43540" y="4411"/>
                  </a:lnTo>
                  <a:cubicBezTo>
                    <a:pt x="43603" y="4411"/>
                    <a:pt x="43603" y="4411"/>
                    <a:pt x="43603" y="4348"/>
                  </a:cubicBezTo>
                  <a:lnTo>
                    <a:pt x="43603" y="1324"/>
                  </a:lnTo>
                  <a:cubicBezTo>
                    <a:pt x="43603" y="1261"/>
                    <a:pt x="43603" y="1261"/>
                    <a:pt x="43540" y="1261"/>
                  </a:cubicBezTo>
                  <a:close/>
                  <a:moveTo>
                    <a:pt x="44927" y="442"/>
                  </a:moveTo>
                  <a:cubicBezTo>
                    <a:pt x="44864" y="442"/>
                    <a:pt x="44864" y="442"/>
                    <a:pt x="44864" y="505"/>
                  </a:cubicBezTo>
                  <a:lnTo>
                    <a:pt x="44864" y="1198"/>
                  </a:lnTo>
                  <a:cubicBezTo>
                    <a:pt x="44864" y="1261"/>
                    <a:pt x="44864" y="1261"/>
                    <a:pt x="44801" y="1261"/>
                  </a:cubicBezTo>
                  <a:lnTo>
                    <a:pt x="44486" y="1261"/>
                  </a:lnTo>
                  <a:cubicBezTo>
                    <a:pt x="44423" y="1261"/>
                    <a:pt x="44360" y="1261"/>
                    <a:pt x="44360" y="1324"/>
                  </a:cubicBezTo>
                  <a:lnTo>
                    <a:pt x="44360" y="1513"/>
                  </a:lnTo>
                  <a:cubicBezTo>
                    <a:pt x="44360" y="1576"/>
                    <a:pt x="44423" y="1639"/>
                    <a:pt x="44486" y="1639"/>
                  </a:cubicBezTo>
                  <a:lnTo>
                    <a:pt x="44864" y="1639"/>
                  </a:lnTo>
                  <a:lnTo>
                    <a:pt x="44864" y="3655"/>
                  </a:lnTo>
                  <a:cubicBezTo>
                    <a:pt x="44864" y="4285"/>
                    <a:pt x="45242" y="4411"/>
                    <a:pt x="45809" y="4411"/>
                  </a:cubicBezTo>
                  <a:lnTo>
                    <a:pt x="45998" y="4411"/>
                  </a:lnTo>
                  <a:cubicBezTo>
                    <a:pt x="46061" y="4411"/>
                    <a:pt x="46061" y="4411"/>
                    <a:pt x="46061" y="4348"/>
                  </a:cubicBezTo>
                  <a:lnTo>
                    <a:pt x="46061" y="4096"/>
                  </a:lnTo>
                  <a:cubicBezTo>
                    <a:pt x="46061" y="4096"/>
                    <a:pt x="46061" y="4033"/>
                    <a:pt x="45998" y="4033"/>
                  </a:cubicBezTo>
                  <a:lnTo>
                    <a:pt x="45872" y="4033"/>
                  </a:lnTo>
                  <a:cubicBezTo>
                    <a:pt x="45494" y="4033"/>
                    <a:pt x="45305" y="3907"/>
                    <a:pt x="45305" y="3466"/>
                  </a:cubicBezTo>
                  <a:lnTo>
                    <a:pt x="45305" y="1639"/>
                  </a:lnTo>
                  <a:lnTo>
                    <a:pt x="45998" y="1639"/>
                  </a:lnTo>
                  <a:cubicBezTo>
                    <a:pt x="46061" y="1639"/>
                    <a:pt x="46124" y="1576"/>
                    <a:pt x="46124" y="1513"/>
                  </a:cubicBezTo>
                  <a:lnTo>
                    <a:pt x="46124" y="1324"/>
                  </a:lnTo>
                  <a:cubicBezTo>
                    <a:pt x="46124" y="1261"/>
                    <a:pt x="46061" y="1261"/>
                    <a:pt x="45998" y="1261"/>
                  </a:cubicBezTo>
                  <a:lnTo>
                    <a:pt x="45305" y="1261"/>
                  </a:lnTo>
                  <a:cubicBezTo>
                    <a:pt x="45305" y="1261"/>
                    <a:pt x="45305" y="1261"/>
                    <a:pt x="45305" y="1198"/>
                  </a:cubicBezTo>
                  <a:lnTo>
                    <a:pt x="45305" y="505"/>
                  </a:lnTo>
                  <a:cubicBezTo>
                    <a:pt x="45305" y="442"/>
                    <a:pt x="45242" y="442"/>
                    <a:pt x="45242" y="442"/>
                  </a:cubicBezTo>
                  <a:close/>
                  <a:moveTo>
                    <a:pt x="50913" y="1261"/>
                  </a:moveTo>
                  <a:cubicBezTo>
                    <a:pt x="50850" y="1261"/>
                    <a:pt x="50787" y="1261"/>
                    <a:pt x="50850" y="1324"/>
                  </a:cubicBezTo>
                  <a:lnTo>
                    <a:pt x="51732" y="4348"/>
                  </a:lnTo>
                  <a:cubicBezTo>
                    <a:pt x="51732" y="4411"/>
                    <a:pt x="51732" y="4411"/>
                    <a:pt x="51795" y="4411"/>
                  </a:cubicBezTo>
                  <a:lnTo>
                    <a:pt x="52110" y="4411"/>
                  </a:lnTo>
                  <a:cubicBezTo>
                    <a:pt x="52173" y="4411"/>
                    <a:pt x="52173" y="4411"/>
                    <a:pt x="52173" y="4348"/>
                  </a:cubicBezTo>
                  <a:lnTo>
                    <a:pt x="52866" y="2017"/>
                  </a:lnTo>
                  <a:lnTo>
                    <a:pt x="53559" y="4348"/>
                  </a:lnTo>
                  <a:cubicBezTo>
                    <a:pt x="53559" y="4411"/>
                    <a:pt x="53622" y="4411"/>
                    <a:pt x="53685" y="4411"/>
                  </a:cubicBezTo>
                  <a:lnTo>
                    <a:pt x="54000" y="4411"/>
                  </a:lnTo>
                  <a:cubicBezTo>
                    <a:pt x="54000" y="4411"/>
                    <a:pt x="54063" y="4411"/>
                    <a:pt x="54063" y="4348"/>
                  </a:cubicBezTo>
                  <a:lnTo>
                    <a:pt x="54945" y="1324"/>
                  </a:lnTo>
                  <a:cubicBezTo>
                    <a:pt x="54945" y="1261"/>
                    <a:pt x="54945" y="1261"/>
                    <a:pt x="54882" y="1261"/>
                  </a:cubicBezTo>
                  <a:lnTo>
                    <a:pt x="54567" y="1261"/>
                  </a:lnTo>
                  <a:cubicBezTo>
                    <a:pt x="54567" y="1261"/>
                    <a:pt x="54504" y="1261"/>
                    <a:pt x="54504" y="1324"/>
                  </a:cubicBezTo>
                  <a:lnTo>
                    <a:pt x="53811" y="3781"/>
                  </a:lnTo>
                  <a:lnTo>
                    <a:pt x="53118" y="1324"/>
                  </a:lnTo>
                  <a:cubicBezTo>
                    <a:pt x="53118" y="1261"/>
                    <a:pt x="53055" y="1261"/>
                    <a:pt x="52992" y="1261"/>
                  </a:cubicBezTo>
                  <a:lnTo>
                    <a:pt x="52740" y="1261"/>
                  </a:lnTo>
                  <a:cubicBezTo>
                    <a:pt x="52677" y="1261"/>
                    <a:pt x="52677" y="1261"/>
                    <a:pt x="52677" y="1324"/>
                  </a:cubicBezTo>
                  <a:lnTo>
                    <a:pt x="51984" y="3781"/>
                  </a:lnTo>
                  <a:lnTo>
                    <a:pt x="51921" y="3781"/>
                  </a:lnTo>
                  <a:lnTo>
                    <a:pt x="51291" y="1324"/>
                  </a:lnTo>
                  <a:cubicBezTo>
                    <a:pt x="51291" y="1261"/>
                    <a:pt x="51228" y="1261"/>
                    <a:pt x="51165" y="1261"/>
                  </a:cubicBezTo>
                  <a:close/>
                  <a:moveTo>
                    <a:pt x="55827" y="1261"/>
                  </a:moveTo>
                  <a:cubicBezTo>
                    <a:pt x="55764" y="1261"/>
                    <a:pt x="55701" y="1261"/>
                    <a:pt x="55701" y="1324"/>
                  </a:cubicBezTo>
                  <a:lnTo>
                    <a:pt x="55701" y="4348"/>
                  </a:lnTo>
                  <a:cubicBezTo>
                    <a:pt x="55701" y="4411"/>
                    <a:pt x="55764" y="4411"/>
                    <a:pt x="55827" y="4411"/>
                  </a:cubicBezTo>
                  <a:lnTo>
                    <a:pt x="56079" y="4411"/>
                  </a:lnTo>
                  <a:cubicBezTo>
                    <a:pt x="56142" y="4411"/>
                    <a:pt x="56142" y="4411"/>
                    <a:pt x="56142" y="4348"/>
                  </a:cubicBezTo>
                  <a:lnTo>
                    <a:pt x="56142" y="1324"/>
                  </a:lnTo>
                  <a:cubicBezTo>
                    <a:pt x="56142" y="1261"/>
                    <a:pt x="56142" y="1261"/>
                    <a:pt x="56079" y="1261"/>
                  </a:cubicBezTo>
                  <a:close/>
                  <a:moveTo>
                    <a:pt x="57277" y="0"/>
                  </a:moveTo>
                  <a:cubicBezTo>
                    <a:pt x="57214" y="0"/>
                    <a:pt x="57214" y="63"/>
                    <a:pt x="57214" y="127"/>
                  </a:cubicBezTo>
                  <a:lnTo>
                    <a:pt x="57214" y="4348"/>
                  </a:lnTo>
                  <a:cubicBezTo>
                    <a:pt x="57214" y="4411"/>
                    <a:pt x="57214" y="4411"/>
                    <a:pt x="57277" y="4411"/>
                  </a:cubicBezTo>
                  <a:lnTo>
                    <a:pt x="57592" y="4411"/>
                  </a:lnTo>
                  <a:cubicBezTo>
                    <a:pt x="57655" y="4411"/>
                    <a:pt x="57655" y="4411"/>
                    <a:pt x="57655" y="4348"/>
                  </a:cubicBezTo>
                  <a:lnTo>
                    <a:pt x="57655" y="127"/>
                  </a:lnTo>
                  <a:cubicBezTo>
                    <a:pt x="57655" y="63"/>
                    <a:pt x="57655" y="0"/>
                    <a:pt x="57592" y="0"/>
                  </a:cubicBezTo>
                  <a:close/>
                  <a:moveTo>
                    <a:pt x="58726" y="0"/>
                  </a:moveTo>
                  <a:cubicBezTo>
                    <a:pt x="58726" y="0"/>
                    <a:pt x="58663" y="63"/>
                    <a:pt x="58663" y="127"/>
                  </a:cubicBezTo>
                  <a:lnTo>
                    <a:pt x="58663" y="4348"/>
                  </a:lnTo>
                  <a:cubicBezTo>
                    <a:pt x="58663" y="4411"/>
                    <a:pt x="58726" y="4411"/>
                    <a:pt x="58726" y="4411"/>
                  </a:cubicBezTo>
                  <a:lnTo>
                    <a:pt x="59041" y="4411"/>
                  </a:lnTo>
                  <a:cubicBezTo>
                    <a:pt x="59104" y="4411"/>
                    <a:pt x="59104" y="4411"/>
                    <a:pt x="59104" y="4348"/>
                  </a:cubicBezTo>
                  <a:lnTo>
                    <a:pt x="59104" y="127"/>
                  </a:lnTo>
                  <a:cubicBezTo>
                    <a:pt x="59104" y="63"/>
                    <a:pt x="59104" y="0"/>
                    <a:pt x="59041" y="0"/>
                  </a:cubicBezTo>
                  <a:close/>
                  <a:moveTo>
                    <a:pt x="64964" y="1261"/>
                  </a:moveTo>
                  <a:cubicBezTo>
                    <a:pt x="64901" y="1261"/>
                    <a:pt x="64838" y="1261"/>
                    <a:pt x="64838" y="1324"/>
                  </a:cubicBezTo>
                  <a:lnTo>
                    <a:pt x="64838" y="4348"/>
                  </a:lnTo>
                  <a:cubicBezTo>
                    <a:pt x="64838" y="4411"/>
                    <a:pt x="64901" y="4411"/>
                    <a:pt x="64964" y="4411"/>
                  </a:cubicBezTo>
                  <a:lnTo>
                    <a:pt x="65216" y="4411"/>
                  </a:lnTo>
                  <a:cubicBezTo>
                    <a:pt x="65279" y="4411"/>
                    <a:pt x="65279" y="4411"/>
                    <a:pt x="65279" y="4348"/>
                  </a:cubicBezTo>
                  <a:lnTo>
                    <a:pt x="65279" y="1324"/>
                  </a:lnTo>
                  <a:cubicBezTo>
                    <a:pt x="65279" y="1261"/>
                    <a:pt x="65279" y="1261"/>
                    <a:pt x="65216" y="1261"/>
                  </a:cubicBezTo>
                  <a:close/>
                  <a:moveTo>
                    <a:pt x="69690" y="442"/>
                  </a:moveTo>
                  <a:cubicBezTo>
                    <a:pt x="69627" y="442"/>
                    <a:pt x="69564" y="442"/>
                    <a:pt x="69564" y="505"/>
                  </a:cubicBezTo>
                  <a:lnTo>
                    <a:pt x="69564" y="1198"/>
                  </a:lnTo>
                  <a:cubicBezTo>
                    <a:pt x="69564" y="1261"/>
                    <a:pt x="69564" y="1261"/>
                    <a:pt x="69564" y="1261"/>
                  </a:cubicBezTo>
                  <a:lnTo>
                    <a:pt x="69186" y="1261"/>
                  </a:lnTo>
                  <a:cubicBezTo>
                    <a:pt x="69123" y="1261"/>
                    <a:pt x="69123" y="1261"/>
                    <a:pt x="69123" y="1324"/>
                  </a:cubicBezTo>
                  <a:lnTo>
                    <a:pt x="69123" y="1513"/>
                  </a:lnTo>
                  <a:cubicBezTo>
                    <a:pt x="69123" y="1576"/>
                    <a:pt x="69123" y="1639"/>
                    <a:pt x="69186" y="1639"/>
                  </a:cubicBezTo>
                  <a:lnTo>
                    <a:pt x="69564" y="1639"/>
                  </a:lnTo>
                  <a:lnTo>
                    <a:pt x="69564" y="3655"/>
                  </a:lnTo>
                  <a:cubicBezTo>
                    <a:pt x="69564" y="4285"/>
                    <a:pt x="69942" y="4411"/>
                    <a:pt x="70509" y="4411"/>
                  </a:cubicBezTo>
                  <a:lnTo>
                    <a:pt x="70698" y="4411"/>
                  </a:lnTo>
                  <a:cubicBezTo>
                    <a:pt x="70761" y="4411"/>
                    <a:pt x="70824" y="4411"/>
                    <a:pt x="70824" y="4348"/>
                  </a:cubicBezTo>
                  <a:lnTo>
                    <a:pt x="70824" y="4096"/>
                  </a:lnTo>
                  <a:cubicBezTo>
                    <a:pt x="70824" y="4096"/>
                    <a:pt x="70761" y="4033"/>
                    <a:pt x="70698" y="4033"/>
                  </a:cubicBezTo>
                  <a:lnTo>
                    <a:pt x="70572" y="4033"/>
                  </a:lnTo>
                  <a:cubicBezTo>
                    <a:pt x="70194" y="4033"/>
                    <a:pt x="70005" y="3907"/>
                    <a:pt x="70005" y="3466"/>
                  </a:cubicBezTo>
                  <a:lnTo>
                    <a:pt x="70005" y="1639"/>
                  </a:lnTo>
                  <a:lnTo>
                    <a:pt x="70698" y="1639"/>
                  </a:lnTo>
                  <a:cubicBezTo>
                    <a:pt x="70761" y="1639"/>
                    <a:pt x="70824" y="1576"/>
                    <a:pt x="70824" y="1513"/>
                  </a:cubicBezTo>
                  <a:lnTo>
                    <a:pt x="70824" y="1324"/>
                  </a:lnTo>
                  <a:cubicBezTo>
                    <a:pt x="70824" y="1261"/>
                    <a:pt x="70761" y="1261"/>
                    <a:pt x="70761" y="1261"/>
                  </a:cubicBezTo>
                  <a:lnTo>
                    <a:pt x="70068" y="1261"/>
                  </a:lnTo>
                  <a:cubicBezTo>
                    <a:pt x="70005" y="1261"/>
                    <a:pt x="70005" y="1261"/>
                    <a:pt x="70005" y="1198"/>
                  </a:cubicBezTo>
                  <a:lnTo>
                    <a:pt x="70005" y="505"/>
                  </a:lnTo>
                  <a:cubicBezTo>
                    <a:pt x="70005" y="442"/>
                    <a:pt x="70005" y="442"/>
                    <a:pt x="69942" y="442"/>
                  </a:cubicBezTo>
                  <a:close/>
                  <a:moveTo>
                    <a:pt x="72966" y="1198"/>
                  </a:moveTo>
                  <a:cubicBezTo>
                    <a:pt x="72588" y="1198"/>
                    <a:pt x="72336" y="1387"/>
                    <a:pt x="72147" y="1702"/>
                  </a:cubicBezTo>
                  <a:lnTo>
                    <a:pt x="72147" y="1324"/>
                  </a:lnTo>
                  <a:cubicBezTo>
                    <a:pt x="72147" y="1261"/>
                    <a:pt x="72084" y="1261"/>
                    <a:pt x="72021" y="1261"/>
                  </a:cubicBezTo>
                  <a:lnTo>
                    <a:pt x="71769" y="1261"/>
                  </a:lnTo>
                  <a:cubicBezTo>
                    <a:pt x="71706" y="1261"/>
                    <a:pt x="71706" y="1261"/>
                    <a:pt x="71706" y="1324"/>
                  </a:cubicBezTo>
                  <a:lnTo>
                    <a:pt x="71706" y="4348"/>
                  </a:lnTo>
                  <a:cubicBezTo>
                    <a:pt x="71706" y="4411"/>
                    <a:pt x="71706" y="4411"/>
                    <a:pt x="71769" y="4411"/>
                  </a:cubicBezTo>
                  <a:lnTo>
                    <a:pt x="72021" y="4411"/>
                  </a:lnTo>
                  <a:cubicBezTo>
                    <a:pt x="72084" y="4411"/>
                    <a:pt x="72147" y="4411"/>
                    <a:pt x="72147" y="4348"/>
                  </a:cubicBezTo>
                  <a:lnTo>
                    <a:pt x="72147" y="2521"/>
                  </a:lnTo>
                  <a:cubicBezTo>
                    <a:pt x="72147" y="2017"/>
                    <a:pt x="72462" y="1702"/>
                    <a:pt x="72903" y="1702"/>
                  </a:cubicBezTo>
                  <a:lnTo>
                    <a:pt x="73218" y="1702"/>
                  </a:lnTo>
                  <a:cubicBezTo>
                    <a:pt x="73218" y="1720"/>
                    <a:pt x="73224" y="1728"/>
                    <a:pt x="73231" y="1728"/>
                  </a:cubicBezTo>
                  <a:cubicBezTo>
                    <a:pt x="73250" y="1728"/>
                    <a:pt x="73281" y="1683"/>
                    <a:pt x="73281" y="1639"/>
                  </a:cubicBezTo>
                  <a:lnTo>
                    <a:pt x="73344" y="1387"/>
                  </a:lnTo>
                  <a:cubicBezTo>
                    <a:pt x="73344" y="1324"/>
                    <a:pt x="73344" y="1324"/>
                    <a:pt x="73281" y="1261"/>
                  </a:cubicBezTo>
                  <a:cubicBezTo>
                    <a:pt x="73218" y="1261"/>
                    <a:pt x="73092" y="1198"/>
                    <a:pt x="72966" y="1198"/>
                  </a:cubicBezTo>
                  <a:close/>
                  <a:moveTo>
                    <a:pt x="74100" y="1261"/>
                  </a:moveTo>
                  <a:cubicBezTo>
                    <a:pt x="74037" y="1261"/>
                    <a:pt x="74037" y="1261"/>
                    <a:pt x="74037" y="1324"/>
                  </a:cubicBezTo>
                  <a:lnTo>
                    <a:pt x="74037" y="4348"/>
                  </a:lnTo>
                  <a:cubicBezTo>
                    <a:pt x="74037" y="4411"/>
                    <a:pt x="74037" y="4411"/>
                    <a:pt x="74100" y="4411"/>
                  </a:cubicBezTo>
                  <a:lnTo>
                    <a:pt x="74415" y="4411"/>
                  </a:lnTo>
                  <a:cubicBezTo>
                    <a:pt x="74415" y="4411"/>
                    <a:pt x="74478" y="4411"/>
                    <a:pt x="74478" y="4348"/>
                  </a:cubicBezTo>
                  <a:lnTo>
                    <a:pt x="74478" y="1324"/>
                  </a:lnTo>
                  <a:cubicBezTo>
                    <a:pt x="74478" y="1261"/>
                    <a:pt x="74415" y="1261"/>
                    <a:pt x="74415" y="1261"/>
                  </a:cubicBezTo>
                  <a:close/>
                  <a:moveTo>
                    <a:pt x="82607" y="442"/>
                  </a:moveTo>
                  <a:cubicBezTo>
                    <a:pt x="82544" y="442"/>
                    <a:pt x="82481" y="442"/>
                    <a:pt x="82481" y="505"/>
                  </a:cubicBezTo>
                  <a:lnTo>
                    <a:pt x="82481" y="1198"/>
                  </a:lnTo>
                  <a:cubicBezTo>
                    <a:pt x="82481" y="1261"/>
                    <a:pt x="82481" y="1261"/>
                    <a:pt x="82481" y="1261"/>
                  </a:cubicBezTo>
                  <a:lnTo>
                    <a:pt x="82103" y="1261"/>
                  </a:lnTo>
                  <a:cubicBezTo>
                    <a:pt x="82040" y="1261"/>
                    <a:pt x="82040" y="1261"/>
                    <a:pt x="82040" y="1324"/>
                  </a:cubicBezTo>
                  <a:lnTo>
                    <a:pt x="82040" y="1513"/>
                  </a:lnTo>
                  <a:cubicBezTo>
                    <a:pt x="82040" y="1576"/>
                    <a:pt x="82040" y="1639"/>
                    <a:pt x="82103" y="1639"/>
                  </a:cubicBezTo>
                  <a:lnTo>
                    <a:pt x="82481" y="1639"/>
                  </a:lnTo>
                  <a:lnTo>
                    <a:pt x="82481" y="3655"/>
                  </a:lnTo>
                  <a:cubicBezTo>
                    <a:pt x="82481" y="4285"/>
                    <a:pt x="82859" y="4411"/>
                    <a:pt x="83426" y="4411"/>
                  </a:cubicBezTo>
                  <a:lnTo>
                    <a:pt x="83615" y="4411"/>
                  </a:lnTo>
                  <a:cubicBezTo>
                    <a:pt x="83678" y="4411"/>
                    <a:pt x="83741" y="4411"/>
                    <a:pt x="83741" y="4348"/>
                  </a:cubicBezTo>
                  <a:lnTo>
                    <a:pt x="83741" y="4096"/>
                  </a:lnTo>
                  <a:cubicBezTo>
                    <a:pt x="83741" y="4096"/>
                    <a:pt x="83678" y="4033"/>
                    <a:pt x="83615" y="4033"/>
                  </a:cubicBezTo>
                  <a:lnTo>
                    <a:pt x="83489" y="4033"/>
                  </a:lnTo>
                  <a:cubicBezTo>
                    <a:pt x="83111" y="4033"/>
                    <a:pt x="82922" y="3907"/>
                    <a:pt x="82922" y="3466"/>
                  </a:cubicBezTo>
                  <a:lnTo>
                    <a:pt x="82922" y="1639"/>
                  </a:lnTo>
                  <a:lnTo>
                    <a:pt x="83678" y="1639"/>
                  </a:lnTo>
                  <a:cubicBezTo>
                    <a:pt x="83678" y="1639"/>
                    <a:pt x="83741" y="1576"/>
                    <a:pt x="83741" y="1513"/>
                  </a:cubicBezTo>
                  <a:lnTo>
                    <a:pt x="83741" y="1324"/>
                  </a:lnTo>
                  <a:cubicBezTo>
                    <a:pt x="83741" y="1261"/>
                    <a:pt x="83678" y="1261"/>
                    <a:pt x="83678" y="1261"/>
                  </a:cubicBezTo>
                  <a:lnTo>
                    <a:pt x="82985" y="1261"/>
                  </a:lnTo>
                  <a:cubicBezTo>
                    <a:pt x="82922" y="1261"/>
                    <a:pt x="82922" y="1261"/>
                    <a:pt x="82922" y="1198"/>
                  </a:cubicBezTo>
                  <a:lnTo>
                    <a:pt x="82922" y="505"/>
                  </a:lnTo>
                  <a:cubicBezTo>
                    <a:pt x="82922" y="442"/>
                    <a:pt x="82922" y="442"/>
                    <a:pt x="82859" y="442"/>
                  </a:cubicBezTo>
                  <a:close/>
                  <a:moveTo>
                    <a:pt x="89790" y="0"/>
                  </a:moveTo>
                  <a:cubicBezTo>
                    <a:pt x="89790" y="0"/>
                    <a:pt x="89727" y="0"/>
                    <a:pt x="89727" y="63"/>
                  </a:cubicBezTo>
                  <a:lnTo>
                    <a:pt x="89034" y="442"/>
                  </a:lnTo>
                  <a:cubicBezTo>
                    <a:pt x="88971" y="442"/>
                    <a:pt x="88971" y="442"/>
                    <a:pt x="88971" y="505"/>
                  </a:cubicBezTo>
                  <a:lnTo>
                    <a:pt x="88971" y="694"/>
                  </a:lnTo>
                  <a:cubicBezTo>
                    <a:pt x="88971" y="738"/>
                    <a:pt x="89002" y="783"/>
                    <a:pt x="89021" y="783"/>
                  </a:cubicBezTo>
                  <a:cubicBezTo>
                    <a:pt x="89028" y="783"/>
                    <a:pt x="89034" y="775"/>
                    <a:pt x="89034" y="757"/>
                  </a:cubicBezTo>
                  <a:lnTo>
                    <a:pt x="89727" y="505"/>
                  </a:lnTo>
                  <a:lnTo>
                    <a:pt x="89790" y="505"/>
                  </a:lnTo>
                  <a:lnTo>
                    <a:pt x="89790" y="4348"/>
                  </a:lnTo>
                  <a:cubicBezTo>
                    <a:pt x="89790" y="4411"/>
                    <a:pt x="89790" y="4411"/>
                    <a:pt x="89853" y="4411"/>
                  </a:cubicBezTo>
                  <a:lnTo>
                    <a:pt x="90105" y="4411"/>
                  </a:lnTo>
                  <a:cubicBezTo>
                    <a:pt x="90168" y="4411"/>
                    <a:pt x="90231" y="4411"/>
                    <a:pt x="90231" y="4348"/>
                  </a:cubicBezTo>
                  <a:lnTo>
                    <a:pt x="90231" y="127"/>
                  </a:lnTo>
                  <a:cubicBezTo>
                    <a:pt x="90231" y="63"/>
                    <a:pt x="90168" y="0"/>
                    <a:pt x="90105" y="0"/>
                  </a:cubicBezTo>
                  <a:close/>
                  <a:moveTo>
                    <a:pt x="91995" y="0"/>
                  </a:moveTo>
                  <a:cubicBezTo>
                    <a:pt x="91995" y="0"/>
                    <a:pt x="91932" y="0"/>
                    <a:pt x="91869" y="63"/>
                  </a:cubicBezTo>
                  <a:lnTo>
                    <a:pt x="91239" y="442"/>
                  </a:lnTo>
                  <a:cubicBezTo>
                    <a:pt x="91176" y="442"/>
                    <a:pt x="91176" y="442"/>
                    <a:pt x="91176" y="505"/>
                  </a:cubicBezTo>
                  <a:lnTo>
                    <a:pt x="91176" y="694"/>
                  </a:lnTo>
                  <a:cubicBezTo>
                    <a:pt x="91176" y="738"/>
                    <a:pt x="91176" y="783"/>
                    <a:pt x="91198" y="783"/>
                  </a:cubicBezTo>
                  <a:cubicBezTo>
                    <a:pt x="91207" y="783"/>
                    <a:pt x="91221" y="775"/>
                    <a:pt x="91239" y="757"/>
                  </a:cubicBezTo>
                  <a:lnTo>
                    <a:pt x="91932" y="505"/>
                  </a:lnTo>
                  <a:lnTo>
                    <a:pt x="91932" y="4348"/>
                  </a:lnTo>
                  <a:cubicBezTo>
                    <a:pt x="91932" y="4411"/>
                    <a:pt x="91995" y="4411"/>
                    <a:pt x="92058" y="4411"/>
                  </a:cubicBezTo>
                  <a:lnTo>
                    <a:pt x="92310" y="4411"/>
                  </a:lnTo>
                  <a:cubicBezTo>
                    <a:pt x="92373" y="4411"/>
                    <a:pt x="92373" y="4411"/>
                    <a:pt x="92373" y="4348"/>
                  </a:cubicBezTo>
                  <a:lnTo>
                    <a:pt x="92373" y="127"/>
                  </a:lnTo>
                  <a:cubicBezTo>
                    <a:pt x="92373" y="63"/>
                    <a:pt x="92373" y="0"/>
                    <a:pt x="92310" y="0"/>
                  </a:cubicBezTo>
                  <a:close/>
                  <a:moveTo>
                    <a:pt x="93822" y="3655"/>
                  </a:moveTo>
                  <a:cubicBezTo>
                    <a:pt x="93633" y="3655"/>
                    <a:pt x="93444" y="3844"/>
                    <a:pt x="93444" y="4033"/>
                  </a:cubicBezTo>
                  <a:cubicBezTo>
                    <a:pt x="93444" y="4222"/>
                    <a:pt x="93633" y="4411"/>
                    <a:pt x="93822" y="4411"/>
                  </a:cubicBezTo>
                  <a:cubicBezTo>
                    <a:pt x="94011" y="4411"/>
                    <a:pt x="94200" y="4222"/>
                    <a:pt x="94200" y="4033"/>
                  </a:cubicBezTo>
                  <a:cubicBezTo>
                    <a:pt x="94200" y="3844"/>
                    <a:pt x="94011" y="3655"/>
                    <a:pt x="93822" y="3655"/>
                  </a:cubicBezTo>
                  <a:close/>
                  <a:moveTo>
                    <a:pt x="96343" y="0"/>
                  </a:moveTo>
                  <a:cubicBezTo>
                    <a:pt x="95587" y="0"/>
                    <a:pt x="95083" y="379"/>
                    <a:pt x="95083" y="1072"/>
                  </a:cubicBezTo>
                  <a:lnTo>
                    <a:pt x="95083" y="1261"/>
                  </a:lnTo>
                  <a:cubicBezTo>
                    <a:pt x="95083" y="1324"/>
                    <a:pt x="95083" y="1387"/>
                    <a:pt x="95146" y="1387"/>
                  </a:cubicBezTo>
                  <a:lnTo>
                    <a:pt x="95461" y="1387"/>
                  </a:lnTo>
                  <a:cubicBezTo>
                    <a:pt x="95461" y="1387"/>
                    <a:pt x="95524" y="1324"/>
                    <a:pt x="95524" y="1261"/>
                  </a:cubicBezTo>
                  <a:lnTo>
                    <a:pt x="95524" y="1135"/>
                  </a:lnTo>
                  <a:cubicBezTo>
                    <a:pt x="95524" y="631"/>
                    <a:pt x="95839" y="379"/>
                    <a:pt x="96343" y="379"/>
                  </a:cubicBezTo>
                  <a:cubicBezTo>
                    <a:pt x="96784" y="379"/>
                    <a:pt x="97162" y="631"/>
                    <a:pt x="97162" y="1072"/>
                  </a:cubicBezTo>
                  <a:cubicBezTo>
                    <a:pt x="97162" y="1387"/>
                    <a:pt x="96910" y="1765"/>
                    <a:pt x="96532" y="2269"/>
                  </a:cubicBezTo>
                  <a:cubicBezTo>
                    <a:pt x="96091" y="2836"/>
                    <a:pt x="95587" y="3403"/>
                    <a:pt x="95146" y="4033"/>
                  </a:cubicBezTo>
                  <a:cubicBezTo>
                    <a:pt x="95083" y="4033"/>
                    <a:pt x="95083" y="4096"/>
                    <a:pt x="95083" y="4096"/>
                  </a:cubicBezTo>
                  <a:lnTo>
                    <a:pt x="95083" y="4348"/>
                  </a:lnTo>
                  <a:cubicBezTo>
                    <a:pt x="95083" y="4411"/>
                    <a:pt x="95083" y="4411"/>
                    <a:pt x="95146" y="4411"/>
                  </a:cubicBezTo>
                  <a:lnTo>
                    <a:pt x="97666" y="4411"/>
                  </a:lnTo>
                  <a:cubicBezTo>
                    <a:pt x="97666" y="4411"/>
                    <a:pt x="97729" y="4411"/>
                    <a:pt x="97729" y="4348"/>
                  </a:cubicBezTo>
                  <a:lnTo>
                    <a:pt x="97729" y="4096"/>
                  </a:lnTo>
                  <a:cubicBezTo>
                    <a:pt x="97729" y="4096"/>
                    <a:pt x="97666" y="4033"/>
                    <a:pt x="97666" y="4033"/>
                  </a:cubicBezTo>
                  <a:lnTo>
                    <a:pt x="95713" y="4033"/>
                  </a:lnTo>
                  <a:cubicBezTo>
                    <a:pt x="96154" y="3466"/>
                    <a:pt x="96595" y="2899"/>
                    <a:pt x="96973" y="2395"/>
                  </a:cubicBezTo>
                  <a:cubicBezTo>
                    <a:pt x="97351" y="1891"/>
                    <a:pt x="97603" y="1450"/>
                    <a:pt x="97603" y="1072"/>
                  </a:cubicBezTo>
                  <a:cubicBezTo>
                    <a:pt x="97603" y="442"/>
                    <a:pt x="97099" y="0"/>
                    <a:pt x="96343" y="0"/>
                  </a:cubicBezTo>
                  <a:close/>
                  <a:moveTo>
                    <a:pt x="98737" y="0"/>
                  </a:moveTo>
                  <a:cubicBezTo>
                    <a:pt x="98737" y="0"/>
                    <a:pt x="98674" y="63"/>
                    <a:pt x="98674" y="127"/>
                  </a:cubicBezTo>
                  <a:lnTo>
                    <a:pt x="98674" y="4348"/>
                  </a:lnTo>
                  <a:cubicBezTo>
                    <a:pt x="98674" y="4411"/>
                    <a:pt x="98737" y="4411"/>
                    <a:pt x="98737" y="4411"/>
                  </a:cubicBezTo>
                  <a:lnTo>
                    <a:pt x="99052" y="4411"/>
                  </a:lnTo>
                  <a:cubicBezTo>
                    <a:pt x="99115" y="4411"/>
                    <a:pt x="99115" y="4411"/>
                    <a:pt x="99115" y="4348"/>
                  </a:cubicBezTo>
                  <a:lnTo>
                    <a:pt x="99115" y="883"/>
                  </a:lnTo>
                  <a:cubicBezTo>
                    <a:pt x="99115" y="851"/>
                    <a:pt x="99131" y="835"/>
                    <a:pt x="99147" y="835"/>
                  </a:cubicBezTo>
                  <a:cubicBezTo>
                    <a:pt x="99162" y="835"/>
                    <a:pt x="99178" y="851"/>
                    <a:pt x="99178" y="883"/>
                  </a:cubicBezTo>
                  <a:lnTo>
                    <a:pt x="100186" y="2458"/>
                  </a:lnTo>
                  <a:cubicBezTo>
                    <a:pt x="100186" y="2458"/>
                    <a:pt x="100186" y="2521"/>
                    <a:pt x="100249" y="2521"/>
                  </a:cubicBezTo>
                  <a:lnTo>
                    <a:pt x="100375" y="2521"/>
                  </a:lnTo>
                  <a:cubicBezTo>
                    <a:pt x="100438" y="2521"/>
                    <a:pt x="100438" y="2458"/>
                    <a:pt x="100501" y="2458"/>
                  </a:cubicBezTo>
                  <a:lnTo>
                    <a:pt x="101510" y="883"/>
                  </a:lnTo>
                  <a:lnTo>
                    <a:pt x="101510" y="4348"/>
                  </a:lnTo>
                  <a:cubicBezTo>
                    <a:pt x="101510" y="4411"/>
                    <a:pt x="101573" y="4411"/>
                    <a:pt x="101636" y="4411"/>
                  </a:cubicBezTo>
                  <a:lnTo>
                    <a:pt x="101888" y="4411"/>
                  </a:lnTo>
                  <a:cubicBezTo>
                    <a:pt x="101951" y="4411"/>
                    <a:pt x="101951" y="4411"/>
                    <a:pt x="101951" y="4348"/>
                  </a:cubicBezTo>
                  <a:lnTo>
                    <a:pt x="101951" y="127"/>
                  </a:lnTo>
                  <a:cubicBezTo>
                    <a:pt x="101951" y="63"/>
                    <a:pt x="101951" y="0"/>
                    <a:pt x="101888" y="0"/>
                  </a:cubicBezTo>
                  <a:lnTo>
                    <a:pt x="101573" y="0"/>
                  </a:lnTo>
                  <a:cubicBezTo>
                    <a:pt x="101573" y="0"/>
                    <a:pt x="101510" y="63"/>
                    <a:pt x="101510" y="63"/>
                  </a:cubicBezTo>
                  <a:lnTo>
                    <a:pt x="100312" y="1891"/>
                  </a:lnTo>
                  <a:lnTo>
                    <a:pt x="99178" y="63"/>
                  </a:lnTo>
                  <a:cubicBezTo>
                    <a:pt x="99115" y="63"/>
                    <a:pt x="99115" y="0"/>
                    <a:pt x="99052" y="0"/>
                  </a:cubicBezTo>
                  <a:close/>
                  <a:moveTo>
                    <a:pt x="122177" y="442"/>
                  </a:moveTo>
                  <a:cubicBezTo>
                    <a:pt x="122114" y="442"/>
                    <a:pt x="122051" y="442"/>
                    <a:pt x="122051" y="505"/>
                  </a:cubicBezTo>
                  <a:lnTo>
                    <a:pt x="122051" y="1198"/>
                  </a:lnTo>
                  <a:cubicBezTo>
                    <a:pt x="122051" y="1261"/>
                    <a:pt x="122051" y="1261"/>
                    <a:pt x="122051" y="1261"/>
                  </a:cubicBezTo>
                  <a:lnTo>
                    <a:pt x="121673" y="1261"/>
                  </a:lnTo>
                  <a:cubicBezTo>
                    <a:pt x="121610" y="1261"/>
                    <a:pt x="121610" y="1261"/>
                    <a:pt x="121610" y="1324"/>
                  </a:cubicBezTo>
                  <a:lnTo>
                    <a:pt x="121610" y="1513"/>
                  </a:lnTo>
                  <a:cubicBezTo>
                    <a:pt x="121610" y="1576"/>
                    <a:pt x="121610" y="1639"/>
                    <a:pt x="121673" y="1639"/>
                  </a:cubicBezTo>
                  <a:lnTo>
                    <a:pt x="122051" y="1639"/>
                  </a:lnTo>
                  <a:lnTo>
                    <a:pt x="122051" y="3655"/>
                  </a:lnTo>
                  <a:cubicBezTo>
                    <a:pt x="122051" y="4285"/>
                    <a:pt x="122429" y="4411"/>
                    <a:pt x="122996" y="4411"/>
                  </a:cubicBezTo>
                  <a:lnTo>
                    <a:pt x="123185" y="4411"/>
                  </a:lnTo>
                  <a:cubicBezTo>
                    <a:pt x="123248" y="4411"/>
                    <a:pt x="123311" y="4411"/>
                    <a:pt x="123311" y="4348"/>
                  </a:cubicBezTo>
                  <a:lnTo>
                    <a:pt x="123311" y="4096"/>
                  </a:lnTo>
                  <a:cubicBezTo>
                    <a:pt x="123311" y="4096"/>
                    <a:pt x="123248" y="4033"/>
                    <a:pt x="123185" y="4033"/>
                  </a:cubicBezTo>
                  <a:lnTo>
                    <a:pt x="123059" y="4033"/>
                  </a:lnTo>
                  <a:cubicBezTo>
                    <a:pt x="122681" y="4033"/>
                    <a:pt x="122492" y="3907"/>
                    <a:pt x="122492" y="3466"/>
                  </a:cubicBezTo>
                  <a:lnTo>
                    <a:pt x="122492" y="1639"/>
                  </a:lnTo>
                  <a:lnTo>
                    <a:pt x="123248" y="1639"/>
                  </a:lnTo>
                  <a:cubicBezTo>
                    <a:pt x="123311" y="1639"/>
                    <a:pt x="123311" y="1576"/>
                    <a:pt x="123311" y="1513"/>
                  </a:cubicBezTo>
                  <a:lnTo>
                    <a:pt x="123311" y="1324"/>
                  </a:lnTo>
                  <a:cubicBezTo>
                    <a:pt x="123311" y="1261"/>
                    <a:pt x="123311" y="1261"/>
                    <a:pt x="123248" y="1261"/>
                  </a:cubicBezTo>
                  <a:lnTo>
                    <a:pt x="122555" y="1261"/>
                  </a:lnTo>
                  <a:cubicBezTo>
                    <a:pt x="122555" y="1261"/>
                    <a:pt x="122492" y="1261"/>
                    <a:pt x="122492" y="1198"/>
                  </a:cubicBezTo>
                  <a:lnTo>
                    <a:pt x="122492" y="505"/>
                  </a:lnTo>
                  <a:cubicBezTo>
                    <a:pt x="122492" y="442"/>
                    <a:pt x="122492" y="442"/>
                    <a:pt x="122429" y="442"/>
                  </a:cubicBezTo>
                  <a:close/>
                  <a:moveTo>
                    <a:pt x="8381" y="1198"/>
                  </a:moveTo>
                  <a:cubicBezTo>
                    <a:pt x="7751" y="1198"/>
                    <a:pt x="7310" y="1576"/>
                    <a:pt x="7184" y="2080"/>
                  </a:cubicBezTo>
                  <a:cubicBezTo>
                    <a:pt x="7121" y="2269"/>
                    <a:pt x="7121" y="2521"/>
                    <a:pt x="7121" y="2836"/>
                  </a:cubicBezTo>
                  <a:cubicBezTo>
                    <a:pt x="7121" y="3151"/>
                    <a:pt x="7121" y="3466"/>
                    <a:pt x="7247" y="3718"/>
                  </a:cubicBezTo>
                  <a:cubicBezTo>
                    <a:pt x="7373" y="4159"/>
                    <a:pt x="7814" y="4474"/>
                    <a:pt x="8381" y="4474"/>
                  </a:cubicBezTo>
                  <a:cubicBezTo>
                    <a:pt x="8948" y="4474"/>
                    <a:pt x="9389" y="4222"/>
                    <a:pt x="9578" y="3781"/>
                  </a:cubicBezTo>
                  <a:cubicBezTo>
                    <a:pt x="9578" y="3781"/>
                    <a:pt x="9578" y="3718"/>
                    <a:pt x="9515" y="3718"/>
                  </a:cubicBezTo>
                  <a:lnTo>
                    <a:pt x="9326" y="3592"/>
                  </a:lnTo>
                  <a:cubicBezTo>
                    <a:pt x="9326" y="3592"/>
                    <a:pt x="9263" y="3592"/>
                    <a:pt x="9263" y="3655"/>
                  </a:cubicBezTo>
                  <a:cubicBezTo>
                    <a:pt x="9074" y="3907"/>
                    <a:pt x="8822" y="4096"/>
                    <a:pt x="8444" y="4096"/>
                  </a:cubicBezTo>
                  <a:cubicBezTo>
                    <a:pt x="8003" y="4096"/>
                    <a:pt x="7688" y="3844"/>
                    <a:pt x="7562" y="3466"/>
                  </a:cubicBezTo>
                  <a:cubicBezTo>
                    <a:pt x="7562" y="3403"/>
                    <a:pt x="7562" y="3214"/>
                    <a:pt x="7562" y="3025"/>
                  </a:cubicBezTo>
                  <a:cubicBezTo>
                    <a:pt x="7562" y="3025"/>
                    <a:pt x="7562" y="2962"/>
                    <a:pt x="7562" y="2962"/>
                  </a:cubicBezTo>
                  <a:lnTo>
                    <a:pt x="9578" y="2962"/>
                  </a:lnTo>
                  <a:cubicBezTo>
                    <a:pt x="9641" y="2962"/>
                    <a:pt x="9641" y="2962"/>
                    <a:pt x="9641" y="2899"/>
                  </a:cubicBezTo>
                  <a:cubicBezTo>
                    <a:pt x="9641" y="2584"/>
                    <a:pt x="9641" y="2458"/>
                    <a:pt x="9641" y="2269"/>
                  </a:cubicBezTo>
                  <a:cubicBezTo>
                    <a:pt x="9515" y="1639"/>
                    <a:pt x="9137" y="1198"/>
                    <a:pt x="8381" y="1198"/>
                  </a:cubicBezTo>
                  <a:close/>
                  <a:moveTo>
                    <a:pt x="13233" y="0"/>
                  </a:moveTo>
                  <a:cubicBezTo>
                    <a:pt x="12351" y="0"/>
                    <a:pt x="11783" y="505"/>
                    <a:pt x="11783" y="1387"/>
                  </a:cubicBezTo>
                  <a:lnTo>
                    <a:pt x="11783" y="3088"/>
                  </a:lnTo>
                  <a:cubicBezTo>
                    <a:pt x="11783" y="3907"/>
                    <a:pt x="12351" y="4474"/>
                    <a:pt x="13233" y="4474"/>
                  </a:cubicBezTo>
                  <a:cubicBezTo>
                    <a:pt x="14115" y="4474"/>
                    <a:pt x="14745" y="3970"/>
                    <a:pt x="14745" y="3088"/>
                  </a:cubicBezTo>
                  <a:cubicBezTo>
                    <a:pt x="14745" y="3088"/>
                    <a:pt x="14682" y="3025"/>
                    <a:pt x="14619" y="3025"/>
                  </a:cubicBezTo>
                  <a:lnTo>
                    <a:pt x="14367" y="3025"/>
                  </a:lnTo>
                  <a:cubicBezTo>
                    <a:pt x="14304" y="3025"/>
                    <a:pt x="14304" y="3088"/>
                    <a:pt x="14304" y="3088"/>
                  </a:cubicBezTo>
                  <a:cubicBezTo>
                    <a:pt x="14304" y="3718"/>
                    <a:pt x="13863" y="4096"/>
                    <a:pt x="13233" y="4096"/>
                  </a:cubicBezTo>
                  <a:cubicBezTo>
                    <a:pt x="12603" y="4096"/>
                    <a:pt x="12225" y="3718"/>
                    <a:pt x="12225" y="3088"/>
                  </a:cubicBezTo>
                  <a:lnTo>
                    <a:pt x="12225" y="1324"/>
                  </a:lnTo>
                  <a:cubicBezTo>
                    <a:pt x="12225" y="757"/>
                    <a:pt x="12603" y="379"/>
                    <a:pt x="13233" y="379"/>
                  </a:cubicBezTo>
                  <a:cubicBezTo>
                    <a:pt x="13863" y="379"/>
                    <a:pt x="14304" y="757"/>
                    <a:pt x="14304" y="1324"/>
                  </a:cubicBezTo>
                  <a:lnTo>
                    <a:pt x="14304" y="1387"/>
                  </a:lnTo>
                  <a:cubicBezTo>
                    <a:pt x="14304" y="1387"/>
                    <a:pt x="14304" y="1450"/>
                    <a:pt x="14367" y="1450"/>
                  </a:cubicBezTo>
                  <a:lnTo>
                    <a:pt x="14619" y="1387"/>
                  </a:lnTo>
                  <a:cubicBezTo>
                    <a:pt x="14682" y="1387"/>
                    <a:pt x="14745" y="1387"/>
                    <a:pt x="14745" y="1324"/>
                  </a:cubicBezTo>
                  <a:cubicBezTo>
                    <a:pt x="14745" y="505"/>
                    <a:pt x="14115" y="0"/>
                    <a:pt x="13233" y="0"/>
                  </a:cubicBezTo>
                  <a:close/>
                  <a:moveTo>
                    <a:pt x="17076" y="0"/>
                  </a:moveTo>
                  <a:cubicBezTo>
                    <a:pt x="16194" y="0"/>
                    <a:pt x="15564" y="568"/>
                    <a:pt x="15564" y="1450"/>
                  </a:cubicBezTo>
                  <a:lnTo>
                    <a:pt x="15564" y="3025"/>
                  </a:lnTo>
                  <a:cubicBezTo>
                    <a:pt x="15564" y="3907"/>
                    <a:pt x="16194" y="4474"/>
                    <a:pt x="17076" y="4474"/>
                  </a:cubicBezTo>
                  <a:cubicBezTo>
                    <a:pt x="18021" y="4474"/>
                    <a:pt x="18589" y="3907"/>
                    <a:pt x="18589" y="3025"/>
                  </a:cubicBezTo>
                  <a:lnTo>
                    <a:pt x="18589" y="1450"/>
                  </a:lnTo>
                  <a:cubicBezTo>
                    <a:pt x="18589" y="568"/>
                    <a:pt x="18021" y="0"/>
                    <a:pt x="17076" y="0"/>
                  </a:cubicBezTo>
                  <a:close/>
                  <a:moveTo>
                    <a:pt x="34719" y="1198"/>
                  </a:moveTo>
                  <a:cubicBezTo>
                    <a:pt x="34089" y="1198"/>
                    <a:pt x="33585" y="1513"/>
                    <a:pt x="33522" y="1954"/>
                  </a:cubicBezTo>
                  <a:cubicBezTo>
                    <a:pt x="33522" y="2017"/>
                    <a:pt x="33522" y="2017"/>
                    <a:pt x="33585" y="2017"/>
                  </a:cubicBezTo>
                  <a:lnTo>
                    <a:pt x="33900" y="2080"/>
                  </a:lnTo>
                  <a:cubicBezTo>
                    <a:pt x="33963" y="2080"/>
                    <a:pt x="33963" y="2080"/>
                    <a:pt x="34026" y="2017"/>
                  </a:cubicBezTo>
                  <a:cubicBezTo>
                    <a:pt x="34089" y="1765"/>
                    <a:pt x="34341" y="1576"/>
                    <a:pt x="34719" y="1576"/>
                  </a:cubicBezTo>
                  <a:cubicBezTo>
                    <a:pt x="35223" y="1576"/>
                    <a:pt x="35475" y="1891"/>
                    <a:pt x="35475" y="2269"/>
                  </a:cubicBezTo>
                  <a:lnTo>
                    <a:pt x="35475" y="2521"/>
                  </a:lnTo>
                  <a:lnTo>
                    <a:pt x="34719" y="2521"/>
                  </a:lnTo>
                  <a:cubicBezTo>
                    <a:pt x="33900" y="2521"/>
                    <a:pt x="33396" y="2962"/>
                    <a:pt x="33396" y="3592"/>
                  </a:cubicBezTo>
                  <a:cubicBezTo>
                    <a:pt x="33396" y="4222"/>
                    <a:pt x="33900" y="4474"/>
                    <a:pt x="34467" y="4474"/>
                  </a:cubicBezTo>
                  <a:cubicBezTo>
                    <a:pt x="34845" y="4474"/>
                    <a:pt x="35223" y="4348"/>
                    <a:pt x="35412" y="4096"/>
                  </a:cubicBezTo>
                  <a:lnTo>
                    <a:pt x="35475" y="4096"/>
                  </a:lnTo>
                  <a:lnTo>
                    <a:pt x="35475" y="4348"/>
                  </a:lnTo>
                  <a:cubicBezTo>
                    <a:pt x="35475" y="4411"/>
                    <a:pt x="35475" y="4411"/>
                    <a:pt x="35538" y="4411"/>
                  </a:cubicBezTo>
                  <a:lnTo>
                    <a:pt x="35853" y="4411"/>
                  </a:lnTo>
                  <a:cubicBezTo>
                    <a:pt x="35853" y="4411"/>
                    <a:pt x="35916" y="4411"/>
                    <a:pt x="35916" y="4348"/>
                  </a:cubicBezTo>
                  <a:lnTo>
                    <a:pt x="35916" y="2269"/>
                  </a:lnTo>
                  <a:cubicBezTo>
                    <a:pt x="35916" y="1639"/>
                    <a:pt x="35475" y="1198"/>
                    <a:pt x="34719" y="1198"/>
                  </a:cubicBezTo>
                  <a:close/>
                  <a:moveTo>
                    <a:pt x="38059" y="1198"/>
                  </a:moveTo>
                  <a:cubicBezTo>
                    <a:pt x="37429" y="1198"/>
                    <a:pt x="36987" y="1513"/>
                    <a:pt x="36798" y="2080"/>
                  </a:cubicBezTo>
                  <a:cubicBezTo>
                    <a:pt x="36798" y="2269"/>
                    <a:pt x="36735" y="2458"/>
                    <a:pt x="36735" y="2836"/>
                  </a:cubicBezTo>
                  <a:cubicBezTo>
                    <a:pt x="36735" y="3151"/>
                    <a:pt x="36735" y="3403"/>
                    <a:pt x="36798" y="3592"/>
                  </a:cubicBezTo>
                  <a:cubicBezTo>
                    <a:pt x="36987" y="4159"/>
                    <a:pt x="37429" y="4474"/>
                    <a:pt x="38059" y="4474"/>
                  </a:cubicBezTo>
                  <a:cubicBezTo>
                    <a:pt x="38689" y="4474"/>
                    <a:pt x="39130" y="4159"/>
                    <a:pt x="39256" y="3655"/>
                  </a:cubicBezTo>
                  <a:cubicBezTo>
                    <a:pt x="39319" y="3592"/>
                    <a:pt x="39319" y="3592"/>
                    <a:pt x="39319" y="3529"/>
                  </a:cubicBezTo>
                  <a:cubicBezTo>
                    <a:pt x="39319" y="3529"/>
                    <a:pt x="39256" y="3466"/>
                    <a:pt x="39193" y="3466"/>
                  </a:cubicBezTo>
                  <a:lnTo>
                    <a:pt x="38941" y="3403"/>
                  </a:lnTo>
                  <a:cubicBezTo>
                    <a:pt x="38878" y="3403"/>
                    <a:pt x="38878" y="3403"/>
                    <a:pt x="38878" y="3466"/>
                  </a:cubicBezTo>
                  <a:cubicBezTo>
                    <a:pt x="38878" y="3529"/>
                    <a:pt x="38878" y="3529"/>
                    <a:pt x="38815" y="3529"/>
                  </a:cubicBezTo>
                  <a:cubicBezTo>
                    <a:pt x="38752" y="3844"/>
                    <a:pt x="38437" y="4096"/>
                    <a:pt x="38059" y="4096"/>
                  </a:cubicBezTo>
                  <a:cubicBezTo>
                    <a:pt x="37618" y="4096"/>
                    <a:pt x="37303" y="3844"/>
                    <a:pt x="37239" y="3466"/>
                  </a:cubicBezTo>
                  <a:cubicBezTo>
                    <a:pt x="37239" y="3340"/>
                    <a:pt x="37176" y="3151"/>
                    <a:pt x="37176" y="2836"/>
                  </a:cubicBezTo>
                  <a:cubicBezTo>
                    <a:pt x="37176" y="2521"/>
                    <a:pt x="37239" y="2332"/>
                    <a:pt x="37239" y="2206"/>
                  </a:cubicBezTo>
                  <a:cubicBezTo>
                    <a:pt x="37303" y="1828"/>
                    <a:pt x="37618" y="1576"/>
                    <a:pt x="38059" y="1576"/>
                  </a:cubicBezTo>
                  <a:cubicBezTo>
                    <a:pt x="38500" y="1576"/>
                    <a:pt x="38752" y="1828"/>
                    <a:pt x="38878" y="2143"/>
                  </a:cubicBezTo>
                  <a:cubicBezTo>
                    <a:pt x="38878" y="2206"/>
                    <a:pt x="38878" y="2206"/>
                    <a:pt x="38878" y="2206"/>
                  </a:cubicBezTo>
                  <a:cubicBezTo>
                    <a:pt x="38878" y="2269"/>
                    <a:pt x="38941" y="2332"/>
                    <a:pt x="38941" y="2332"/>
                  </a:cubicBezTo>
                  <a:lnTo>
                    <a:pt x="39256" y="2269"/>
                  </a:lnTo>
                  <a:cubicBezTo>
                    <a:pt x="39319" y="2269"/>
                    <a:pt x="39319" y="2206"/>
                    <a:pt x="39319" y="2206"/>
                  </a:cubicBezTo>
                  <a:cubicBezTo>
                    <a:pt x="39319" y="2143"/>
                    <a:pt x="39319" y="2080"/>
                    <a:pt x="39256" y="2017"/>
                  </a:cubicBezTo>
                  <a:cubicBezTo>
                    <a:pt x="39130" y="1576"/>
                    <a:pt x="38689" y="1198"/>
                    <a:pt x="38059" y="1198"/>
                  </a:cubicBezTo>
                  <a:close/>
                  <a:moveTo>
                    <a:pt x="63452" y="0"/>
                  </a:moveTo>
                  <a:cubicBezTo>
                    <a:pt x="63389" y="0"/>
                    <a:pt x="63326" y="63"/>
                    <a:pt x="63326" y="127"/>
                  </a:cubicBezTo>
                  <a:lnTo>
                    <a:pt x="63326" y="1576"/>
                  </a:lnTo>
                  <a:cubicBezTo>
                    <a:pt x="63137" y="1324"/>
                    <a:pt x="62822" y="1198"/>
                    <a:pt x="62506" y="1198"/>
                  </a:cubicBezTo>
                  <a:cubicBezTo>
                    <a:pt x="61876" y="1198"/>
                    <a:pt x="61498" y="1513"/>
                    <a:pt x="61372" y="2080"/>
                  </a:cubicBezTo>
                  <a:cubicBezTo>
                    <a:pt x="61309" y="2269"/>
                    <a:pt x="61246" y="2521"/>
                    <a:pt x="61246" y="2836"/>
                  </a:cubicBezTo>
                  <a:cubicBezTo>
                    <a:pt x="61246" y="3151"/>
                    <a:pt x="61309" y="3403"/>
                    <a:pt x="61372" y="3655"/>
                  </a:cubicBezTo>
                  <a:cubicBezTo>
                    <a:pt x="61498" y="4159"/>
                    <a:pt x="61939" y="4474"/>
                    <a:pt x="62506" y="4474"/>
                  </a:cubicBezTo>
                  <a:cubicBezTo>
                    <a:pt x="62822" y="4474"/>
                    <a:pt x="63137" y="4348"/>
                    <a:pt x="63326" y="4096"/>
                  </a:cubicBezTo>
                  <a:lnTo>
                    <a:pt x="63326" y="4348"/>
                  </a:lnTo>
                  <a:cubicBezTo>
                    <a:pt x="63326" y="4411"/>
                    <a:pt x="63389" y="4411"/>
                    <a:pt x="63452" y="4411"/>
                  </a:cubicBezTo>
                  <a:lnTo>
                    <a:pt x="63704" y="4411"/>
                  </a:lnTo>
                  <a:cubicBezTo>
                    <a:pt x="63767" y="4411"/>
                    <a:pt x="63767" y="4411"/>
                    <a:pt x="63767" y="4348"/>
                  </a:cubicBezTo>
                  <a:lnTo>
                    <a:pt x="63767" y="127"/>
                  </a:lnTo>
                  <a:cubicBezTo>
                    <a:pt x="63767" y="63"/>
                    <a:pt x="63767" y="0"/>
                    <a:pt x="63704" y="0"/>
                  </a:cubicBezTo>
                  <a:close/>
                  <a:moveTo>
                    <a:pt x="67358" y="1198"/>
                  </a:moveTo>
                  <a:cubicBezTo>
                    <a:pt x="66665" y="1198"/>
                    <a:pt x="66224" y="1576"/>
                    <a:pt x="66224" y="2080"/>
                  </a:cubicBezTo>
                  <a:cubicBezTo>
                    <a:pt x="66224" y="2710"/>
                    <a:pt x="66791" y="2899"/>
                    <a:pt x="67358" y="3025"/>
                  </a:cubicBezTo>
                  <a:cubicBezTo>
                    <a:pt x="67736" y="3151"/>
                    <a:pt x="68114" y="3277"/>
                    <a:pt x="68114" y="3592"/>
                  </a:cubicBezTo>
                  <a:cubicBezTo>
                    <a:pt x="68114" y="3907"/>
                    <a:pt x="67799" y="4096"/>
                    <a:pt x="67358" y="4096"/>
                  </a:cubicBezTo>
                  <a:cubicBezTo>
                    <a:pt x="66917" y="4096"/>
                    <a:pt x="66665" y="3844"/>
                    <a:pt x="66665" y="3592"/>
                  </a:cubicBezTo>
                  <a:lnTo>
                    <a:pt x="66665" y="3529"/>
                  </a:lnTo>
                  <a:cubicBezTo>
                    <a:pt x="66665" y="3529"/>
                    <a:pt x="66602" y="3466"/>
                    <a:pt x="66539" y="3466"/>
                  </a:cubicBezTo>
                  <a:lnTo>
                    <a:pt x="66287" y="3466"/>
                  </a:lnTo>
                  <a:cubicBezTo>
                    <a:pt x="66224" y="3466"/>
                    <a:pt x="66224" y="3529"/>
                    <a:pt x="66224" y="3592"/>
                  </a:cubicBezTo>
                  <a:lnTo>
                    <a:pt x="66224" y="3655"/>
                  </a:lnTo>
                  <a:cubicBezTo>
                    <a:pt x="66224" y="4096"/>
                    <a:pt x="66665" y="4474"/>
                    <a:pt x="67421" y="4474"/>
                  </a:cubicBezTo>
                  <a:cubicBezTo>
                    <a:pt x="68114" y="4474"/>
                    <a:pt x="68555" y="4096"/>
                    <a:pt x="68555" y="3592"/>
                  </a:cubicBezTo>
                  <a:cubicBezTo>
                    <a:pt x="68555" y="2962"/>
                    <a:pt x="67988" y="2773"/>
                    <a:pt x="67421" y="2647"/>
                  </a:cubicBezTo>
                  <a:cubicBezTo>
                    <a:pt x="66980" y="2521"/>
                    <a:pt x="66665" y="2395"/>
                    <a:pt x="66665" y="2080"/>
                  </a:cubicBezTo>
                  <a:cubicBezTo>
                    <a:pt x="66665" y="1765"/>
                    <a:pt x="66917" y="1576"/>
                    <a:pt x="67358" y="1576"/>
                  </a:cubicBezTo>
                  <a:cubicBezTo>
                    <a:pt x="67862" y="1576"/>
                    <a:pt x="68114" y="1828"/>
                    <a:pt x="68114" y="2080"/>
                  </a:cubicBezTo>
                  <a:lnTo>
                    <a:pt x="68114" y="2143"/>
                  </a:lnTo>
                  <a:lnTo>
                    <a:pt x="68429" y="2143"/>
                  </a:lnTo>
                  <a:cubicBezTo>
                    <a:pt x="68492" y="2143"/>
                    <a:pt x="68555" y="2143"/>
                    <a:pt x="68555" y="2080"/>
                  </a:cubicBezTo>
                  <a:cubicBezTo>
                    <a:pt x="68555" y="1576"/>
                    <a:pt x="68051" y="1198"/>
                    <a:pt x="67358" y="1198"/>
                  </a:cubicBezTo>
                  <a:close/>
                  <a:moveTo>
                    <a:pt x="75613" y="0"/>
                  </a:moveTo>
                  <a:cubicBezTo>
                    <a:pt x="75550" y="0"/>
                    <a:pt x="75487" y="63"/>
                    <a:pt x="75487" y="127"/>
                  </a:cubicBezTo>
                  <a:lnTo>
                    <a:pt x="75487" y="4348"/>
                  </a:lnTo>
                  <a:cubicBezTo>
                    <a:pt x="75487" y="4411"/>
                    <a:pt x="75550" y="4411"/>
                    <a:pt x="75613" y="4411"/>
                  </a:cubicBezTo>
                  <a:lnTo>
                    <a:pt x="75865" y="4411"/>
                  </a:lnTo>
                  <a:cubicBezTo>
                    <a:pt x="75928" y="4411"/>
                    <a:pt x="75928" y="4411"/>
                    <a:pt x="75928" y="4348"/>
                  </a:cubicBezTo>
                  <a:lnTo>
                    <a:pt x="75928" y="4096"/>
                  </a:lnTo>
                  <a:lnTo>
                    <a:pt x="75991" y="4096"/>
                  </a:lnTo>
                  <a:cubicBezTo>
                    <a:pt x="76180" y="4348"/>
                    <a:pt x="76495" y="4474"/>
                    <a:pt x="76810" y="4474"/>
                  </a:cubicBezTo>
                  <a:cubicBezTo>
                    <a:pt x="77377" y="4474"/>
                    <a:pt x="77818" y="4159"/>
                    <a:pt x="77944" y="3655"/>
                  </a:cubicBezTo>
                  <a:cubicBezTo>
                    <a:pt x="78007" y="3403"/>
                    <a:pt x="78007" y="3151"/>
                    <a:pt x="78007" y="2836"/>
                  </a:cubicBezTo>
                  <a:cubicBezTo>
                    <a:pt x="78070" y="2521"/>
                    <a:pt x="78007" y="2269"/>
                    <a:pt x="77944" y="2080"/>
                  </a:cubicBezTo>
                  <a:cubicBezTo>
                    <a:pt x="77818" y="1513"/>
                    <a:pt x="77440" y="1198"/>
                    <a:pt x="76810" y="1198"/>
                  </a:cubicBezTo>
                  <a:cubicBezTo>
                    <a:pt x="76495" y="1198"/>
                    <a:pt x="76180" y="1324"/>
                    <a:pt x="75991" y="1576"/>
                  </a:cubicBezTo>
                  <a:lnTo>
                    <a:pt x="75928" y="1576"/>
                  </a:lnTo>
                  <a:lnTo>
                    <a:pt x="75928" y="127"/>
                  </a:lnTo>
                  <a:cubicBezTo>
                    <a:pt x="75928" y="63"/>
                    <a:pt x="75928" y="0"/>
                    <a:pt x="75865" y="0"/>
                  </a:cubicBezTo>
                  <a:close/>
                  <a:moveTo>
                    <a:pt x="78952" y="1261"/>
                  </a:moveTo>
                  <a:cubicBezTo>
                    <a:pt x="78889" y="1261"/>
                    <a:pt x="78889" y="1261"/>
                    <a:pt x="78889" y="1324"/>
                  </a:cubicBezTo>
                  <a:lnTo>
                    <a:pt x="78889" y="3466"/>
                  </a:lnTo>
                  <a:cubicBezTo>
                    <a:pt x="78889" y="4096"/>
                    <a:pt x="79393" y="4474"/>
                    <a:pt x="79960" y="4474"/>
                  </a:cubicBezTo>
                  <a:cubicBezTo>
                    <a:pt x="80401" y="4474"/>
                    <a:pt x="80653" y="4348"/>
                    <a:pt x="80842" y="4096"/>
                  </a:cubicBezTo>
                  <a:lnTo>
                    <a:pt x="80842" y="4348"/>
                  </a:lnTo>
                  <a:cubicBezTo>
                    <a:pt x="80842" y="4411"/>
                    <a:pt x="80905" y="4411"/>
                    <a:pt x="80968" y="4411"/>
                  </a:cubicBezTo>
                  <a:lnTo>
                    <a:pt x="81220" y="4411"/>
                  </a:lnTo>
                  <a:cubicBezTo>
                    <a:pt x="81283" y="4411"/>
                    <a:pt x="81283" y="4411"/>
                    <a:pt x="81283" y="4348"/>
                  </a:cubicBezTo>
                  <a:lnTo>
                    <a:pt x="81283" y="1324"/>
                  </a:lnTo>
                  <a:cubicBezTo>
                    <a:pt x="81283" y="1261"/>
                    <a:pt x="81283" y="1261"/>
                    <a:pt x="81220" y="1261"/>
                  </a:cubicBezTo>
                  <a:lnTo>
                    <a:pt x="80968" y="1261"/>
                  </a:lnTo>
                  <a:cubicBezTo>
                    <a:pt x="80905" y="1261"/>
                    <a:pt x="80842" y="1261"/>
                    <a:pt x="80842" y="1324"/>
                  </a:cubicBezTo>
                  <a:lnTo>
                    <a:pt x="80842" y="3277"/>
                  </a:lnTo>
                  <a:cubicBezTo>
                    <a:pt x="80842" y="3781"/>
                    <a:pt x="80527" y="4096"/>
                    <a:pt x="80086" y="4096"/>
                  </a:cubicBezTo>
                  <a:cubicBezTo>
                    <a:pt x="79582" y="4096"/>
                    <a:pt x="79330" y="3781"/>
                    <a:pt x="79330" y="3277"/>
                  </a:cubicBezTo>
                  <a:lnTo>
                    <a:pt x="79330" y="1324"/>
                  </a:lnTo>
                  <a:cubicBezTo>
                    <a:pt x="79330" y="1261"/>
                    <a:pt x="79267" y="1261"/>
                    <a:pt x="79267" y="1261"/>
                  </a:cubicBezTo>
                  <a:close/>
                  <a:moveTo>
                    <a:pt x="85694" y="1198"/>
                  </a:moveTo>
                  <a:cubicBezTo>
                    <a:pt x="85064" y="1198"/>
                    <a:pt x="84623" y="1576"/>
                    <a:pt x="84497" y="2080"/>
                  </a:cubicBezTo>
                  <a:cubicBezTo>
                    <a:pt x="84434" y="2269"/>
                    <a:pt x="84434" y="2521"/>
                    <a:pt x="84434" y="2836"/>
                  </a:cubicBezTo>
                  <a:cubicBezTo>
                    <a:pt x="84434" y="3151"/>
                    <a:pt x="84434" y="3466"/>
                    <a:pt x="84560" y="3718"/>
                  </a:cubicBezTo>
                  <a:cubicBezTo>
                    <a:pt x="84686" y="4159"/>
                    <a:pt x="85127" y="4474"/>
                    <a:pt x="85694" y="4474"/>
                  </a:cubicBezTo>
                  <a:cubicBezTo>
                    <a:pt x="86261" y="4474"/>
                    <a:pt x="86702" y="4222"/>
                    <a:pt x="86891" y="3781"/>
                  </a:cubicBezTo>
                  <a:cubicBezTo>
                    <a:pt x="86891" y="3781"/>
                    <a:pt x="86891" y="3718"/>
                    <a:pt x="86828" y="3718"/>
                  </a:cubicBezTo>
                  <a:lnTo>
                    <a:pt x="86639" y="3592"/>
                  </a:lnTo>
                  <a:cubicBezTo>
                    <a:pt x="86639" y="3592"/>
                    <a:pt x="86576" y="3592"/>
                    <a:pt x="86576" y="3655"/>
                  </a:cubicBezTo>
                  <a:cubicBezTo>
                    <a:pt x="86387" y="3907"/>
                    <a:pt x="86135" y="4096"/>
                    <a:pt x="85757" y="4096"/>
                  </a:cubicBezTo>
                  <a:cubicBezTo>
                    <a:pt x="85316" y="4096"/>
                    <a:pt x="85001" y="3844"/>
                    <a:pt x="84875" y="3466"/>
                  </a:cubicBezTo>
                  <a:cubicBezTo>
                    <a:pt x="84875" y="3403"/>
                    <a:pt x="84875" y="3214"/>
                    <a:pt x="84875" y="3025"/>
                  </a:cubicBezTo>
                  <a:cubicBezTo>
                    <a:pt x="84875" y="3025"/>
                    <a:pt x="84875" y="2962"/>
                    <a:pt x="84875" y="2962"/>
                  </a:cubicBezTo>
                  <a:lnTo>
                    <a:pt x="86891" y="2962"/>
                  </a:lnTo>
                  <a:cubicBezTo>
                    <a:pt x="86954" y="2962"/>
                    <a:pt x="86954" y="2962"/>
                    <a:pt x="86954" y="2899"/>
                  </a:cubicBezTo>
                  <a:cubicBezTo>
                    <a:pt x="86954" y="2584"/>
                    <a:pt x="86954" y="2458"/>
                    <a:pt x="86954" y="2269"/>
                  </a:cubicBezTo>
                  <a:cubicBezTo>
                    <a:pt x="86828" y="1639"/>
                    <a:pt x="86450" y="1198"/>
                    <a:pt x="85694" y="1198"/>
                  </a:cubicBezTo>
                  <a:close/>
                  <a:moveTo>
                    <a:pt x="106361" y="0"/>
                  </a:moveTo>
                  <a:cubicBezTo>
                    <a:pt x="106298" y="0"/>
                    <a:pt x="106298" y="63"/>
                    <a:pt x="106298" y="127"/>
                  </a:cubicBezTo>
                  <a:lnTo>
                    <a:pt x="106298" y="1576"/>
                  </a:lnTo>
                  <a:lnTo>
                    <a:pt x="106235" y="1576"/>
                  </a:lnTo>
                  <a:cubicBezTo>
                    <a:pt x="106046" y="1324"/>
                    <a:pt x="105794" y="1198"/>
                    <a:pt x="105479" y="1198"/>
                  </a:cubicBezTo>
                  <a:cubicBezTo>
                    <a:pt x="104849" y="1198"/>
                    <a:pt x="104408" y="1513"/>
                    <a:pt x="104282" y="2080"/>
                  </a:cubicBezTo>
                  <a:cubicBezTo>
                    <a:pt x="104219" y="2269"/>
                    <a:pt x="104219" y="2521"/>
                    <a:pt x="104219" y="2836"/>
                  </a:cubicBezTo>
                  <a:cubicBezTo>
                    <a:pt x="104219" y="3151"/>
                    <a:pt x="104219" y="3403"/>
                    <a:pt x="104282" y="3655"/>
                  </a:cubicBezTo>
                  <a:cubicBezTo>
                    <a:pt x="104471" y="4159"/>
                    <a:pt x="104849" y="4474"/>
                    <a:pt x="105416" y="4474"/>
                  </a:cubicBezTo>
                  <a:cubicBezTo>
                    <a:pt x="105794" y="4474"/>
                    <a:pt x="106046" y="4348"/>
                    <a:pt x="106235" y="4096"/>
                  </a:cubicBezTo>
                  <a:lnTo>
                    <a:pt x="106298" y="4096"/>
                  </a:lnTo>
                  <a:lnTo>
                    <a:pt x="106298" y="4348"/>
                  </a:lnTo>
                  <a:cubicBezTo>
                    <a:pt x="106298" y="4411"/>
                    <a:pt x="106298" y="4411"/>
                    <a:pt x="106361" y="4411"/>
                  </a:cubicBezTo>
                  <a:lnTo>
                    <a:pt x="106676" y="4411"/>
                  </a:lnTo>
                  <a:cubicBezTo>
                    <a:pt x="106676" y="4411"/>
                    <a:pt x="106739" y="4411"/>
                    <a:pt x="106739" y="4348"/>
                  </a:cubicBezTo>
                  <a:lnTo>
                    <a:pt x="106739" y="127"/>
                  </a:lnTo>
                  <a:cubicBezTo>
                    <a:pt x="106739" y="63"/>
                    <a:pt x="106676" y="0"/>
                    <a:pt x="106676" y="0"/>
                  </a:cubicBezTo>
                  <a:close/>
                  <a:moveTo>
                    <a:pt x="108945" y="1198"/>
                  </a:moveTo>
                  <a:cubicBezTo>
                    <a:pt x="108315" y="1198"/>
                    <a:pt x="107874" y="1513"/>
                    <a:pt x="107748" y="2080"/>
                  </a:cubicBezTo>
                  <a:cubicBezTo>
                    <a:pt x="107685" y="2269"/>
                    <a:pt x="107622" y="2521"/>
                    <a:pt x="107622" y="2836"/>
                  </a:cubicBezTo>
                  <a:cubicBezTo>
                    <a:pt x="107622" y="3151"/>
                    <a:pt x="107685" y="3403"/>
                    <a:pt x="107748" y="3592"/>
                  </a:cubicBezTo>
                  <a:cubicBezTo>
                    <a:pt x="107874" y="4159"/>
                    <a:pt x="108378" y="4474"/>
                    <a:pt x="108945" y="4474"/>
                  </a:cubicBezTo>
                  <a:cubicBezTo>
                    <a:pt x="109575" y="4474"/>
                    <a:pt x="110016" y="4159"/>
                    <a:pt x="110205" y="3592"/>
                  </a:cubicBezTo>
                  <a:cubicBezTo>
                    <a:pt x="110268" y="3403"/>
                    <a:pt x="110268" y="3151"/>
                    <a:pt x="110268" y="2836"/>
                  </a:cubicBezTo>
                  <a:cubicBezTo>
                    <a:pt x="110268" y="2521"/>
                    <a:pt x="110268" y="2269"/>
                    <a:pt x="110205" y="2080"/>
                  </a:cubicBezTo>
                  <a:cubicBezTo>
                    <a:pt x="110016" y="1513"/>
                    <a:pt x="109575" y="1198"/>
                    <a:pt x="108945" y="1198"/>
                  </a:cubicBezTo>
                  <a:close/>
                  <a:moveTo>
                    <a:pt x="112221" y="1198"/>
                  </a:moveTo>
                  <a:cubicBezTo>
                    <a:pt x="111528" y="1198"/>
                    <a:pt x="111024" y="1576"/>
                    <a:pt x="111024" y="2080"/>
                  </a:cubicBezTo>
                  <a:cubicBezTo>
                    <a:pt x="111024" y="2710"/>
                    <a:pt x="111654" y="2899"/>
                    <a:pt x="112158" y="3025"/>
                  </a:cubicBezTo>
                  <a:cubicBezTo>
                    <a:pt x="112599" y="3151"/>
                    <a:pt x="112977" y="3277"/>
                    <a:pt x="112977" y="3592"/>
                  </a:cubicBezTo>
                  <a:cubicBezTo>
                    <a:pt x="112977" y="3907"/>
                    <a:pt x="112662" y="4096"/>
                    <a:pt x="112221" y="4096"/>
                  </a:cubicBezTo>
                  <a:cubicBezTo>
                    <a:pt x="111780" y="4096"/>
                    <a:pt x="111465" y="3844"/>
                    <a:pt x="111465" y="3592"/>
                  </a:cubicBezTo>
                  <a:lnTo>
                    <a:pt x="111465" y="3529"/>
                  </a:lnTo>
                  <a:cubicBezTo>
                    <a:pt x="111465" y="3529"/>
                    <a:pt x="111465" y="3466"/>
                    <a:pt x="111402" y="3466"/>
                  </a:cubicBezTo>
                  <a:lnTo>
                    <a:pt x="111087" y="3466"/>
                  </a:lnTo>
                  <a:cubicBezTo>
                    <a:pt x="111087" y="3466"/>
                    <a:pt x="111024" y="3529"/>
                    <a:pt x="111024" y="3592"/>
                  </a:cubicBezTo>
                  <a:lnTo>
                    <a:pt x="111024" y="3655"/>
                  </a:lnTo>
                  <a:cubicBezTo>
                    <a:pt x="111024" y="4096"/>
                    <a:pt x="111528" y="4474"/>
                    <a:pt x="112221" y="4474"/>
                  </a:cubicBezTo>
                  <a:cubicBezTo>
                    <a:pt x="112914" y="4474"/>
                    <a:pt x="113418" y="4096"/>
                    <a:pt x="113418" y="3592"/>
                  </a:cubicBezTo>
                  <a:cubicBezTo>
                    <a:pt x="113418" y="2962"/>
                    <a:pt x="112788" y="2773"/>
                    <a:pt x="112284" y="2647"/>
                  </a:cubicBezTo>
                  <a:cubicBezTo>
                    <a:pt x="111843" y="2521"/>
                    <a:pt x="111465" y="2395"/>
                    <a:pt x="111465" y="2080"/>
                  </a:cubicBezTo>
                  <a:cubicBezTo>
                    <a:pt x="111465" y="1765"/>
                    <a:pt x="111780" y="1576"/>
                    <a:pt x="112221" y="1576"/>
                  </a:cubicBezTo>
                  <a:cubicBezTo>
                    <a:pt x="112662" y="1576"/>
                    <a:pt x="112977" y="1828"/>
                    <a:pt x="112977" y="2080"/>
                  </a:cubicBezTo>
                  <a:lnTo>
                    <a:pt x="112977" y="2143"/>
                  </a:lnTo>
                  <a:lnTo>
                    <a:pt x="113292" y="2143"/>
                  </a:lnTo>
                  <a:cubicBezTo>
                    <a:pt x="113355" y="2143"/>
                    <a:pt x="113355" y="2143"/>
                    <a:pt x="113355" y="2080"/>
                  </a:cubicBezTo>
                  <a:cubicBezTo>
                    <a:pt x="113355" y="1576"/>
                    <a:pt x="112914" y="1198"/>
                    <a:pt x="112221" y="1198"/>
                  </a:cubicBezTo>
                  <a:close/>
                  <a:moveTo>
                    <a:pt x="115372" y="1198"/>
                  </a:moveTo>
                  <a:cubicBezTo>
                    <a:pt x="114805" y="1198"/>
                    <a:pt x="114301" y="1576"/>
                    <a:pt x="114175" y="2080"/>
                  </a:cubicBezTo>
                  <a:cubicBezTo>
                    <a:pt x="114112" y="2269"/>
                    <a:pt x="114112" y="2521"/>
                    <a:pt x="114112" y="2836"/>
                  </a:cubicBezTo>
                  <a:cubicBezTo>
                    <a:pt x="114112" y="3151"/>
                    <a:pt x="114175" y="3466"/>
                    <a:pt x="114238" y="3718"/>
                  </a:cubicBezTo>
                  <a:cubicBezTo>
                    <a:pt x="114427" y="4159"/>
                    <a:pt x="114805" y="4474"/>
                    <a:pt x="115435" y="4474"/>
                  </a:cubicBezTo>
                  <a:cubicBezTo>
                    <a:pt x="116002" y="4474"/>
                    <a:pt x="116380" y="4222"/>
                    <a:pt x="116569" y="3781"/>
                  </a:cubicBezTo>
                  <a:cubicBezTo>
                    <a:pt x="116632" y="3781"/>
                    <a:pt x="116632" y="3718"/>
                    <a:pt x="116569" y="3718"/>
                  </a:cubicBezTo>
                  <a:lnTo>
                    <a:pt x="116380" y="3592"/>
                  </a:lnTo>
                  <a:cubicBezTo>
                    <a:pt x="116317" y="3592"/>
                    <a:pt x="116317" y="3592"/>
                    <a:pt x="116254" y="3655"/>
                  </a:cubicBezTo>
                  <a:cubicBezTo>
                    <a:pt x="116128" y="3907"/>
                    <a:pt x="115876" y="4096"/>
                    <a:pt x="115435" y="4096"/>
                  </a:cubicBezTo>
                  <a:cubicBezTo>
                    <a:pt x="114994" y="4096"/>
                    <a:pt x="114679" y="3844"/>
                    <a:pt x="114616" y="3466"/>
                  </a:cubicBezTo>
                  <a:cubicBezTo>
                    <a:pt x="114553" y="3403"/>
                    <a:pt x="114553" y="3214"/>
                    <a:pt x="114553" y="3025"/>
                  </a:cubicBezTo>
                  <a:cubicBezTo>
                    <a:pt x="114553" y="3025"/>
                    <a:pt x="114553" y="2962"/>
                    <a:pt x="114616" y="2962"/>
                  </a:cubicBezTo>
                  <a:lnTo>
                    <a:pt x="116632" y="2962"/>
                  </a:lnTo>
                  <a:cubicBezTo>
                    <a:pt x="116632" y="2962"/>
                    <a:pt x="116695" y="2962"/>
                    <a:pt x="116695" y="2899"/>
                  </a:cubicBezTo>
                  <a:cubicBezTo>
                    <a:pt x="116695" y="2584"/>
                    <a:pt x="116695" y="2458"/>
                    <a:pt x="116632" y="2269"/>
                  </a:cubicBezTo>
                  <a:cubicBezTo>
                    <a:pt x="116569" y="1639"/>
                    <a:pt x="116128" y="1198"/>
                    <a:pt x="115372" y="1198"/>
                  </a:cubicBezTo>
                  <a:close/>
                  <a:moveTo>
                    <a:pt x="118585" y="1198"/>
                  </a:moveTo>
                  <a:cubicBezTo>
                    <a:pt x="117955" y="1198"/>
                    <a:pt x="117451" y="1576"/>
                    <a:pt x="117451" y="2080"/>
                  </a:cubicBezTo>
                  <a:cubicBezTo>
                    <a:pt x="117451" y="2710"/>
                    <a:pt x="118018" y="2899"/>
                    <a:pt x="118585" y="3025"/>
                  </a:cubicBezTo>
                  <a:cubicBezTo>
                    <a:pt x="118963" y="3151"/>
                    <a:pt x="119341" y="3277"/>
                    <a:pt x="119341" y="3592"/>
                  </a:cubicBezTo>
                  <a:cubicBezTo>
                    <a:pt x="119341" y="3907"/>
                    <a:pt x="119089" y="4096"/>
                    <a:pt x="118648" y="4096"/>
                  </a:cubicBezTo>
                  <a:cubicBezTo>
                    <a:pt x="118144" y="4096"/>
                    <a:pt x="117892" y="3844"/>
                    <a:pt x="117892" y="3592"/>
                  </a:cubicBezTo>
                  <a:lnTo>
                    <a:pt x="117892" y="3529"/>
                  </a:lnTo>
                  <a:cubicBezTo>
                    <a:pt x="117892" y="3529"/>
                    <a:pt x="117829" y="3466"/>
                    <a:pt x="117766" y="3466"/>
                  </a:cubicBezTo>
                  <a:lnTo>
                    <a:pt x="117514" y="3466"/>
                  </a:lnTo>
                  <a:cubicBezTo>
                    <a:pt x="117451" y="3466"/>
                    <a:pt x="117451" y="3529"/>
                    <a:pt x="117451" y="3592"/>
                  </a:cubicBezTo>
                  <a:lnTo>
                    <a:pt x="117451" y="3655"/>
                  </a:lnTo>
                  <a:cubicBezTo>
                    <a:pt x="117451" y="4096"/>
                    <a:pt x="117892" y="4474"/>
                    <a:pt x="118648" y="4474"/>
                  </a:cubicBezTo>
                  <a:cubicBezTo>
                    <a:pt x="119341" y="4474"/>
                    <a:pt x="119782" y="4096"/>
                    <a:pt x="119782" y="3592"/>
                  </a:cubicBezTo>
                  <a:cubicBezTo>
                    <a:pt x="119782" y="2962"/>
                    <a:pt x="119215" y="2773"/>
                    <a:pt x="118648" y="2647"/>
                  </a:cubicBezTo>
                  <a:cubicBezTo>
                    <a:pt x="118207" y="2521"/>
                    <a:pt x="117892" y="2395"/>
                    <a:pt x="117892" y="2080"/>
                  </a:cubicBezTo>
                  <a:cubicBezTo>
                    <a:pt x="117892" y="1765"/>
                    <a:pt x="118207" y="1576"/>
                    <a:pt x="118585" y="1576"/>
                  </a:cubicBezTo>
                  <a:cubicBezTo>
                    <a:pt x="119089" y="1576"/>
                    <a:pt x="119341" y="1828"/>
                    <a:pt x="119341" y="2080"/>
                  </a:cubicBezTo>
                  <a:lnTo>
                    <a:pt x="119341" y="2143"/>
                  </a:lnTo>
                  <a:lnTo>
                    <a:pt x="119719" y="2143"/>
                  </a:lnTo>
                  <a:cubicBezTo>
                    <a:pt x="119719" y="2143"/>
                    <a:pt x="119782" y="2143"/>
                    <a:pt x="119782" y="2080"/>
                  </a:cubicBezTo>
                  <a:cubicBezTo>
                    <a:pt x="119782" y="1576"/>
                    <a:pt x="119278" y="1198"/>
                    <a:pt x="118585" y="1198"/>
                  </a:cubicBezTo>
                  <a:close/>
                  <a:moveTo>
                    <a:pt x="125327" y="1198"/>
                  </a:moveTo>
                  <a:cubicBezTo>
                    <a:pt x="124697" y="1198"/>
                    <a:pt x="124256" y="1513"/>
                    <a:pt x="124067" y="2080"/>
                  </a:cubicBezTo>
                  <a:cubicBezTo>
                    <a:pt x="124004" y="2269"/>
                    <a:pt x="124004" y="2521"/>
                    <a:pt x="124004" y="2836"/>
                  </a:cubicBezTo>
                  <a:cubicBezTo>
                    <a:pt x="124004" y="3151"/>
                    <a:pt x="124004" y="3403"/>
                    <a:pt x="124067" y="3592"/>
                  </a:cubicBezTo>
                  <a:cubicBezTo>
                    <a:pt x="124256" y="4159"/>
                    <a:pt x="124697" y="4474"/>
                    <a:pt x="125327" y="4474"/>
                  </a:cubicBezTo>
                  <a:cubicBezTo>
                    <a:pt x="125894" y="4474"/>
                    <a:pt x="126336" y="4159"/>
                    <a:pt x="126525" y="3592"/>
                  </a:cubicBezTo>
                  <a:cubicBezTo>
                    <a:pt x="126588" y="3403"/>
                    <a:pt x="126588" y="3151"/>
                    <a:pt x="126588" y="2836"/>
                  </a:cubicBezTo>
                  <a:cubicBezTo>
                    <a:pt x="126588" y="2521"/>
                    <a:pt x="126588" y="2269"/>
                    <a:pt x="126525" y="2080"/>
                  </a:cubicBezTo>
                  <a:cubicBezTo>
                    <a:pt x="126399" y="1513"/>
                    <a:pt x="125894" y="1198"/>
                    <a:pt x="125327" y="1198"/>
                  </a:cubicBezTo>
                  <a:close/>
                  <a:moveTo>
                    <a:pt x="46691" y="1261"/>
                  </a:moveTo>
                  <a:cubicBezTo>
                    <a:pt x="46628" y="1261"/>
                    <a:pt x="46628" y="1261"/>
                    <a:pt x="46628" y="1324"/>
                  </a:cubicBezTo>
                  <a:lnTo>
                    <a:pt x="47699" y="4411"/>
                  </a:lnTo>
                  <a:cubicBezTo>
                    <a:pt x="47699" y="4411"/>
                    <a:pt x="47699" y="4411"/>
                    <a:pt x="47699" y="4474"/>
                  </a:cubicBezTo>
                  <a:cubicBezTo>
                    <a:pt x="47447" y="5167"/>
                    <a:pt x="47321" y="5293"/>
                    <a:pt x="46880" y="5293"/>
                  </a:cubicBezTo>
                  <a:lnTo>
                    <a:pt x="46817" y="5293"/>
                  </a:lnTo>
                  <a:cubicBezTo>
                    <a:pt x="46817" y="5293"/>
                    <a:pt x="46754" y="5356"/>
                    <a:pt x="46754" y="5419"/>
                  </a:cubicBezTo>
                  <a:lnTo>
                    <a:pt x="46754" y="5608"/>
                  </a:lnTo>
                  <a:cubicBezTo>
                    <a:pt x="46754" y="5671"/>
                    <a:pt x="46817" y="5671"/>
                    <a:pt x="46817" y="5671"/>
                  </a:cubicBezTo>
                  <a:lnTo>
                    <a:pt x="46880" y="5671"/>
                  </a:lnTo>
                  <a:cubicBezTo>
                    <a:pt x="47573" y="5671"/>
                    <a:pt x="47762" y="5545"/>
                    <a:pt x="48014" y="4726"/>
                  </a:cubicBezTo>
                  <a:lnTo>
                    <a:pt x="49211" y="1324"/>
                  </a:lnTo>
                  <a:cubicBezTo>
                    <a:pt x="49211" y="1261"/>
                    <a:pt x="49148" y="1261"/>
                    <a:pt x="49148" y="1261"/>
                  </a:cubicBezTo>
                  <a:lnTo>
                    <a:pt x="48833" y="1261"/>
                  </a:lnTo>
                  <a:cubicBezTo>
                    <a:pt x="48770" y="1261"/>
                    <a:pt x="48770" y="1261"/>
                    <a:pt x="48707" y="1324"/>
                  </a:cubicBezTo>
                  <a:lnTo>
                    <a:pt x="47951" y="3781"/>
                  </a:lnTo>
                  <a:cubicBezTo>
                    <a:pt x="47951" y="3813"/>
                    <a:pt x="47935" y="3828"/>
                    <a:pt x="47920" y="3828"/>
                  </a:cubicBezTo>
                  <a:cubicBezTo>
                    <a:pt x="47904" y="3828"/>
                    <a:pt x="47888" y="3813"/>
                    <a:pt x="47888" y="3781"/>
                  </a:cubicBezTo>
                  <a:lnTo>
                    <a:pt x="47069" y="1324"/>
                  </a:lnTo>
                  <a:cubicBezTo>
                    <a:pt x="47069" y="1261"/>
                    <a:pt x="47006" y="1261"/>
                    <a:pt x="47006" y="1261"/>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0"/>
            <p:cNvSpPr/>
            <p:nvPr/>
          </p:nvSpPr>
          <p:spPr>
            <a:xfrm>
              <a:off x="5719975" y="1817025"/>
              <a:ext cx="305625" cy="223725"/>
            </a:xfrm>
            <a:custGeom>
              <a:avLst/>
              <a:gdLst/>
              <a:ahLst/>
              <a:cxnLst/>
              <a:rect l="l" t="t" r="r" b="b"/>
              <a:pathLst>
                <a:path w="12225" h="8949" extrusionOk="0">
                  <a:moveTo>
                    <a:pt x="1" y="1"/>
                  </a:moveTo>
                  <a:lnTo>
                    <a:pt x="1" y="8948"/>
                  </a:lnTo>
                  <a:lnTo>
                    <a:pt x="12224" y="8948"/>
                  </a:lnTo>
                  <a:lnTo>
                    <a:pt x="12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0"/>
            <p:cNvSpPr/>
            <p:nvPr/>
          </p:nvSpPr>
          <p:spPr>
            <a:xfrm>
              <a:off x="5307250" y="1193250"/>
              <a:ext cx="1088525" cy="847500"/>
            </a:xfrm>
            <a:custGeom>
              <a:avLst/>
              <a:gdLst/>
              <a:ahLst/>
              <a:cxnLst/>
              <a:rect l="l" t="t" r="r" b="b"/>
              <a:pathLst>
                <a:path w="43541" h="33900" extrusionOk="0">
                  <a:moveTo>
                    <a:pt x="14556" y="0"/>
                  </a:moveTo>
                  <a:cubicBezTo>
                    <a:pt x="13548" y="0"/>
                    <a:pt x="12729" y="819"/>
                    <a:pt x="12729" y="1827"/>
                  </a:cubicBezTo>
                  <a:lnTo>
                    <a:pt x="12729" y="7246"/>
                  </a:lnTo>
                  <a:lnTo>
                    <a:pt x="12729" y="31946"/>
                  </a:lnTo>
                  <a:lnTo>
                    <a:pt x="12036" y="31946"/>
                  </a:lnTo>
                  <a:lnTo>
                    <a:pt x="12036" y="9704"/>
                  </a:lnTo>
                  <a:lnTo>
                    <a:pt x="1" y="9704"/>
                  </a:lnTo>
                  <a:lnTo>
                    <a:pt x="1" y="11531"/>
                  </a:lnTo>
                  <a:lnTo>
                    <a:pt x="1" y="11783"/>
                  </a:lnTo>
                  <a:lnTo>
                    <a:pt x="1" y="33899"/>
                  </a:lnTo>
                  <a:lnTo>
                    <a:pt x="17077" y="33899"/>
                  </a:lnTo>
                  <a:lnTo>
                    <a:pt x="17077" y="26653"/>
                  </a:lnTo>
                  <a:lnTo>
                    <a:pt x="26465" y="26653"/>
                  </a:lnTo>
                  <a:lnTo>
                    <a:pt x="26465" y="33899"/>
                  </a:lnTo>
                  <a:lnTo>
                    <a:pt x="43541" y="33899"/>
                  </a:lnTo>
                  <a:lnTo>
                    <a:pt x="43541" y="11783"/>
                  </a:lnTo>
                  <a:lnTo>
                    <a:pt x="43541" y="11531"/>
                  </a:lnTo>
                  <a:lnTo>
                    <a:pt x="43541" y="9704"/>
                  </a:lnTo>
                  <a:lnTo>
                    <a:pt x="31065" y="9704"/>
                  </a:lnTo>
                  <a:lnTo>
                    <a:pt x="31065" y="31946"/>
                  </a:lnTo>
                  <a:lnTo>
                    <a:pt x="30435" y="31946"/>
                  </a:lnTo>
                  <a:lnTo>
                    <a:pt x="30435" y="9704"/>
                  </a:lnTo>
                  <a:lnTo>
                    <a:pt x="30435" y="1827"/>
                  </a:lnTo>
                  <a:cubicBezTo>
                    <a:pt x="30435" y="819"/>
                    <a:pt x="29553" y="0"/>
                    <a:pt x="28544" y="0"/>
                  </a:cubicBez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0"/>
            <p:cNvSpPr/>
            <p:nvPr/>
          </p:nvSpPr>
          <p:spPr>
            <a:xfrm>
              <a:off x="5363975" y="1508300"/>
              <a:ext cx="74050" cy="74050"/>
            </a:xfrm>
            <a:custGeom>
              <a:avLst/>
              <a:gdLst/>
              <a:ahLst/>
              <a:cxnLst/>
              <a:rect l="l" t="t" r="r" b="b"/>
              <a:pathLst>
                <a:path w="2962" h="2962" extrusionOk="0">
                  <a:moveTo>
                    <a:pt x="0" y="0"/>
                  </a:moveTo>
                  <a:lnTo>
                    <a:pt x="0" y="2962"/>
                  </a:lnTo>
                  <a:lnTo>
                    <a:pt x="2962" y="2962"/>
                  </a:lnTo>
                  <a:lnTo>
                    <a:pt x="2962"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0"/>
            <p:cNvSpPr/>
            <p:nvPr/>
          </p:nvSpPr>
          <p:spPr>
            <a:xfrm>
              <a:off x="5363975" y="1637450"/>
              <a:ext cx="74050" cy="74075"/>
            </a:xfrm>
            <a:custGeom>
              <a:avLst/>
              <a:gdLst/>
              <a:ahLst/>
              <a:cxnLst/>
              <a:rect l="l" t="t" r="r" b="b"/>
              <a:pathLst>
                <a:path w="2962" h="2963" extrusionOk="0">
                  <a:moveTo>
                    <a:pt x="0" y="1"/>
                  </a:moveTo>
                  <a:lnTo>
                    <a:pt x="0" y="2962"/>
                  </a:lnTo>
                  <a:lnTo>
                    <a:pt x="2962" y="2962"/>
                  </a:lnTo>
                  <a:lnTo>
                    <a:pt x="2962"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0"/>
            <p:cNvSpPr/>
            <p:nvPr/>
          </p:nvSpPr>
          <p:spPr>
            <a:xfrm>
              <a:off x="5363975" y="1768200"/>
              <a:ext cx="74050" cy="72500"/>
            </a:xfrm>
            <a:custGeom>
              <a:avLst/>
              <a:gdLst/>
              <a:ahLst/>
              <a:cxnLst/>
              <a:rect l="l" t="t" r="r" b="b"/>
              <a:pathLst>
                <a:path w="2962" h="2900" extrusionOk="0">
                  <a:moveTo>
                    <a:pt x="0" y="1"/>
                  </a:moveTo>
                  <a:lnTo>
                    <a:pt x="0" y="2899"/>
                  </a:lnTo>
                  <a:lnTo>
                    <a:pt x="2962" y="2899"/>
                  </a:lnTo>
                  <a:lnTo>
                    <a:pt x="2962"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0"/>
            <p:cNvSpPr/>
            <p:nvPr/>
          </p:nvSpPr>
          <p:spPr>
            <a:xfrm>
              <a:off x="5477400" y="1508300"/>
              <a:ext cx="74050" cy="74050"/>
            </a:xfrm>
            <a:custGeom>
              <a:avLst/>
              <a:gdLst/>
              <a:ahLst/>
              <a:cxnLst/>
              <a:rect l="l" t="t" r="r" b="b"/>
              <a:pathLst>
                <a:path w="2962" h="2962" extrusionOk="0">
                  <a:moveTo>
                    <a:pt x="0" y="0"/>
                  </a:moveTo>
                  <a:lnTo>
                    <a:pt x="0" y="2962"/>
                  </a:lnTo>
                  <a:lnTo>
                    <a:pt x="2961" y="2962"/>
                  </a:lnTo>
                  <a:lnTo>
                    <a:pt x="2961"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0"/>
            <p:cNvSpPr/>
            <p:nvPr/>
          </p:nvSpPr>
          <p:spPr>
            <a:xfrm>
              <a:off x="5477400" y="1637450"/>
              <a:ext cx="74050" cy="74075"/>
            </a:xfrm>
            <a:custGeom>
              <a:avLst/>
              <a:gdLst/>
              <a:ahLst/>
              <a:cxnLst/>
              <a:rect l="l" t="t" r="r" b="b"/>
              <a:pathLst>
                <a:path w="2962" h="2963" extrusionOk="0">
                  <a:moveTo>
                    <a:pt x="0" y="1"/>
                  </a:moveTo>
                  <a:lnTo>
                    <a:pt x="0" y="2962"/>
                  </a:lnTo>
                  <a:lnTo>
                    <a:pt x="2961" y="2962"/>
                  </a:lnTo>
                  <a:lnTo>
                    <a:pt x="2961"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0"/>
            <p:cNvSpPr/>
            <p:nvPr/>
          </p:nvSpPr>
          <p:spPr>
            <a:xfrm>
              <a:off x="5477400" y="1768200"/>
              <a:ext cx="74050" cy="72500"/>
            </a:xfrm>
            <a:custGeom>
              <a:avLst/>
              <a:gdLst/>
              <a:ahLst/>
              <a:cxnLst/>
              <a:rect l="l" t="t" r="r" b="b"/>
              <a:pathLst>
                <a:path w="2962" h="2900" extrusionOk="0">
                  <a:moveTo>
                    <a:pt x="0" y="1"/>
                  </a:moveTo>
                  <a:lnTo>
                    <a:pt x="0" y="2899"/>
                  </a:lnTo>
                  <a:lnTo>
                    <a:pt x="2961" y="2899"/>
                  </a:lnTo>
                  <a:lnTo>
                    <a:pt x="2961"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0"/>
            <p:cNvSpPr/>
            <p:nvPr/>
          </p:nvSpPr>
          <p:spPr>
            <a:xfrm>
              <a:off x="6146875" y="1508300"/>
              <a:ext cx="74050" cy="74050"/>
            </a:xfrm>
            <a:custGeom>
              <a:avLst/>
              <a:gdLst/>
              <a:ahLst/>
              <a:cxnLst/>
              <a:rect l="l" t="t" r="r" b="b"/>
              <a:pathLst>
                <a:path w="2962" h="2962" extrusionOk="0">
                  <a:moveTo>
                    <a:pt x="0" y="0"/>
                  </a:moveTo>
                  <a:lnTo>
                    <a:pt x="0" y="2962"/>
                  </a:lnTo>
                  <a:lnTo>
                    <a:pt x="2962" y="2962"/>
                  </a:lnTo>
                  <a:lnTo>
                    <a:pt x="2962"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0"/>
            <p:cNvSpPr/>
            <p:nvPr/>
          </p:nvSpPr>
          <p:spPr>
            <a:xfrm>
              <a:off x="6146875" y="1637450"/>
              <a:ext cx="74050" cy="74075"/>
            </a:xfrm>
            <a:custGeom>
              <a:avLst/>
              <a:gdLst/>
              <a:ahLst/>
              <a:cxnLst/>
              <a:rect l="l" t="t" r="r" b="b"/>
              <a:pathLst>
                <a:path w="2962" h="2963" extrusionOk="0">
                  <a:moveTo>
                    <a:pt x="0" y="1"/>
                  </a:moveTo>
                  <a:lnTo>
                    <a:pt x="0" y="2962"/>
                  </a:lnTo>
                  <a:lnTo>
                    <a:pt x="2962" y="2962"/>
                  </a:lnTo>
                  <a:lnTo>
                    <a:pt x="2962"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0"/>
            <p:cNvSpPr/>
            <p:nvPr/>
          </p:nvSpPr>
          <p:spPr>
            <a:xfrm>
              <a:off x="6146875" y="1768200"/>
              <a:ext cx="74050" cy="72500"/>
            </a:xfrm>
            <a:custGeom>
              <a:avLst/>
              <a:gdLst/>
              <a:ahLst/>
              <a:cxnLst/>
              <a:rect l="l" t="t" r="r" b="b"/>
              <a:pathLst>
                <a:path w="2962" h="2900" extrusionOk="0">
                  <a:moveTo>
                    <a:pt x="0" y="1"/>
                  </a:moveTo>
                  <a:lnTo>
                    <a:pt x="0" y="2899"/>
                  </a:lnTo>
                  <a:lnTo>
                    <a:pt x="2962" y="2899"/>
                  </a:lnTo>
                  <a:lnTo>
                    <a:pt x="2962"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0"/>
            <p:cNvSpPr/>
            <p:nvPr/>
          </p:nvSpPr>
          <p:spPr>
            <a:xfrm>
              <a:off x="6260275" y="1508300"/>
              <a:ext cx="74075" cy="74050"/>
            </a:xfrm>
            <a:custGeom>
              <a:avLst/>
              <a:gdLst/>
              <a:ahLst/>
              <a:cxnLst/>
              <a:rect l="l" t="t" r="r" b="b"/>
              <a:pathLst>
                <a:path w="2963" h="2962" extrusionOk="0">
                  <a:moveTo>
                    <a:pt x="1" y="0"/>
                  </a:moveTo>
                  <a:lnTo>
                    <a:pt x="1" y="2962"/>
                  </a:lnTo>
                  <a:lnTo>
                    <a:pt x="2962" y="2962"/>
                  </a:lnTo>
                  <a:lnTo>
                    <a:pt x="2962"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0"/>
            <p:cNvSpPr/>
            <p:nvPr/>
          </p:nvSpPr>
          <p:spPr>
            <a:xfrm>
              <a:off x="6260275" y="1637450"/>
              <a:ext cx="74075" cy="74075"/>
            </a:xfrm>
            <a:custGeom>
              <a:avLst/>
              <a:gdLst/>
              <a:ahLst/>
              <a:cxnLst/>
              <a:rect l="l" t="t" r="r" b="b"/>
              <a:pathLst>
                <a:path w="2963" h="2963" extrusionOk="0">
                  <a:moveTo>
                    <a:pt x="1" y="1"/>
                  </a:moveTo>
                  <a:lnTo>
                    <a:pt x="1" y="2962"/>
                  </a:lnTo>
                  <a:lnTo>
                    <a:pt x="2962" y="2962"/>
                  </a:lnTo>
                  <a:lnTo>
                    <a:pt x="2962"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0"/>
            <p:cNvSpPr/>
            <p:nvPr/>
          </p:nvSpPr>
          <p:spPr>
            <a:xfrm>
              <a:off x="6260275" y="1768200"/>
              <a:ext cx="74075" cy="72500"/>
            </a:xfrm>
            <a:custGeom>
              <a:avLst/>
              <a:gdLst/>
              <a:ahLst/>
              <a:cxnLst/>
              <a:rect l="l" t="t" r="r" b="b"/>
              <a:pathLst>
                <a:path w="2963" h="2900" extrusionOk="0">
                  <a:moveTo>
                    <a:pt x="1" y="1"/>
                  </a:moveTo>
                  <a:lnTo>
                    <a:pt x="1" y="2899"/>
                  </a:lnTo>
                  <a:lnTo>
                    <a:pt x="2962" y="2899"/>
                  </a:lnTo>
                  <a:lnTo>
                    <a:pt x="2962"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0"/>
            <p:cNvSpPr/>
            <p:nvPr/>
          </p:nvSpPr>
          <p:spPr>
            <a:xfrm>
              <a:off x="5746750" y="1251525"/>
              <a:ext cx="204800" cy="203225"/>
            </a:xfrm>
            <a:custGeom>
              <a:avLst/>
              <a:gdLst/>
              <a:ahLst/>
              <a:cxnLst/>
              <a:rect l="l" t="t" r="r" b="b"/>
              <a:pathLst>
                <a:path w="8192" h="8129" extrusionOk="0">
                  <a:moveTo>
                    <a:pt x="4096" y="0"/>
                  </a:moveTo>
                  <a:cubicBezTo>
                    <a:pt x="1828" y="0"/>
                    <a:pt x="1" y="1828"/>
                    <a:pt x="1" y="4096"/>
                  </a:cubicBezTo>
                  <a:cubicBezTo>
                    <a:pt x="1" y="6301"/>
                    <a:pt x="1828" y="8129"/>
                    <a:pt x="4096" y="8129"/>
                  </a:cubicBezTo>
                  <a:cubicBezTo>
                    <a:pt x="6365" y="8129"/>
                    <a:pt x="8192" y="6301"/>
                    <a:pt x="8192" y="4096"/>
                  </a:cubicBezTo>
                  <a:cubicBezTo>
                    <a:pt x="8192" y="1828"/>
                    <a:pt x="6365" y="0"/>
                    <a:pt x="40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0"/>
            <p:cNvSpPr/>
            <p:nvPr/>
          </p:nvSpPr>
          <p:spPr>
            <a:xfrm>
              <a:off x="5778250" y="1283025"/>
              <a:ext cx="141800" cy="140225"/>
            </a:xfrm>
            <a:custGeom>
              <a:avLst/>
              <a:gdLst/>
              <a:ahLst/>
              <a:cxnLst/>
              <a:rect l="l" t="t" r="r" b="b"/>
              <a:pathLst>
                <a:path w="5672" h="5609" extrusionOk="0">
                  <a:moveTo>
                    <a:pt x="1954" y="1"/>
                  </a:moveTo>
                  <a:lnTo>
                    <a:pt x="1954" y="1891"/>
                  </a:lnTo>
                  <a:lnTo>
                    <a:pt x="1" y="1891"/>
                  </a:lnTo>
                  <a:lnTo>
                    <a:pt x="1" y="3718"/>
                  </a:lnTo>
                  <a:lnTo>
                    <a:pt x="1954" y="3718"/>
                  </a:lnTo>
                  <a:lnTo>
                    <a:pt x="1954" y="5609"/>
                  </a:lnTo>
                  <a:lnTo>
                    <a:pt x="3782" y="5609"/>
                  </a:lnTo>
                  <a:lnTo>
                    <a:pt x="3782" y="3718"/>
                  </a:lnTo>
                  <a:lnTo>
                    <a:pt x="5672" y="3718"/>
                  </a:lnTo>
                  <a:lnTo>
                    <a:pt x="5672" y="1891"/>
                  </a:lnTo>
                  <a:lnTo>
                    <a:pt x="3782" y="1891"/>
                  </a:lnTo>
                  <a:lnTo>
                    <a:pt x="3782" y="1"/>
                  </a:lnTo>
                  <a:close/>
                </a:path>
              </a:pathLst>
            </a:custGeom>
            <a:solidFill>
              <a:srgbClr val="E6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0"/>
            <p:cNvSpPr/>
            <p:nvPr/>
          </p:nvSpPr>
          <p:spPr>
            <a:xfrm>
              <a:off x="5370275" y="1517750"/>
              <a:ext cx="59875" cy="58300"/>
            </a:xfrm>
            <a:custGeom>
              <a:avLst/>
              <a:gdLst/>
              <a:ahLst/>
              <a:cxnLst/>
              <a:rect l="l" t="t" r="r" b="b"/>
              <a:pathLst>
                <a:path w="2395" h="2332" extrusionOk="0">
                  <a:moveTo>
                    <a:pt x="0" y="0"/>
                  </a:moveTo>
                  <a:lnTo>
                    <a:pt x="0" y="2331"/>
                  </a:lnTo>
                  <a:lnTo>
                    <a:pt x="2395" y="2331"/>
                  </a:lnTo>
                  <a:lnTo>
                    <a:pt x="2395" y="2142"/>
                  </a:lnTo>
                  <a:lnTo>
                    <a:pt x="189" y="2142"/>
                  </a:lnTo>
                  <a:lnTo>
                    <a:pt x="1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0"/>
            <p:cNvSpPr/>
            <p:nvPr/>
          </p:nvSpPr>
          <p:spPr>
            <a:xfrm>
              <a:off x="5370275" y="1646900"/>
              <a:ext cx="59875" cy="58325"/>
            </a:xfrm>
            <a:custGeom>
              <a:avLst/>
              <a:gdLst/>
              <a:ahLst/>
              <a:cxnLst/>
              <a:rect l="l" t="t" r="r" b="b"/>
              <a:pathLst>
                <a:path w="2395" h="2333" extrusionOk="0">
                  <a:moveTo>
                    <a:pt x="0" y="1"/>
                  </a:moveTo>
                  <a:lnTo>
                    <a:pt x="0" y="2332"/>
                  </a:lnTo>
                  <a:lnTo>
                    <a:pt x="2395" y="2332"/>
                  </a:lnTo>
                  <a:lnTo>
                    <a:pt x="2395" y="2143"/>
                  </a:lnTo>
                  <a:lnTo>
                    <a:pt x="189" y="2143"/>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0"/>
            <p:cNvSpPr/>
            <p:nvPr/>
          </p:nvSpPr>
          <p:spPr>
            <a:xfrm>
              <a:off x="5370275" y="1776075"/>
              <a:ext cx="59875" cy="59900"/>
            </a:xfrm>
            <a:custGeom>
              <a:avLst/>
              <a:gdLst/>
              <a:ahLst/>
              <a:cxnLst/>
              <a:rect l="l" t="t" r="r" b="b"/>
              <a:pathLst>
                <a:path w="2395" h="2396" extrusionOk="0">
                  <a:moveTo>
                    <a:pt x="0" y="1"/>
                  </a:moveTo>
                  <a:lnTo>
                    <a:pt x="0" y="2395"/>
                  </a:lnTo>
                  <a:lnTo>
                    <a:pt x="2395" y="2395"/>
                  </a:lnTo>
                  <a:lnTo>
                    <a:pt x="2395" y="2143"/>
                  </a:lnTo>
                  <a:lnTo>
                    <a:pt x="189" y="2143"/>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0"/>
            <p:cNvSpPr/>
            <p:nvPr/>
          </p:nvSpPr>
          <p:spPr>
            <a:xfrm>
              <a:off x="5483700" y="1517750"/>
              <a:ext cx="58300" cy="58300"/>
            </a:xfrm>
            <a:custGeom>
              <a:avLst/>
              <a:gdLst/>
              <a:ahLst/>
              <a:cxnLst/>
              <a:rect l="l" t="t" r="r" b="b"/>
              <a:pathLst>
                <a:path w="2332" h="2332" extrusionOk="0">
                  <a:moveTo>
                    <a:pt x="0" y="0"/>
                  </a:moveTo>
                  <a:lnTo>
                    <a:pt x="0" y="2331"/>
                  </a:lnTo>
                  <a:lnTo>
                    <a:pt x="2331" y="2331"/>
                  </a:lnTo>
                  <a:lnTo>
                    <a:pt x="2331" y="2142"/>
                  </a:lnTo>
                  <a:lnTo>
                    <a:pt x="189" y="2142"/>
                  </a:lnTo>
                  <a:lnTo>
                    <a:pt x="1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0"/>
            <p:cNvSpPr/>
            <p:nvPr/>
          </p:nvSpPr>
          <p:spPr>
            <a:xfrm>
              <a:off x="5483700" y="1646900"/>
              <a:ext cx="58300" cy="58325"/>
            </a:xfrm>
            <a:custGeom>
              <a:avLst/>
              <a:gdLst/>
              <a:ahLst/>
              <a:cxnLst/>
              <a:rect l="l" t="t" r="r" b="b"/>
              <a:pathLst>
                <a:path w="2332" h="2333" extrusionOk="0">
                  <a:moveTo>
                    <a:pt x="0" y="1"/>
                  </a:moveTo>
                  <a:lnTo>
                    <a:pt x="0" y="2332"/>
                  </a:lnTo>
                  <a:lnTo>
                    <a:pt x="2331" y="2332"/>
                  </a:lnTo>
                  <a:lnTo>
                    <a:pt x="2331" y="2143"/>
                  </a:lnTo>
                  <a:lnTo>
                    <a:pt x="189" y="2143"/>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0"/>
            <p:cNvSpPr/>
            <p:nvPr/>
          </p:nvSpPr>
          <p:spPr>
            <a:xfrm>
              <a:off x="5483700" y="1776075"/>
              <a:ext cx="58300" cy="59900"/>
            </a:xfrm>
            <a:custGeom>
              <a:avLst/>
              <a:gdLst/>
              <a:ahLst/>
              <a:cxnLst/>
              <a:rect l="l" t="t" r="r" b="b"/>
              <a:pathLst>
                <a:path w="2332" h="2396" extrusionOk="0">
                  <a:moveTo>
                    <a:pt x="0" y="1"/>
                  </a:moveTo>
                  <a:lnTo>
                    <a:pt x="0" y="2395"/>
                  </a:lnTo>
                  <a:lnTo>
                    <a:pt x="2331" y="2395"/>
                  </a:lnTo>
                  <a:lnTo>
                    <a:pt x="2331" y="2143"/>
                  </a:lnTo>
                  <a:lnTo>
                    <a:pt x="189" y="2143"/>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0"/>
            <p:cNvSpPr/>
            <p:nvPr/>
          </p:nvSpPr>
          <p:spPr>
            <a:xfrm>
              <a:off x="6154750" y="1517750"/>
              <a:ext cx="59875" cy="58300"/>
            </a:xfrm>
            <a:custGeom>
              <a:avLst/>
              <a:gdLst/>
              <a:ahLst/>
              <a:cxnLst/>
              <a:rect l="l" t="t" r="r" b="b"/>
              <a:pathLst>
                <a:path w="2395" h="2332" extrusionOk="0">
                  <a:moveTo>
                    <a:pt x="0" y="0"/>
                  </a:moveTo>
                  <a:lnTo>
                    <a:pt x="0" y="2331"/>
                  </a:lnTo>
                  <a:lnTo>
                    <a:pt x="2395" y="2331"/>
                  </a:lnTo>
                  <a:lnTo>
                    <a:pt x="2395" y="2142"/>
                  </a:lnTo>
                  <a:lnTo>
                    <a:pt x="189" y="2142"/>
                  </a:lnTo>
                  <a:lnTo>
                    <a:pt x="1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0"/>
            <p:cNvSpPr/>
            <p:nvPr/>
          </p:nvSpPr>
          <p:spPr>
            <a:xfrm>
              <a:off x="6154750" y="1646900"/>
              <a:ext cx="59875" cy="58325"/>
            </a:xfrm>
            <a:custGeom>
              <a:avLst/>
              <a:gdLst/>
              <a:ahLst/>
              <a:cxnLst/>
              <a:rect l="l" t="t" r="r" b="b"/>
              <a:pathLst>
                <a:path w="2395" h="2333" extrusionOk="0">
                  <a:moveTo>
                    <a:pt x="0" y="1"/>
                  </a:moveTo>
                  <a:lnTo>
                    <a:pt x="0" y="2332"/>
                  </a:lnTo>
                  <a:lnTo>
                    <a:pt x="2395" y="2332"/>
                  </a:lnTo>
                  <a:lnTo>
                    <a:pt x="2395" y="2143"/>
                  </a:lnTo>
                  <a:lnTo>
                    <a:pt x="189" y="2143"/>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0"/>
            <p:cNvSpPr/>
            <p:nvPr/>
          </p:nvSpPr>
          <p:spPr>
            <a:xfrm>
              <a:off x="6154750" y="1776075"/>
              <a:ext cx="59875" cy="59900"/>
            </a:xfrm>
            <a:custGeom>
              <a:avLst/>
              <a:gdLst/>
              <a:ahLst/>
              <a:cxnLst/>
              <a:rect l="l" t="t" r="r" b="b"/>
              <a:pathLst>
                <a:path w="2395" h="2396" extrusionOk="0">
                  <a:moveTo>
                    <a:pt x="0" y="1"/>
                  </a:moveTo>
                  <a:lnTo>
                    <a:pt x="0" y="2395"/>
                  </a:lnTo>
                  <a:lnTo>
                    <a:pt x="2395" y="2395"/>
                  </a:lnTo>
                  <a:lnTo>
                    <a:pt x="2395" y="2143"/>
                  </a:lnTo>
                  <a:lnTo>
                    <a:pt x="189" y="2143"/>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0"/>
            <p:cNvSpPr/>
            <p:nvPr/>
          </p:nvSpPr>
          <p:spPr>
            <a:xfrm>
              <a:off x="6268150" y="1517750"/>
              <a:ext cx="58325" cy="58300"/>
            </a:xfrm>
            <a:custGeom>
              <a:avLst/>
              <a:gdLst/>
              <a:ahLst/>
              <a:cxnLst/>
              <a:rect l="l" t="t" r="r" b="b"/>
              <a:pathLst>
                <a:path w="2333" h="2332" extrusionOk="0">
                  <a:moveTo>
                    <a:pt x="1" y="0"/>
                  </a:moveTo>
                  <a:lnTo>
                    <a:pt x="1" y="2331"/>
                  </a:lnTo>
                  <a:lnTo>
                    <a:pt x="2332" y="2331"/>
                  </a:lnTo>
                  <a:lnTo>
                    <a:pt x="2332" y="2142"/>
                  </a:lnTo>
                  <a:lnTo>
                    <a:pt x="190" y="2142"/>
                  </a:lnTo>
                  <a:lnTo>
                    <a:pt x="1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0"/>
            <p:cNvSpPr/>
            <p:nvPr/>
          </p:nvSpPr>
          <p:spPr>
            <a:xfrm>
              <a:off x="6268150" y="1646900"/>
              <a:ext cx="58325" cy="58325"/>
            </a:xfrm>
            <a:custGeom>
              <a:avLst/>
              <a:gdLst/>
              <a:ahLst/>
              <a:cxnLst/>
              <a:rect l="l" t="t" r="r" b="b"/>
              <a:pathLst>
                <a:path w="2333" h="2333" extrusionOk="0">
                  <a:moveTo>
                    <a:pt x="1" y="1"/>
                  </a:moveTo>
                  <a:lnTo>
                    <a:pt x="1" y="2332"/>
                  </a:lnTo>
                  <a:lnTo>
                    <a:pt x="2332" y="2332"/>
                  </a:lnTo>
                  <a:lnTo>
                    <a:pt x="2332" y="2143"/>
                  </a:lnTo>
                  <a:lnTo>
                    <a:pt x="190" y="2143"/>
                  </a:lnTo>
                  <a:lnTo>
                    <a:pt x="1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0"/>
            <p:cNvSpPr/>
            <p:nvPr/>
          </p:nvSpPr>
          <p:spPr>
            <a:xfrm>
              <a:off x="6268150" y="1776075"/>
              <a:ext cx="58325" cy="59900"/>
            </a:xfrm>
            <a:custGeom>
              <a:avLst/>
              <a:gdLst/>
              <a:ahLst/>
              <a:cxnLst/>
              <a:rect l="l" t="t" r="r" b="b"/>
              <a:pathLst>
                <a:path w="2333" h="2396" extrusionOk="0">
                  <a:moveTo>
                    <a:pt x="1" y="1"/>
                  </a:moveTo>
                  <a:lnTo>
                    <a:pt x="1" y="2395"/>
                  </a:lnTo>
                  <a:lnTo>
                    <a:pt x="2332" y="2395"/>
                  </a:lnTo>
                  <a:lnTo>
                    <a:pt x="2332" y="2143"/>
                  </a:lnTo>
                  <a:lnTo>
                    <a:pt x="190" y="2143"/>
                  </a:lnTo>
                  <a:lnTo>
                    <a:pt x="1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0"/>
            <p:cNvSpPr/>
            <p:nvPr/>
          </p:nvSpPr>
          <p:spPr>
            <a:xfrm>
              <a:off x="5753050" y="1873750"/>
              <a:ext cx="89825" cy="154400"/>
            </a:xfrm>
            <a:custGeom>
              <a:avLst/>
              <a:gdLst/>
              <a:ahLst/>
              <a:cxnLst/>
              <a:rect l="l" t="t" r="r" b="b"/>
              <a:pathLst>
                <a:path w="3593" h="6176" extrusionOk="0">
                  <a:moveTo>
                    <a:pt x="3214" y="441"/>
                  </a:moveTo>
                  <a:lnTo>
                    <a:pt x="3214" y="5797"/>
                  </a:lnTo>
                  <a:lnTo>
                    <a:pt x="379" y="5797"/>
                  </a:lnTo>
                  <a:lnTo>
                    <a:pt x="379" y="441"/>
                  </a:lnTo>
                  <a:close/>
                  <a:moveTo>
                    <a:pt x="1" y="0"/>
                  </a:moveTo>
                  <a:lnTo>
                    <a:pt x="1" y="6175"/>
                  </a:lnTo>
                  <a:lnTo>
                    <a:pt x="3592" y="6175"/>
                  </a:lnTo>
                  <a:lnTo>
                    <a:pt x="3592"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0"/>
            <p:cNvSpPr/>
            <p:nvPr/>
          </p:nvSpPr>
          <p:spPr>
            <a:xfrm>
              <a:off x="5863325" y="1873750"/>
              <a:ext cx="89800" cy="154400"/>
            </a:xfrm>
            <a:custGeom>
              <a:avLst/>
              <a:gdLst/>
              <a:ahLst/>
              <a:cxnLst/>
              <a:rect l="l" t="t" r="r" b="b"/>
              <a:pathLst>
                <a:path w="3592" h="6176" extrusionOk="0">
                  <a:moveTo>
                    <a:pt x="3214" y="441"/>
                  </a:moveTo>
                  <a:lnTo>
                    <a:pt x="3214" y="5797"/>
                  </a:lnTo>
                  <a:lnTo>
                    <a:pt x="379" y="5797"/>
                  </a:lnTo>
                  <a:lnTo>
                    <a:pt x="379" y="441"/>
                  </a:lnTo>
                  <a:close/>
                  <a:moveTo>
                    <a:pt x="0" y="0"/>
                  </a:moveTo>
                  <a:lnTo>
                    <a:pt x="0" y="6175"/>
                  </a:lnTo>
                  <a:lnTo>
                    <a:pt x="3592" y="6175"/>
                  </a:lnTo>
                  <a:lnTo>
                    <a:pt x="3592"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4267600" y="3584475"/>
              <a:ext cx="639575" cy="639575"/>
            </a:xfrm>
            <a:custGeom>
              <a:avLst/>
              <a:gdLst/>
              <a:ahLst/>
              <a:cxnLst/>
              <a:rect l="l" t="t" r="r" b="b"/>
              <a:pathLst>
                <a:path w="25583" h="25583" extrusionOk="0">
                  <a:moveTo>
                    <a:pt x="12791" y="0"/>
                  </a:moveTo>
                  <a:cubicBezTo>
                    <a:pt x="5734" y="0"/>
                    <a:pt x="0" y="5734"/>
                    <a:pt x="0" y="12791"/>
                  </a:cubicBezTo>
                  <a:cubicBezTo>
                    <a:pt x="0" y="19911"/>
                    <a:pt x="5734" y="25582"/>
                    <a:pt x="12791" y="25582"/>
                  </a:cubicBezTo>
                  <a:cubicBezTo>
                    <a:pt x="19912" y="25582"/>
                    <a:pt x="25582" y="19911"/>
                    <a:pt x="25582" y="12791"/>
                  </a:cubicBezTo>
                  <a:cubicBezTo>
                    <a:pt x="25582" y="5734"/>
                    <a:pt x="19912" y="0"/>
                    <a:pt x="127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4267600" y="3584475"/>
              <a:ext cx="639575" cy="639575"/>
            </a:xfrm>
            <a:custGeom>
              <a:avLst/>
              <a:gdLst/>
              <a:ahLst/>
              <a:cxnLst/>
              <a:rect l="l" t="t" r="r" b="b"/>
              <a:pathLst>
                <a:path w="25583" h="25583" fill="none" extrusionOk="0">
                  <a:moveTo>
                    <a:pt x="25582" y="12791"/>
                  </a:moveTo>
                  <a:cubicBezTo>
                    <a:pt x="25582" y="19911"/>
                    <a:pt x="19912" y="25582"/>
                    <a:pt x="12791" y="25582"/>
                  </a:cubicBezTo>
                  <a:cubicBezTo>
                    <a:pt x="5734" y="25582"/>
                    <a:pt x="0" y="19911"/>
                    <a:pt x="0" y="12791"/>
                  </a:cubicBezTo>
                  <a:cubicBezTo>
                    <a:pt x="0" y="5734"/>
                    <a:pt x="5734" y="0"/>
                    <a:pt x="12791" y="0"/>
                  </a:cubicBezTo>
                  <a:cubicBezTo>
                    <a:pt x="19912" y="0"/>
                    <a:pt x="25582" y="5734"/>
                    <a:pt x="25582" y="12791"/>
                  </a:cubicBezTo>
                  <a:close/>
                </a:path>
              </a:pathLst>
            </a:custGeom>
            <a:noFill/>
            <a:ln w="20475" cap="flat" cmpd="sng">
              <a:solidFill>
                <a:srgbClr val="727272"/>
              </a:solidFill>
              <a:prstDash val="solid"/>
              <a:miter lim="630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4267600" y="2198250"/>
              <a:ext cx="639575" cy="639575"/>
            </a:xfrm>
            <a:custGeom>
              <a:avLst/>
              <a:gdLst/>
              <a:ahLst/>
              <a:cxnLst/>
              <a:rect l="l" t="t" r="r" b="b"/>
              <a:pathLst>
                <a:path w="25583" h="25583" extrusionOk="0">
                  <a:moveTo>
                    <a:pt x="12791" y="0"/>
                  </a:moveTo>
                  <a:cubicBezTo>
                    <a:pt x="5734" y="0"/>
                    <a:pt x="0" y="5734"/>
                    <a:pt x="0" y="12791"/>
                  </a:cubicBezTo>
                  <a:cubicBezTo>
                    <a:pt x="0" y="19911"/>
                    <a:pt x="5734" y="25582"/>
                    <a:pt x="12791" y="25582"/>
                  </a:cubicBezTo>
                  <a:cubicBezTo>
                    <a:pt x="19912" y="25582"/>
                    <a:pt x="25582" y="19911"/>
                    <a:pt x="25582" y="12791"/>
                  </a:cubicBezTo>
                  <a:cubicBezTo>
                    <a:pt x="25582" y="5734"/>
                    <a:pt x="19912" y="0"/>
                    <a:pt x="127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4267600" y="2198250"/>
              <a:ext cx="639575" cy="639575"/>
            </a:xfrm>
            <a:custGeom>
              <a:avLst/>
              <a:gdLst/>
              <a:ahLst/>
              <a:cxnLst/>
              <a:rect l="l" t="t" r="r" b="b"/>
              <a:pathLst>
                <a:path w="25583" h="25583" fill="none" extrusionOk="0">
                  <a:moveTo>
                    <a:pt x="25582" y="12791"/>
                  </a:moveTo>
                  <a:cubicBezTo>
                    <a:pt x="25582" y="19911"/>
                    <a:pt x="19912" y="25582"/>
                    <a:pt x="12791" y="25582"/>
                  </a:cubicBezTo>
                  <a:cubicBezTo>
                    <a:pt x="5734" y="25582"/>
                    <a:pt x="0" y="19911"/>
                    <a:pt x="0" y="12791"/>
                  </a:cubicBezTo>
                  <a:cubicBezTo>
                    <a:pt x="0" y="5734"/>
                    <a:pt x="5734" y="0"/>
                    <a:pt x="12791" y="0"/>
                  </a:cubicBezTo>
                  <a:cubicBezTo>
                    <a:pt x="19912" y="0"/>
                    <a:pt x="25582" y="5734"/>
                    <a:pt x="25582" y="12791"/>
                  </a:cubicBezTo>
                  <a:close/>
                </a:path>
              </a:pathLst>
            </a:custGeom>
            <a:noFill/>
            <a:ln w="20475" cap="flat" cmpd="sng">
              <a:solidFill>
                <a:srgbClr val="727272"/>
              </a:solidFill>
              <a:prstDash val="solid"/>
              <a:miter lim="630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5310400" y="4252375"/>
              <a:ext cx="330850" cy="141800"/>
            </a:xfrm>
            <a:custGeom>
              <a:avLst/>
              <a:gdLst/>
              <a:ahLst/>
              <a:cxnLst/>
              <a:rect l="l" t="t" r="r" b="b"/>
              <a:pathLst>
                <a:path w="13234" h="5672" extrusionOk="0">
                  <a:moveTo>
                    <a:pt x="6617" y="0"/>
                  </a:moveTo>
                  <a:lnTo>
                    <a:pt x="1" y="5104"/>
                  </a:lnTo>
                  <a:lnTo>
                    <a:pt x="1" y="5671"/>
                  </a:lnTo>
                  <a:lnTo>
                    <a:pt x="6617" y="567"/>
                  </a:lnTo>
                  <a:lnTo>
                    <a:pt x="13233" y="5671"/>
                  </a:lnTo>
                  <a:lnTo>
                    <a:pt x="13233" y="5104"/>
                  </a:lnTo>
                  <a:lnTo>
                    <a:pt x="6617" y="0"/>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5310400" y="4282300"/>
              <a:ext cx="330850" cy="283575"/>
            </a:xfrm>
            <a:custGeom>
              <a:avLst/>
              <a:gdLst/>
              <a:ahLst/>
              <a:cxnLst/>
              <a:rect l="l" t="t" r="r" b="b"/>
              <a:pathLst>
                <a:path w="13234" h="11343" extrusionOk="0">
                  <a:moveTo>
                    <a:pt x="6617" y="0"/>
                  </a:moveTo>
                  <a:lnTo>
                    <a:pt x="1" y="5104"/>
                  </a:lnTo>
                  <a:lnTo>
                    <a:pt x="1" y="11342"/>
                  </a:lnTo>
                  <a:lnTo>
                    <a:pt x="13233" y="11342"/>
                  </a:lnTo>
                  <a:lnTo>
                    <a:pt x="13233" y="5104"/>
                  </a:lnTo>
                  <a:lnTo>
                    <a:pt x="6617" y="0"/>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5398625" y="4354750"/>
              <a:ext cx="155975" cy="159125"/>
            </a:xfrm>
            <a:custGeom>
              <a:avLst/>
              <a:gdLst/>
              <a:ahLst/>
              <a:cxnLst/>
              <a:rect l="l" t="t" r="r" b="b"/>
              <a:pathLst>
                <a:path w="6239" h="6365" extrusionOk="0">
                  <a:moveTo>
                    <a:pt x="3088" y="1"/>
                  </a:moveTo>
                  <a:cubicBezTo>
                    <a:pt x="1387" y="1"/>
                    <a:pt x="1" y="1450"/>
                    <a:pt x="1" y="3151"/>
                  </a:cubicBezTo>
                  <a:cubicBezTo>
                    <a:pt x="1" y="4916"/>
                    <a:pt x="1387" y="6365"/>
                    <a:pt x="3088" y="6365"/>
                  </a:cubicBezTo>
                  <a:cubicBezTo>
                    <a:pt x="4852" y="6365"/>
                    <a:pt x="6238" y="4916"/>
                    <a:pt x="6238" y="3151"/>
                  </a:cubicBezTo>
                  <a:cubicBezTo>
                    <a:pt x="6238" y="1450"/>
                    <a:pt x="4852" y="1"/>
                    <a:pt x="30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5789275" y="4398875"/>
              <a:ext cx="305625" cy="167000"/>
            </a:xfrm>
            <a:custGeom>
              <a:avLst/>
              <a:gdLst/>
              <a:ahLst/>
              <a:cxnLst/>
              <a:rect l="l" t="t" r="r" b="b"/>
              <a:pathLst>
                <a:path w="12225" h="6680" extrusionOk="0">
                  <a:moveTo>
                    <a:pt x="1" y="0"/>
                  </a:moveTo>
                  <a:lnTo>
                    <a:pt x="1" y="6679"/>
                  </a:lnTo>
                  <a:lnTo>
                    <a:pt x="12225" y="6679"/>
                  </a:lnTo>
                  <a:lnTo>
                    <a:pt x="122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5422250" y="4379975"/>
              <a:ext cx="108725" cy="108700"/>
            </a:xfrm>
            <a:custGeom>
              <a:avLst/>
              <a:gdLst/>
              <a:ahLst/>
              <a:cxnLst/>
              <a:rect l="l" t="t" r="r" b="b"/>
              <a:pathLst>
                <a:path w="4349" h="4348" extrusionOk="0">
                  <a:moveTo>
                    <a:pt x="1450" y="0"/>
                  </a:moveTo>
                  <a:lnTo>
                    <a:pt x="1450" y="1449"/>
                  </a:lnTo>
                  <a:lnTo>
                    <a:pt x="1" y="1449"/>
                  </a:lnTo>
                  <a:lnTo>
                    <a:pt x="1" y="2835"/>
                  </a:lnTo>
                  <a:lnTo>
                    <a:pt x="1450" y="2835"/>
                  </a:lnTo>
                  <a:lnTo>
                    <a:pt x="1450" y="4348"/>
                  </a:lnTo>
                  <a:lnTo>
                    <a:pt x="2836" y="4348"/>
                  </a:lnTo>
                  <a:lnTo>
                    <a:pt x="2836" y="2835"/>
                  </a:lnTo>
                  <a:lnTo>
                    <a:pt x="4348" y="2835"/>
                  </a:lnTo>
                  <a:lnTo>
                    <a:pt x="4348" y="1449"/>
                  </a:lnTo>
                  <a:lnTo>
                    <a:pt x="2836" y="1449"/>
                  </a:lnTo>
                  <a:lnTo>
                    <a:pt x="2836" y="0"/>
                  </a:lnTo>
                  <a:close/>
                </a:path>
              </a:pathLst>
            </a:custGeom>
            <a:solidFill>
              <a:srgbClr val="E6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5732575" y="4090125"/>
              <a:ext cx="653750" cy="475750"/>
            </a:xfrm>
            <a:custGeom>
              <a:avLst/>
              <a:gdLst/>
              <a:ahLst/>
              <a:cxnLst/>
              <a:rect l="l" t="t" r="r" b="b"/>
              <a:pathLst>
                <a:path w="26150" h="19030" extrusionOk="0">
                  <a:moveTo>
                    <a:pt x="1" y="0"/>
                  </a:moveTo>
                  <a:lnTo>
                    <a:pt x="1" y="19029"/>
                  </a:lnTo>
                  <a:lnTo>
                    <a:pt x="2899" y="19029"/>
                  </a:lnTo>
                  <a:lnTo>
                    <a:pt x="2899" y="12476"/>
                  </a:lnTo>
                  <a:lnTo>
                    <a:pt x="12288" y="12476"/>
                  </a:lnTo>
                  <a:lnTo>
                    <a:pt x="12288" y="19029"/>
                  </a:lnTo>
                  <a:lnTo>
                    <a:pt x="18210" y="19029"/>
                  </a:lnTo>
                  <a:lnTo>
                    <a:pt x="18210" y="12476"/>
                  </a:lnTo>
                  <a:lnTo>
                    <a:pt x="26150" y="12476"/>
                  </a:lnTo>
                  <a:lnTo>
                    <a:pt x="26150" y="0"/>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6064950" y="4145250"/>
              <a:ext cx="74075" cy="74075"/>
            </a:xfrm>
            <a:custGeom>
              <a:avLst/>
              <a:gdLst/>
              <a:ahLst/>
              <a:cxnLst/>
              <a:rect l="l" t="t" r="r" b="b"/>
              <a:pathLst>
                <a:path w="2963" h="2963" extrusionOk="0">
                  <a:moveTo>
                    <a:pt x="1" y="1"/>
                  </a:moveTo>
                  <a:lnTo>
                    <a:pt x="1" y="2962"/>
                  </a:lnTo>
                  <a:lnTo>
                    <a:pt x="2962" y="2962"/>
                  </a:lnTo>
                  <a:lnTo>
                    <a:pt x="2962"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5935775" y="4145250"/>
              <a:ext cx="74075" cy="74075"/>
            </a:xfrm>
            <a:custGeom>
              <a:avLst/>
              <a:gdLst/>
              <a:ahLst/>
              <a:cxnLst/>
              <a:rect l="l" t="t" r="r" b="b"/>
              <a:pathLst>
                <a:path w="2963" h="2963" extrusionOk="0">
                  <a:moveTo>
                    <a:pt x="1" y="1"/>
                  </a:moveTo>
                  <a:lnTo>
                    <a:pt x="1" y="2962"/>
                  </a:lnTo>
                  <a:lnTo>
                    <a:pt x="2962" y="2962"/>
                  </a:lnTo>
                  <a:lnTo>
                    <a:pt x="2962"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5805050" y="4145250"/>
              <a:ext cx="74050" cy="74075"/>
            </a:xfrm>
            <a:custGeom>
              <a:avLst/>
              <a:gdLst/>
              <a:ahLst/>
              <a:cxnLst/>
              <a:rect l="l" t="t" r="r" b="b"/>
              <a:pathLst>
                <a:path w="2962" h="2963" extrusionOk="0">
                  <a:moveTo>
                    <a:pt x="0" y="1"/>
                  </a:moveTo>
                  <a:lnTo>
                    <a:pt x="0" y="2962"/>
                  </a:lnTo>
                  <a:lnTo>
                    <a:pt x="2962" y="2962"/>
                  </a:lnTo>
                  <a:lnTo>
                    <a:pt x="2962" y="1"/>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6064950" y="4260250"/>
              <a:ext cx="74075" cy="74050"/>
            </a:xfrm>
            <a:custGeom>
              <a:avLst/>
              <a:gdLst/>
              <a:ahLst/>
              <a:cxnLst/>
              <a:rect l="l" t="t" r="r" b="b"/>
              <a:pathLst>
                <a:path w="2963" h="2962" extrusionOk="0">
                  <a:moveTo>
                    <a:pt x="1" y="0"/>
                  </a:moveTo>
                  <a:lnTo>
                    <a:pt x="1" y="2962"/>
                  </a:lnTo>
                  <a:lnTo>
                    <a:pt x="2962" y="2962"/>
                  </a:lnTo>
                  <a:lnTo>
                    <a:pt x="2962"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5935775" y="4260250"/>
              <a:ext cx="74075" cy="74050"/>
            </a:xfrm>
            <a:custGeom>
              <a:avLst/>
              <a:gdLst/>
              <a:ahLst/>
              <a:cxnLst/>
              <a:rect l="l" t="t" r="r" b="b"/>
              <a:pathLst>
                <a:path w="2963" h="2962" extrusionOk="0">
                  <a:moveTo>
                    <a:pt x="1" y="0"/>
                  </a:moveTo>
                  <a:lnTo>
                    <a:pt x="1" y="2962"/>
                  </a:lnTo>
                  <a:lnTo>
                    <a:pt x="2962" y="2962"/>
                  </a:lnTo>
                  <a:lnTo>
                    <a:pt x="2962"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5805050" y="4260250"/>
              <a:ext cx="74050" cy="74050"/>
            </a:xfrm>
            <a:custGeom>
              <a:avLst/>
              <a:gdLst/>
              <a:ahLst/>
              <a:cxnLst/>
              <a:rect l="l" t="t" r="r" b="b"/>
              <a:pathLst>
                <a:path w="2962" h="2962" extrusionOk="0">
                  <a:moveTo>
                    <a:pt x="0" y="0"/>
                  </a:moveTo>
                  <a:lnTo>
                    <a:pt x="0" y="2962"/>
                  </a:lnTo>
                  <a:lnTo>
                    <a:pt x="2962" y="2962"/>
                  </a:lnTo>
                  <a:lnTo>
                    <a:pt x="2962"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6205150" y="4178325"/>
              <a:ext cx="119750" cy="121325"/>
            </a:xfrm>
            <a:custGeom>
              <a:avLst/>
              <a:gdLst/>
              <a:ahLst/>
              <a:cxnLst/>
              <a:rect l="l" t="t" r="r" b="b"/>
              <a:pathLst>
                <a:path w="4790" h="4853" extrusionOk="0">
                  <a:moveTo>
                    <a:pt x="2395" y="1"/>
                  </a:moveTo>
                  <a:cubicBezTo>
                    <a:pt x="1072" y="1"/>
                    <a:pt x="1" y="1072"/>
                    <a:pt x="1" y="2458"/>
                  </a:cubicBezTo>
                  <a:cubicBezTo>
                    <a:pt x="1" y="3781"/>
                    <a:pt x="1072" y="4853"/>
                    <a:pt x="2395" y="4853"/>
                  </a:cubicBezTo>
                  <a:cubicBezTo>
                    <a:pt x="3718" y="4853"/>
                    <a:pt x="4789" y="3781"/>
                    <a:pt x="4789" y="2458"/>
                  </a:cubicBezTo>
                  <a:cubicBezTo>
                    <a:pt x="4789" y="1072"/>
                    <a:pt x="3718" y="1"/>
                    <a:pt x="2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6222475" y="4197225"/>
              <a:ext cx="83525" cy="83525"/>
            </a:xfrm>
            <a:custGeom>
              <a:avLst/>
              <a:gdLst/>
              <a:ahLst/>
              <a:cxnLst/>
              <a:rect l="l" t="t" r="r" b="b"/>
              <a:pathLst>
                <a:path w="3341" h="3341" extrusionOk="0">
                  <a:moveTo>
                    <a:pt x="1135" y="1"/>
                  </a:moveTo>
                  <a:lnTo>
                    <a:pt x="1135" y="1135"/>
                  </a:lnTo>
                  <a:lnTo>
                    <a:pt x="1" y="1135"/>
                  </a:lnTo>
                  <a:lnTo>
                    <a:pt x="1" y="2206"/>
                  </a:lnTo>
                  <a:lnTo>
                    <a:pt x="1135" y="2206"/>
                  </a:lnTo>
                  <a:lnTo>
                    <a:pt x="1135" y="3340"/>
                  </a:lnTo>
                  <a:lnTo>
                    <a:pt x="2206" y="3340"/>
                  </a:lnTo>
                  <a:lnTo>
                    <a:pt x="2206" y="2206"/>
                  </a:lnTo>
                  <a:lnTo>
                    <a:pt x="3340" y="2206"/>
                  </a:lnTo>
                  <a:lnTo>
                    <a:pt x="3340" y="1135"/>
                  </a:lnTo>
                  <a:lnTo>
                    <a:pt x="2206" y="1135"/>
                  </a:lnTo>
                  <a:lnTo>
                    <a:pt x="2206" y="1"/>
                  </a:lnTo>
                  <a:close/>
                </a:path>
              </a:pathLst>
            </a:custGeom>
            <a:solidFill>
              <a:srgbClr val="E6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6183100" y="4361050"/>
              <a:ext cx="367050" cy="41000"/>
            </a:xfrm>
            <a:custGeom>
              <a:avLst/>
              <a:gdLst/>
              <a:ahLst/>
              <a:cxnLst/>
              <a:rect l="l" t="t" r="r" b="b"/>
              <a:pathLst>
                <a:path w="14682" h="1640" extrusionOk="0">
                  <a:moveTo>
                    <a:pt x="0" y="1"/>
                  </a:moveTo>
                  <a:lnTo>
                    <a:pt x="0" y="1639"/>
                  </a:lnTo>
                  <a:lnTo>
                    <a:pt x="14682" y="1639"/>
                  </a:lnTo>
                  <a:lnTo>
                    <a:pt x="14682" y="1"/>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6487125" y="4387850"/>
              <a:ext cx="39400" cy="178025"/>
            </a:xfrm>
            <a:custGeom>
              <a:avLst/>
              <a:gdLst/>
              <a:ahLst/>
              <a:cxnLst/>
              <a:rect l="l" t="t" r="r" b="b"/>
              <a:pathLst>
                <a:path w="1576" h="7121" extrusionOk="0">
                  <a:moveTo>
                    <a:pt x="0" y="0"/>
                  </a:moveTo>
                  <a:lnTo>
                    <a:pt x="0" y="7120"/>
                  </a:lnTo>
                  <a:lnTo>
                    <a:pt x="1576" y="7120"/>
                  </a:lnTo>
                  <a:lnTo>
                    <a:pt x="1576" y="0"/>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5812925" y="4153125"/>
              <a:ext cx="58300" cy="59875"/>
            </a:xfrm>
            <a:custGeom>
              <a:avLst/>
              <a:gdLst/>
              <a:ahLst/>
              <a:cxnLst/>
              <a:rect l="l" t="t" r="r" b="b"/>
              <a:pathLst>
                <a:path w="2332" h="2395" extrusionOk="0">
                  <a:moveTo>
                    <a:pt x="0" y="1"/>
                  </a:moveTo>
                  <a:lnTo>
                    <a:pt x="0" y="2395"/>
                  </a:lnTo>
                  <a:lnTo>
                    <a:pt x="2331" y="2395"/>
                  </a:lnTo>
                  <a:lnTo>
                    <a:pt x="2331" y="2206"/>
                  </a:lnTo>
                  <a:lnTo>
                    <a:pt x="189" y="2206"/>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5942075" y="4153125"/>
              <a:ext cx="59900" cy="59875"/>
            </a:xfrm>
            <a:custGeom>
              <a:avLst/>
              <a:gdLst/>
              <a:ahLst/>
              <a:cxnLst/>
              <a:rect l="l" t="t" r="r" b="b"/>
              <a:pathLst>
                <a:path w="2396" h="2395" extrusionOk="0">
                  <a:moveTo>
                    <a:pt x="1" y="1"/>
                  </a:moveTo>
                  <a:lnTo>
                    <a:pt x="1" y="2395"/>
                  </a:lnTo>
                  <a:lnTo>
                    <a:pt x="2395" y="2395"/>
                  </a:lnTo>
                  <a:lnTo>
                    <a:pt x="2395" y="2206"/>
                  </a:lnTo>
                  <a:lnTo>
                    <a:pt x="253" y="2206"/>
                  </a:lnTo>
                  <a:lnTo>
                    <a:pt x="2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6072825" y="4153125"/>
              <a:ext cx="59900" cy="59875"/>
            </a:xfrm>
            <a:custGeom>
              <a:avLst/>
              <a:gdLst/>
              <a:ahLst/>
              <a:cxnLst/>
              <a:rect l="l" t="t" r="r" b="b"/>
              <a:pathLst>
                <a:path w="2396" h="2395" extrusionOk="0">
                  <a:moveTo>
                    <a:pt x="1" y="1"/>
                  </a:moveTo>
                  <a:lnTo>
                    <a:pt x="1" y="2395"/>
                  </a:lnTo>
                  <a:lnTo>
                    <a:pt x="2395" y="2395"/>
                  </a:lnTo>
                  <a:lnTo>
                    <a:pt x="2395" y="2206"/>
                  </a:lnTo>
                  <a:lnTo>
                    <a:pt x="190" y="2206"/>
                  </a:lnTo>
                  <a:lnTo>
                    <a:pt x="1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5812925" y="4266550"/>
              <a:ext cx="58300" cy="61450"/>
            </a:xfrm>
            <a:custGeom>
              <a:avLst/>
              <a:gdLst/>
              <a:ahLst/>
              <a:cxnLst/>
              <a:rect l="l" t="t" r="r" b="b"/>
              <a:pathLst>
                <a:path w="2332" h="2458" extrusionOk="0">
                  <a:moveTo>
                    <a:pt x="0" y="0"/>
                  </a:moveTo>
                  <a:lnTo>
                    <a:pt x="0" y="2458"/>
                  </a:lnTo>
                  <a:lnTo>
                    <a:pt x="2331" y="2458"/>
                  </a:lnTo>
                  <a:lnTo>
                    <a:pt x="2331" y="2206"/>
                  </a:lnTo>
                  <a:lnTo>
                    <a:pt x="189" y="2206"/>
                  </a:lnTo>
                  <a:lnTo>
                    <a:pt x="1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5942075" y="4266550"/>
              <a:ext cx="59900" cy="61450"/>
            </a:xfrm>
            <a:custGeom>
              <a:avLst/>
              <a:gdLst/>
              <a:ahLst/>
              <a:cxnLst/>
              <a:rect l="l" t="t" r="r" b="b"/>
              <a:pathLst>
                <a:path w="2396" h="2458" extrusionOk="0">
                  <a:moveTo>
                    <a:pt x="1" y="0"/>
                  </a:moveTo>
                  <a:lnTo>
                    <a:pt x="1" y="2458"/>
                  </a:lnTo>
                  <a:lnTo>
                    <a:pt x="2395" y="2458"/>
                  </a:lnTo>
                  <a:lnTo>
                    <a:pt x="2395" y="2206"/>
                  </a:lnTo>
                  <a:lnTo>
                    <a:pt x="253" y="2206"/>
                  </a:lnTo>
                  <a:lnTo>
                    <a:pt x="2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6072825" y="4266550"/>
              <a:ext cx="59900" cy="61450"/>
            </a:xfrm>
            <a:custGeom>
              <a:avLst/>
              <a:gdLst/>
              <a:ahLst/>
              <a:cxnLst/>
              <a:rect l="l" t="t" r="r" b="b"/>
              <a:pathLst>
                <a:path w="2396" h="2458" extrusionOk="0">
                  <a:moveTo>
                    <a:pt x="1" y="0"/>
                  </a:moveTo>
                  <a:lnTo>
                    <a:pt x="1" y="2458"/>
                  </a:lnTo>
                  <a:lnTo>
                    <a:pt x="2395" y="2458"/>
                  </a:lnTo>
                  <a:lnTo>
                    <a:pt x="2395" y="2206"/>
                  </a:lnTo>
                  <a:lnTo>
                    <a:pt x="190" y="2206"/>
                  </a:lnTo>
                  <a:lnTo>
                    <a:pt x="1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5812925" y="4413050"/>
              <a:ext cx="100825" cy="143375"/>
            </a:xfrm>
            <a:custGeom>
              <a:avLst/>
              <a:gdLst/>
              <a:ahLst/>
              <a:cxnLst/>
              <a:rect l="l" t="t" r="r" b="b"/>
              <a:pathLst>
                <a:path w="4033" h="5735" extrusionOk="0">
                  <a:moveTo>
                    <a:pt x="3655" y="378"/>
                  </a:moveTo>
                  <a:lnTo>
                    <a:pt x="3655" y="5293"/>
                  </a:lnTo>
                  <a:lnTo>
                    <a:pt x="441" y="5293"/>
                  </a:lnTo>
                  <a:lnTo>
                    <a:pt x="441" y="378"/>
                  </a:lnTo>
                  <a:close/>
                  <a:moveTo>
                    <a:pt x="0" y="0"/>
                  </a:moveTo>
                  <a:lnTo>
                    <a:pt x="0" y="5734"/>
                  </a:lnTo>
                  <a:lnTo>
                    <a:pt x="4033" y="5734"/>
                  </a:lnTo>
                  <a:lnTo>
                    <a:pt x="4033"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5927900" y="4413050"/>
              <a:ext cx="100850" cy="143375"/>
            </a:xfrm>
            <a:custGeom>
              <a:avLst/>
              <a:gdLst/>
              <a:ahLst/>
              <a:cxnLst/>
              <a:rect l="l" t="t" r="r" b="b"/>
              <a:pathLst>
                <a:path w="4034" h="5735" extrusionOk="0">
                  <a:moveTo>
                    <a:pt x="3592" y="378"/>
                  </a:moveTo>
                  <a:lnTo>
                    <a:pt x="3592" y="5293"/>
                  </a:lnTo>
                  <a:lnTo>
                    <a:pt x="379" y="5293"/>
                  </a:lnTo>
                  <a:lnTo>
                    <a:pt x="379" y="378"/>
                  </a:lnTo>
                  <a:close/>
                  <a:moveTo>
                    <a:pt x="1" y="0"/>
                  </a:moveTo>
                  <a:lnTo>
                    <a:pt x="1" y="5734"/>
                  </a:lnTo>
                  <a:lnTo>
                    <a:pt x="4033" y="5734"/>
                  </a:lnTo>
                  <a:lnTo>
                    <a:pt x="4033" y="0"/>
                  </a:lnTo>
                  <a:close/>
                </a:path>
              </a:pathLst>
            </a:custGeom>
            <a:solidFill>
              <a:srgbClr val="81D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3213750" y="1133375"/>
              <a:ext cx="299325" cy="289875"/>
            </a:xfrm>
            <a:custGeom>
              <a:avLst/>
              <a:gdLst/>
              <a:ahLst/>
              <a:cxnLst/>
              <a:rect l="l" t="t" r="r" b="b"/>
              <a:pathLst>
                <a:path w="11973" h="11595" extrusionOk="0">
                  <a:moveTo>
                    <a:pt x="5987" y="1"/>
                  </a:moveTo>
                  <a:cubicBezTo>
                    <a:pt x="5546" y="1"/>
                    <a:pt x="5105" y="64"/>
                    <a:pt x="5105" y="316"/>
                  </a:cubicBezTo>
                  <a:cubicBezTo>
                    <a:pt x="5105" y="505"/>
                    <a:pt x="5546" y="694"/>
                    <a:pt x="5546" y="694"/>
                  </a:cubicBezTo>
                  <a:cubicBezTo>
                    <a:pt x="5609" y="694"/>
                    <a:pt x="5672" y="757"/>
                    <a:pt x="5735" y="883"/>
                  </a:cubicBezTo>
                  <a:lnTo>
                    <a:pt x="5735" y="1576"/>
                  </a:lnTo>
                  <a:cubicBezTo>
                    <a:pt x="5294" y="1576"/>
                    <a:pt x="4916" y="1702"/>
                    <a:pt x="4537" y="1828"/>
                  </a:cubicBezTo>
                  <a:lnTo>
                    <a:pt x="4411" y="1513"/>
                  </a:lnTo>
                  <a:cubicBezTo>
                    <a:pt x="4411" y="1450"/>
                    <a:pt x="4474" y="1387"/>
                    <a:pt x="4537" y="1324"/>
                  </a:cubicBezTo>
                  <a:cubicBezTo>
                    <a:pt x="4537" y="1324"/>
                    <a:pt x="4726" y="1072"/>
                    <a:pt x="4726" y="946"/>
                  </a:cubicBezTo>
                  <a:cubicBezTo>
                    <a:pt x="4670" y="861"/>
                    <a:pt x="4574" y="827"/>
                    <a:pt x="4458" y="827"/>
                  </a:cubicBezTo>
                  <a:cubicBezTo>
                    <a:pt x="4316" y="827"/>
                    <a:pt x="4143" y="877"/>
                    <a:pt x="3970" y="946"/>
                  </a:cubicBezTo>
                  <a:cubicBezTo>
                    <a:pt x="3592" y="1072"/>
                    <a:pt x="3340" y="1261"/>
                    <a:pt x="3403" y="1450"/>
                  </a:cubicBezTo>
                  <a:cubicBezTo>
                    <a:pt x="3466" y="1576"/>
                    <a:pt x="3781" y="1639"/>
                    <a:pt x="3781" y="1639"/>
                  </a:cubicBezTo>
                  <a:cubicBezTo>
                    <a:pt x="3844" y="1639"/>
                    <a:pt x="3970" y="1639"/>
                    <a:pt x="3970" y="1702"/>
                  </a:cubicBezTo>
                  <a:lnTo>
                    <a:pt x="4096" y="1954"/>
                  </a:lnTo>
                  <a:cubicBezTo>
                    <a:pt x="3781" y="2143"/>
                    <a:pt x="3403" y="2332"/>
                    <a:pt x="3151" y="2584"/>
                  </a:cubicBezTo>
                  <a:lnTo>
                    <a:pt x="2647" y="2080"/>
                  </a:lnTo>
                  <a:cubicBezTo>
                    <a:pt x="2584" y="2017"/>
                    <a:pt x="2584" y="1891"/>
                    <a:pt x="2584" y="1828"/>
                  </a:cubicBezTo>
                  <a:cubicBezTo>
                    <a:pt x="2584" y="1828"/>
                    <a:pt x="2773" y="1450"/>
                    <a:pt x="2647" y="1324"/>
                  </a:cubicBezTo>
                  <a:cubicBezTo>
                    <a:pt x="2597" y="1273"/>
                    <a:pt x="2532" y="1250"/>
                    <a:pt x="2459" y="1250"/>
                  </a:cubicBezTo>
                  <a:cubicBezTo>
                    <a:pt x="2260" y="1250"/>
                    <a:pt x="1996" y="1425"/>
                    <a:pt x="1765" y="1702"/>
                  </a:cubicBezTo>
                  <a:cubicBezTo>
                    <a:pt x="1387" y="2017"/>
                    <a:pt x="1198" y="2332"/>
                    <a:pt x="1387" y="2521"/>
                  </a:cubicBezTo>
                  <a:cubicBezTo>
                    <a:pt x="1429" y="2563"/>
                    <a:pt x="1499" y="2577"/>
                    <a:pt x="1574" y="2577"/>
                  </a:cubicBezTo>
                  <a:cubicBezTo>
                    <a:pt x="1723" y="2577"/>
                    <a:pt x="1891" y="2521"/>
                    <a:pt x="1891" y="2521"/>
                  </a:cubicBezTo>
                  <a:cubicBezTo>
                    <a:pt x="1954" y="2490"/>
                    <a:pt x="2017" y="2474"/>
                    <a:pt x="2072" y="2474"/>
                  </a:cubicBezTo>
                  <a:cubicBezTo>
                    <a:pt x="2127" y="2474"/>
                    <a:pt x="2175" y="2490"/>
                    <a:pt x="2206" y="2521"/>
                  </a:cubicBezTo>
                  <a:lnTo>
                    <a:pt x="2710" y="3025"/>
                  </a:lnTo>
                  <a:cubicBezTo>
                    <a:pt x="2458" y="3277"/>
                    <a:pt x="2269" y="3592"/>
                    <a:pt x="2080" y="3970"/>
                  </a:cubicBezTo>
                  <a:lnTo>
                    <a:pt x="1828" y="3844"/>
                  </a:lnTo>
                  <a:cubicBezTo>
                    <a:pt x="1765" y="3844"/>
                    <a:pt x="1702" y="3718"/>
                    <a:pt x="1702" y="3655"/>
                  </a:cubicBezTo>
                  <a:cubicBezTo>
                    <a:pt x="1702" y="3655"/>
                    <a:pt x="1702" y="3340"/>
                    <a:pt x="1576" y="3277"/>
                  </a:cubicBezTo>
                  <a:cubicBezTo>
                    <a:pt x="1556" y="3271"/>
                    <a:pt x="1537" y="3268"/>
                    <a:pt x="1517" y="3268"/>
                  </a:cubicBezTo>
                  <a:cubicBezTo>
                    <a:pt x="1348" y="3268"/>
                    <a:pt x="1185" y="3499"/>
                    <a:pt x="1072" y="3781"/>
                  </a:cubicBezTo>
                  <a:cubicBezTo>
                    <a:pt x="946" y="4096"/>
                    <a:pt x="883" y="4411"/>
                    <a:pt x="1072" y="4474"/>
                  </a:cubicBezTo>
                  <a:cubicBezTo>
                    <a:pt x="1090" y="4483"/>
                    <a:pt x="1110" y="4487"/>
                    <a:pt x="1133" y="4487"/>
                  </a:cubicBezTo>
                  <a:cubicBezTo>
                    <a:pt x="1265" y="4487"/>
                    <a:pt x="1450" y="4348"/>
                    <a:pt x="1450" y="4348"/>
                  </a:cubicBezTo>
                  <a:cubicBezTo>
                    <a:pt x="1450" y="4304"/>
                    <a:pt x="1513" y="4259"/>
                    <a:pt x="1572" y="4259"/>
                  </a:cubicBezTo>
                  <a:cubicBezTo>
                    <a:pt x="1597" y="4259"/>
                    <a:pt x="1621" y="4267"/>
                    <a:pt x="1639" y="4285"/>
                  </a:cubicBezTo>
                  <a:lnTo>
                    <a:pt x="1891" y="4348"/>
                  </a:lnTo>
                  <a:cubicBezTo>
                    <a:pt x="1765" y="4726"/>
                    <a:pt x="1639" y="5105"/>
                    <a:pt x="1639" y="5483"/>
                  </a:cubicBezTo>
                  <a:lnTo>
                    <a:pt x="946" y="5483"/>
                  </a:lnTo>
                  <a:cubicBezTo>
                    <a:pt x="820" y="5483"/>
                    <a:pt x="757" y="5357"/>
                    <a:pt x="694" y="5294"/>
                  </a:cubicBezTo>
                  <a:cubicBezTo>
                    <a:pt x="694" y="5294"/>
                    <a:pt x="505" y="4915"/>
                    <a:pt x="316" y="4915"/>
                  </a:cubicBezTo>
                  <a:cubicBezTo>
                    <a:pt x="64" y="4915"/>
                    <a:pt x="1" y="5294"/>
                    <a:pt x="1" y="5798"/>
                  </a:cubicBezTo>
                  <a:cubicBezTo>
                    <a:pt x="1" y="6239"/>
                    <a:pt x="64" y="6617"/>
                    <a:pt x="316" y="6617"/>
                  </a:cubicBezTo>
                  <a:cubicBezTo>
                    <a:pt x="505" y="6617"/>
                    <a:pt x="694" y="6239"/>
                    <a:pt x="694" y="6239"/>
                  </a:cubicBezTo>
                  <a:cubicBezTo>
                    <a:pt x="757" y="6176"/>
                    <a:pt x="820" y="6050"/>
                    <a:pt x="946" y="6050"/>
                  </a:cubicBezTo>
                  <a:lnTo>
                    <a:pt x="1639" y="6050"/>
                  </a:lnTo>
                  <a:cubicBezTo>
                    <a:pt x="1639" y="6428"/>
                    <a:pt x="1765" y="6869"/>
                    <a:pt x="1891" y="7184"/>
                  </a:cubicBezTo>
                  <a:lnTo>
                    <a:pt x="1450" y="7373"/>
                  </a:lnTo>
                  <a:cubicBezTo>
                    <a:pt x="1387" y="7373"/>
                    <a:pt x="1324" y="7310"/>
                    <a:pt x="1261" y="7310"/>
                  </a:cubicBezTo>
                  <a:cubicBezTo>
                    <a:pt x="1261" y="7310"/>
                    <a:pt x="1062" y="7111"/>
                    <a:pt x="885" y="7111"/>
                  </a:cubicBezTo>
                  <a:cubicBezTo>
                    <a:pt x="863" y="7111"/>
                    <a:pt x="841" y="7114"/>
                    <a:pt x="820" y="7121"/>
                  </a:cubicBezTo>
                  <a:cubicBezTo>
                    <a:pt x="631" y="7184"/>
                    <a:pt x="694" y="7499"/>
                    <a:pt x="883" y="7877"/>
                  </a:cubicBezTo>
                  <a:cubicBezTo>
                    <a:pt x="996" y="8216"/>
                    <a:pt x="1160" y="8454"/>
                    <a:pt x="1329" y="8454"/>
                  </a:cubicBezTo>
                  <a:cubicBezTo>
                    <a:pt x="1348" y="8454"/>
                    <a:pt x="1367" y="8451"/>
                    <a:pt x="1387" y="8444"/>
                  </a:cubicBezTo>
                  <a:cubicBezTo>
                    <a:pt x="1576" y="8381"/>
                    <a:pt x="1576" y="8003"/>
                    <a:pt x="1576" y="8003"/>
                  </a:cubicBezTo>
                  <a:cubicBezTo>
                    <a:pt x="1576" y="7940"/>
                    <a:pt x="1639" y="7814"/>
                    <a:pt x="1702" y="7814"/>
                  </a:cubicBezTo>
                  <a:lnTo>
                    <a:pt x="2080" y="7625"/>
                  </a:lnTo>
                  <a:cubicBezTo>
                    <a:pt x="2269" y="8003"/>
                    <a:pt x="2458" y="8318"/>
                    <a:pt x="2710" y="8570"/>
                  </a:cubicBezTo>
                  <a:lnTo>
                    <a:pt x="2206" y="9074"/>
                  </a:lnTo>
                  <a:cubicBezTo>
                    <a:pt x="2185" y="9095"/>
                    <a:pt x="2157" y="9102"/>
                    <a:pt x="2124" y="9102"/>
                  </a:cubicBezTo>
                  <a:cubicBezTo>
                    <a:pt x="2059" y="9102"/>
                    <a:pt x="1975" y="9074"/>
                    <a:pt x="1891" y="9074"/>
                  </a:cubicBezTo>
                  <a:cubicBezTo>
                    <a:pt x="1891" y="9074"/>
                    <a:pt x="1723" y="9018"/>
                    <a:pt x="1574" y="9018"/>
                  </a:cubicBezTo>
                  <a:cubicBezTo>
                    <a:pt x="1499" y="9018"/>
                    <a:pt x="1429" y="9032"/>
                    <a:pt x="1387" y="9074"/>
                  </a:cubicBezTo>
                  <a:cubicBezTo>
                    <a:pt x="1198" y="9263"/>
                    <a:pt x="1387" y="9578"/>
                    <a:pt x="1765" y="9893"/>
                  </a:cubicBezTo>
                  <a:cubicBezTo>
                    <a:pt x="2005" y="10133"/>
                    <a:pt x="2281" y="10336"/>
                    <a:pt x="2483" y="10336"/>
                  </a:cubicBezTo>
                  <a:cubicBezTo>
                    <a:pt x="2546" y="10336"/>
                    <a:pt x="2602" y="10316"/>
                    <a:pt x="2647" y="10271"/>
                  </a:cubicBezTo>
                  <a:cubicBezTo>
                    <a:pt x="2773" y="10145"/>
                    <a:pt x="2584" y="9767"/>
                    <a:pt x="2584" y="9767"/>
                  </a:cubicBezTo>
                  <a:cubicBezTo>
                    <a:pt x="2584" y="9641"/>
                    <a:pt x="2584" y="9515"/>
                    <a:pt x="2647" y="9452"/>
                  </a:cubicBezTo>
                  <a:lnTo>
                    <a:pt x="3088" y="8948"/>
                  </a:lnTo>
                  <a:cubicBezTo>
                    <a:pt x="3403" y="9200"/>
                    <a:pt x="3718" y="9452"/>
                    <a:pt x="4096" y="9578"/>
                  </a:cubicBezTo>
                  <a:lnTo>
                    <a:pt x="3907" y="9956"/>
                  </a:lnTo>
                  <a:cubicBezTo>
                    <a:pt x="3907" y="10019"/>
                    <a:pt x="3781" y="10019"/>
                    <a:pt x="3718" y="10019"/>
                  </a:cubicBezTo>
                  <a:cubicBezTo>
                    <a:pt x="3718" y="10019"/>
                    <a:pt x="3340" y="10082"/>
                    <a:pt x="3277" y="10208"/>
                  </a:cubicBezTo>
                  <a:cubicBezTo>
                    <a:pt x="3214" y="10397"/>
                    <a:pt x="3529" y="10586"/>
                    <a:pt x="3844" y="10712"/>
                  </a:cubicBezTo>
                  <a:cubicBezTo>
                    <a:pt x="4047" y="10814"/>
                    <a:pt x="4249" y="10879"/>
                    <a:pt x="4403" y="10879"/>
                  </a:cubicBezTo>
                  <a:cubicBezTo>
                    <a:pt x="4537" y="10879"/>
                    <a:pt x="4634" y="10830"/>
                    <a:pt x="4663" y="10712"/>
                  </a:cubicBezTo>
                  <a:cubicBezTo>
                    <a:pt x="4726" y="10586"/>
                    <a:pt x="4474" y="10334"/>
                    <a:pt x="4474" y="10334"/>
                  </a:cubicBezTo>
                  <a:cubicBezTo>
                    <a:pt x="4411" y="10271"/>
                    <a:pt x="4348" y="10208"/>
                    <a:pt x="4411" y="10145"/>
                  </a:cubicBezTo>
                  <a:lnTo>
                    <a:pt x="4537" y="9767"/>
                  </a:lnTo>
                  <a:cubicBezTo>
                    <a:pt x="4916" y="9893"/>
                    <a:pt x="5294" y="10019"/>
                    <a:pt x="5735" y="10019"/>
                  </a:cubicBezTo>
                  <a:lnTo>
                    <a:pt x="5672" y="10649"/>
                  </a:lnTo>
                  <a:cubicBezTo>
                    <a:pt x="5672" y="10775"/>
                    <a:pt x="5609" y="10838"/>
                    <a:pt x="5546" y="10901"/>
                  </a:cubicBezTo>
                  <a:cubicBezTo>
                    <a:pt x="5546" y="10901"/>
                    <a:pt x="5105" y="11027"/>
                    <a:pt x="5105" y="11216"/>
                  </a:cubicBezTo>
                  <a:cubicBezTo>
                    <a:pt x="5105" y="11469"/>
                    <a:pt x="5546" y="11595"/>
                    <a:pt x="5987" y="11595"/>
                  </a:cubicBezTo>
                  <a:cubicBezTo>
                    <a:pt x="6491" y="11595"/>
                    <a:pt x="6869" y="11469"/>
                    <a:pt x="6869" y="11216"/>
                  </a:cubicBezTo>
                  <a:cubicBezTo>
                    <a:pt x="6869" y="11027"/>
                    <a:pt x="6491" y="10901"/>
                    <a:pt x="6491" y="10901"/>
                  </a:cubicBezTo>
                  <a:cubicBezTo>
                    <a:pt x="6428" y="10838"/>
                    <a:pt x="6302" y="10775"/>
                    <a:pt x="6302" y="10649"/>
                  </a:cubicBezTo>
                  <a:lnTo>
                    <a:pt x="6302" y="10019"/>
                  </a:lnTo>
                  <a:cubicBezTo>
                    <a:pt x="6680" y="10019"/>
                    <a:pt x="7058" y="9893"/>
                    <a:pt x="7436" y="9767"/>
                  </a:cubicBezTo>
                  <a:lnTo>
                    <a:pt x="7562" y="10082"/>
                  </a:lnTo>
                  <a:cubicBezTo>
                    <a:pt x="7562" y="10145"/>
                    <a:pt x="7499" y="10271"/>
                    <a:pt x="7499" y="10334"/>
                  </a:cubicBezTo>
                  <a:cubicBezTo>
                    <a:pt x="7499" y="10334"/>
                    <a:pt x="7247" y="10586"/>
                    <a:pt x="7310" y="10712"/>
                  </a:cubicBezTo>
                  <a:cubicBezTo>
                    <a:pt x="7338" y="10798"/>
                    <a:pt x="7418" y="10832"/>
                    <a:pt x="7532" y="10832"/>
                  </a:cubicBezTo>
                  <a:cubicBezTo>
                    <a:pt x="7670" y="10832"/>
                    <a:pt x="7859" y="10782"/>
                    <a:pt x="8066" y="10712"/>
                  </a:cubicBezTo>
                  <a:cubicBezTo>
                    <a:pt x="8444" y="10523"/>
                    <a:pt x="8759" y="10397"/>
                    <a:pt x="8633" y="10208"/>
                  </a:cubicBezTo>
                  <a:cubicBezTo>
                    <a:pt x="8570" y="10019"/>
                    <a:pt x="8255" y="10019"/>
                    <a:pt x="8255" y="10019"/>
                  </a:cubicBezTo>
                  <a:cubicBezTo>
                    <a:pt x="8192" y="10019"/>
                    <a:pt x="8066" y="9956"/>
                    <a:pt x="8003" y="9893"/>
                  </a:cubicBezTo>
                  <a:lnTo>
                    <a:pt x="7877" y="9641"/>
                  </a:lnTo>
                  <a:cubicBezTo>
                    <a:pt x="8255" y="9452"/>
                    <a:pt x="8570" y="9200"/>
                    <a:pt x="8885" y="8948"/>
                  </a:cubicBezTo>
                  <a:lnTo>
                    <a:pt x="9389" y="9452"/>
                  </a:lnTo>
                  <a:cubicBezTo>
                    <a:pt x="9452" y="9515"/>
                    <a:pt x="9452" y="9641"/>
                    <a:pt x="9389" y="9767"/>
                  </a:cubicBezTo>
                  <a:cubicBezTo>
                    <a:pt x="9389" y="9767"/>
                    <a:pt x="9263" y="10145"/>
                    <a:pt x="9389" y="10271"/>
                  </a:cubicBezTo>
                  <a:cubicBezTo>
                    <a:pt x="9434" y="10316"/>
                    <a:pt x="9487" y="10336"/>
                    <a:pt x="9545" y="10336"/>
                  </a:cubicBezTo>
                  <a:cubicBezTo>
                    <a:pt x="9732" y="10336"/>
                    <a:pt x="9984" y="10133"/>
                    <a:pt x="10271" y="9893"/>
                  </a:cubicBezTo>
                  <a:cubicBezTo>
                    <a:pt x="10586" y="9578"/>
                    <a:pt x="10838" y="9263"/>
                    <a:pt x="10649" y="9074"/>
                  </a:cubicBezTo>
                  <a:cubicBezTo>
                    <a:pt x="10607" y="9032"/>
                    <a:pt x="10530" y="9018"/>
                    <a:pt x="10446" y="9018"/>
                  </a:cubicBezTo>
                  <a:cubicBezTo>
                    <a:pt x="10278" y="9018"/>
                    <a:pt x="10082" y="9074"/>
                    <a:pt x="10082" y="9074"/>
                  </a:cubicBezTo>
                  <a:cubicBezTo>
                    <a:pt x="10040" y="9074"/>
                    <a:pt x="9970" y="9102"/>
                    <a:pt x="9910" y="9102"/>
                  </a:cubicBezTo>
                  <a:cubicBezTo>
                    <a:pt x="9879" y="9102"/>
                    <a:pt x="9851" y="9095"/>
                    <a:pt x="9830" y="9074"/>
                  </a:cubicBezTo>
                  <a:lnTo>
                    <a:pt x="9326" y="8570"/>
                  </a:lnTo>
                  <a:cubicBezTo>
                    <a:pt x="9578" y="8318"/>
                    <a:pt x="9767" y="8003"/>
                    <a:pt x="9956" y="7625"/>
                  </a:cubicBezTo>
                  <a:lnTo>
                    <a:pt x="10208" y="7751"/>
                  </a:lnTo>
                  <a:cubicBezTo>
                    <a:pt x="10271" y="7814"/>
                    <a:pt x="10334" y="7940"/>
                    <a:pt x="10334" y="8003"/>
                  </a:cubicBezTo>
                  <a:cubicBezTo>
                    <a:pt x="10334" y="8003"/>
                    <a:pt x="10334" y="8318"/>
                    <a:pt x="10460" y="8381"/>
                  </a:cubicBezTo>
                  <a:cubicBezTo>
                    <a:pt x="10486" y="8388"/>
                    <a:pt x="10512" y="8391"/>
                    <a:pt x="10536" y="8391"/>
                  </a:cubicBezTo>
                  <a:cubicBezTo>
                    <a:pt x="10751" y="8391"/>
                    <a:pt x="10914" y="8153"/>
                    <a:pt x="11027" y="7814"/>
                  </a:cubicBezTo>
                  <a:cubicBezTo>
                    <a:pt x="11154" y="7499"/>
                    <a:pt x="11280" y="7184"/>
                    <a:pt x="11027" y="7058"/>
                  </a:cubicBezTo>
                  <a:cubicBezTo>
                    <a:pt x="11013" y="7051"/>
                    <a:pt x="10998" y="7048"/>
                    <a:pt x="10981" y="7048"/>
                  </a:cubicBezTo>
                  <a:cubicBezTo>
                    <a:pt x="10849" y="7048"/>
                    <a:pt x="10649" y="7247"/>
                    <a:pt x="10649" y="7247"/>
                  </a:cubicBezTo>
                  <a:cubicBezTo>
                    <a:pt x="10605" y="7291"/>
                    <a:pt x="10529" y="7336"/>
                    <a:pt x="10466" y="7336"/>
                  </a:cubicBezTo>
                  <a:cubicBezTo>
                    <a:pt x="10440" y="7336"/>
                    <a:pt x="10416" y="7328"/>
                    <a:pt x="10397" y="7310"/>
                  </a:cubicBezTo>
                  <a:lnTo>
                    <a:pt x="10145" y="7247"/>
                  </a:lnTo>
                  <a:cubicBezTo>
                    <a:pt x="10271" y="6869"/>
                    <a:pt x="10334" y="6428"/>
                    <a:pt x="10397" y="6050"/>
                  </a:cubicBezTo>
                  <a:lnTo>
                    <a:pt x="11090" y="6050"/>
                  </a:lnTo>
                  <a:cubicBezTo>
                    <a:pt x="11154" y="6050"/>
                    <a:pt x="11280" y="6176"/>
                    <a:pt x="11280" y="6239"/>
                  </a:cubicBezTo>
                  <a:cubicBezTo>
                    <a:pt x="11280" y="6239"/>
                    <a:pt x="11469" y="6617"/>
                    <a:pt x="11658" y="6617"/>
                  </a:cubicBezTo>
                  <a:cubicBezTo>
                    <a:pt x="11910" y="6617"/>
                    <a:pt x="11973" y="6239"/>
                    <a:pt x="11973" y="5798"/>
                  </a:cubicBezTo>
                  <a:cubicBezTo>
                    <a:pt x="11973" y="5294"/>
                    <a:pt x="11910" y="4915"/>
                    <a:pt x="11658" y="4915"/>
                  </a:cubicBezTo>
                  <a:cubicBezTo>
                    <a:pt x="11469" y="4915"/>
                    <a:pt x="11280" y="5294"/>
                    <a:pt x="11280" y="5294"/>
                  </a:cubicBezTo>
                  <a:cubicBezTo>
                    <a:pt x="11280" y="5357"/>
                    <a:pt x="11154" y="5483"/>
                    <a:pt x="11090" y="5483"/>
                  </a:cubicBezTo>
                  <a:lnTo>
                    <a:pt x="10397" y="5483"/>
                  </a:lnTo>
                  <a:cubicBezTo>
                    <a:pt x="10334" y="5105"/>
                    <a:pt x="10271" y="4726"/>
                    <a:pt x="10145" y="4348"/>
                  </a:cubicBezTo>
                  <a:lnTo>
                    <a:pt x="10460" y="4222"/>
                  </a:lnTo>
                  <a:cubicBezTo>
                    <a:pt x="10523" y="4222"/>
                    <a:pt x="10586" y="4222"/>
                    <a:pt x="10649" y="4285"/>
                  </a:cubicBezTo>
                  <a:cubicBezTo>
                    <a:pt x="10649" y="4285"/>
                    <a:pt x="10849" y="4485"/>
                    <a:pt x="11026" y="4485"/>
                  </a:cubicBezTo>
                  <a:cubicBezTo>
                    <a:pt x="11048" y="4485"/>
                    <a:pt x="11069" y="4481"/>
                    <a:pt x="11090" y="4474"/>
                  </a:cubicBezTo>
                  <a:cubicBezTo>
                    <a:pt x="11280" y="4348"/>
                    <a:pt x="11217" y="4096"/>
                    <a:pt x="11027" y="3718"/>
                  </a:cubicBezTo>
                  <a:cubicBezTo>
                    <a:pt x="10921" y="3452"/>
                    <a:pt x="10769" y="3186"/>
                    <a:pt x="10611" y="3186"/>
                  </a:cubicBezTo>
                  <a:cubicBezTo>
                    <a:pt x="10582" y="3186"/>
                    <a:pt x="10553" y="3195"/>
                    <a:pt x="10523" y="3214"/>
                  </a:cubicBezTo>
                  <a:cubicBezTo>
                    <a:pt x="10397" y="3277"/>
                    <a:pt x="10334" y="3592"/>
                    <a:pt x="10334" y="3592"/>
                  </a:cubicBezTo>
                  <a:cubicBezTo>
                    <a:pt x="10334" y="3655"/>
                    <a:pt x="10334" y="3781"/>
                    <a:pt x="10271" y="3781"/>
                  </a:cubicBezTo>
                  <a:lnTo>
                    <a:pt x="9956" y="3907"/>
                  </a:lnTo>
                  <a:cubicBezTo>
                    <a:pt x="9767" y="3592"/>
                    <a:pt x="9515" y="3277"/>
                    <a:pt x="9263" y="3025"/>
                  </a:cubicBezTo>
                  <a:lnTo>
                    <a:pt x="9830" y="2521"/>
                  </a:lnTo>
                  <a:cubicBezTo>
                    <a:pt x="9862" y="2490"/>
                    <a:pt x="9909" y="2474"/>
                    <a:pt x="9956" y="2474"/>
                  </a:cubicBezTo>
                  <a:cubicBezTo>
                    <a:pt x="10004" y="2474"/>
                    <a:pt x="10051" y="2490"/>
                    <a:pt x="10082" y="2521"/>
                  </a:cubicBezTo>
                  <a:cubicBezTo>
                    <a:pt x="10082" y="2521"/>
                    <a:pt x="10250" y="2577"/>
                    <a:pt x="10418" y="2577"/>
                  </a:cubicBezTo>
                  <a:cubicBezTo>
                    <a:pt x="10502" y="2577"/>
                    <a:pt x="10586" y="2563"/>
                    <a:pt x="10649" y="2521"/>
                  </a:cubicBezTo>
                  <a:cubicBezTo>
                    <a:pt x="10838" y="2332"/>
                    <a:pt x="10586" y="2017"/>
                    <a:pt x="10271" y="1702"/>
                  </a:cubicBezTo>
                  <a:cubicBezTo>
                    <a:pt x="9995" y="1425"/>
                    <a:pt x="9752" y="1250"/>
                    <a:pt x="9567" y="1250"/>
                  </a:cubicBezTo>
                  <a:cubicBezTo>
                    <a:pt x="9500" y="1250"/>
                    <a:pt x="9440" y="1273"/>
                    <a:pt x="9389" y="1324"/>
                  </a:cubicBezTo>
                  <a:cubicBezTo>
                    <a:pt x="9263" y="1450"/>
                    <a:pt x="9389" y="1828"/>
                    <a:pt x="9389" y="1828"/>
                  </a:cubicBezTo>
                  <a:cubicBezTo>
                    <a:pt x="9452" y="1891"/>
                    <a:pt x="9452" y="2017"/>
                    <a:pt x="9389" y="2080"/>
                  </a:cubicBezTo>
                  <a:lnTo>
                    <a:pt x="8885" y="2584"/>
                  </a:lnTo>
                  <a:cubicBezTo>
                    <a:pt x="8570" y="2332"/>
                    <a:pt x="8255" y="2143"/>
                    <a:pt x="7877" y="1954"/>
                  </a:cubicBezTo>
                  <a:lnTo>
                    <a:pt x="8003" y="1639"/>
                  </a:lnTo>
                  <a:cubicBezTo>
                    <a:pt x="8066" y="1639"/>
                    <a:pt x="8129" y="1576"/>
                    <a:pt x="8192" y="1576"/>
                  </a:cubicBezTo>
                  <a:cubicBezTo>
                    <a:pt x="8192" y="1576"/>
                    <a:pt x="8570" y="1576"/>
                    <a:pt x="8633" y="1450"/>
                  </a:cubicBezTo>
                  <a:cubicBezTo>
                    <a:pt x="8696" y="1261"/>
                    <a:pt x="8444" y="1072"/>
                    <a:pt x="8066" y="946"/>
                  </a:cubicBezTo>
                  <a:cubicBezTo>
                    <a:pt x="7858" y="842"/>
                    <a:pt x="7688" y="795"/>
                    <a:pt x="7556" y="795"/>
                  </a:cubicBezTo>
                  <a:cubicBezTo>
                    <a:pt x="7449" y="795"/>
                    <a:pt x="7367" y="826"/>
                    <a:pt x="7310" y="883"/>
                  </a:cubicBezTo>
                  <a:cubicBezTo>
                    <a:pt x="7247" y="1072"/>
                    <a:pt x="7499" y="1324"/>
                    <a:pt x="7499" y="1324"/>
                  </a:cubicBezTo>
                  <a:cubicBezTo>
                    <a:pt x="7562" y="1324"/>
                    <a:pt x="7625" y="1450"/>
                    <a:pt x="7562" y="1513"/>
                  </a:cubicBezTo>
                  <a:lnTo>
                    <a:pt x="7436" y="1828"/>
                  </a:lnTo>
                  <a:cubicBezTo>
                    <a:pt x="7058" y="1702"/>
                    <a:pt x="6680" y="1576"/>
                    <a:pt x="6302" y="1576"/>
                  </a:cubicBezTo>
                  <a:lnTo>
                    <a:pt x="6302" y="883"/>
                  </a:lnTo>
                  <a:cubicBezTo>
                    <a:pt x="6302" y="757"/>
                    <a:pt x="6428" y="694"/>
                    <a:pt x="6491" y="694"/>
                  </a:cubicBezTo>
                  <a:cubicBezTo>
                    <a:pt x="6491" y="694"/>
                    <a:pt x="6869" y="505"/>
                    <a:pt x="6869" y="316"/>
                  </a:cubicBezTo>
                  <a:cubicBezTo>
                    <a:pt x="6869" y="64"/>
                    <a:pt x="6491" y="1"/>
                    <a:pt x="5987" y="1"/>
                  </a:cubicBez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4333750" y="3737275"/>
              <a:ext cx="469450" cy="363900"/>
            </a:xfrm>
            <a:custGeom>
              <a:avLst/>
              <a:gdLst/>
              <a:ahLst/>
              <a:cxnLst/>
              <a:rect l="l" t="t" r="r" b="b"/>
              <a:pathLst>
                <a:path w="18778" h="14556" extrusionOk="0">
                  <a:moveTo>
                    <a:pt x="18400" y="0"/>
                  </a:moveTo>
                  <a:cubicBezTo>
                    <a:pt x="18211" y="0"/>
                    <a:pt x="17833" y="63"/>
                    <a:pt x="17581" y="126"/>
                  </a:cubicBezTo>
                  <a:lnTo>
                    <a:pt x="12477" y="5482"/>
                  </a:lnTo>
                  <a:cubicBezTo>
                    <a:pt x="11406" y="5482"/>
                    <a:pt x="10082" y="5545"/>
                    <a:pt x="8570" y="5860"/>
                  </a:cubicBezTo>
                  <a:cubicBezTo>
                    <a:pt x="8444" y="5482"/>
                    <a:pt x="8318" y="5041"/>
                    <a:pt x="8381" y="4726"/>
                  </a:cubicBezTo>
                  <a:lnTo>
                    <a:pt x="8381" y="4726"/>
                  </a:lnTo>
                  <a:cubicBezTo>
                    <a:pt x="8885" y="4789"/>
                    <a:pt x="9326" y="4789"/>
                    <a:pt x="9515" y="4789"/>
                  </a:cubicBezTo>
                  <a:cubicBezTo>
                    <a:pt x="9704" y="4789"/>
                    <a:pt x="10019" y="4663"/>
                    <a:pt x="10019" y="4537"/>
                  </a:cubicBezTo>
                  <a:cubicBezTo>
                    <a:pt x="10019" y="4411"/>
                    <a:pt x="9704" y="4285"/>
                    <a:pt x="9515" y="4285"/>
                  </a:cubicBezTo>
                  <a:cubicBezTo>
                    <a:pt x="9137" y="4222"/>
                    <a:pt x="7058" y="4159"/>
                    <a:pt x="6617" y="4159"/>
                  </a:cubicBezTo>
                  <a:cubicBezTo>
                    <a:pt x="6428" y="4222"/>
                    <a:pt x="5987" y="4285"/>
                    <a:pt x="5987" y="4411"/>
                  </a:cubicBezTo>
                  <a:cubicBezTo>
                    <a:pt x="5987" y="4537"/>
                    <a:pt x="6365" y="4663"/>
                    <a:pt x="6617" y="4663"/>
                  </a:cubicBezTo>
                  <a:cubicBezTo>
                    <a:pt x="6743" y="4726"/>
                    <a:pt x="7121" y="4726"/>
                    <a:pt x="7562" y="4726"/>
                  </a:cubicBezTo>
                  <a:lnTo>
                    <a:pt x="7688" y="6049"/>
                  </a:lnTo>
                  <a:cubicBezTo>
                    <a:pt x="7562" y="6112"/>
                    <a:pt x="7436" y="6112"/>
                    <a:pt x="7310" y="6112"/>
                  </a:cubicBezTo>
                  <a:lnTo>
                    <a:pt x="7121" y="6364"/>
                  </a:lnTo>
                  <a:lnTo>
                    <a:pt x="3466" y="6112"/>
                  </a:lnTo>
                  <a:lnTo>
                    <a:pt x="3592" y="3403"/>
                  </a:lnTo>
                  <a:lnTo>
                    <a:pt x="2647" y="3403"/>
                  </a:lnTo>
                  <a:lnTo>
                    <a:pt x="2143" y="5734"/>
                  </a:lnTo>
                  <a:lnTo>
                    <a:pt x="1135" y="5356"/>
                  </a:lnTo>
                  <a:cubicBezTo>
                    <a:pt x="1135" y="5293"/>
                    <a:pt x="1009" y="5293"/>
                    <a:pt x="946" y="5293"/>
                  </a:cubicBezTo>
                  <a:cubicBezTo>
                    <a:pt x="862" y="5272"/>
                    <a:pt x="764" y="5265"/>
                    <a:pt x="659" y="5265"/>
                  </a:cubicBezTo>
                  <a:cubicBezTo>
                    <a:pt x="449" y="5265"/>
                    <a:pt x="211" y="5293"/>
                    <a:pt x="1" y="5293"/>
                  </a:cubicBezTo>
                  <a:lnTo>
                    <a:pt x="1828" y="6175"/>
                  </a:lnTo>
                  <a:lnTo>
                    <a:pt x="1828" y="6301"/>
                  </a:lnTo>
                  <a:cubicBezTo>
                    <a:pt x="1828" y="6301"/>
                    <a:pt x="1828" y="6364"/>
                    <a:pt x="1891" y="6364"/>
                  </a:cubicBezTo>
                  <a:cubicBezTo>
                    <a:pt x="2206" y="6427"/>
                    <a:pt x="2458" y="6553"/>
                    <a:pt x="2836" y="6616"/>
                  </a:cubicBezTo>
                  <a:lnTo>
                    <a:pt x="3529" y="6616"/>
                  </a:lnTo>
                  <a:lnTo>
                    <a:pt x="6680" y="6868"/>
                  </a:lnTo>
                  <a:cubicBezTo>
                    <a:pt x="6680" y="6868"/>
                    <a:pt x="6680" y="6931"/>
                    <a:pt x="6554" y="7057"/>
                  </a:cubicBezTo>
                  <a:cubicBezTo>
                    <a:pt x="6491" y="7057"/>
                    <a:pt x="6365" y="7246"/>
                    <a:pt x="6365" y="7246"/>
                  </a:cubicBezTo>
                  <a:cubicBezTo>
                    <a:pt x="6554" y="7561"/>
                    <a:pt x="9452" y="8506"/>
                    <a:pt x="9956" y="8632"/>
                  </a:cubicBezTo>
                  <a:cubicBezTo>
                    <a:pt x="8255" y="10838"/>
                    <a:pt x="5483" y="14366"/>
                    <a:pt x="5483" y="14366"/>
                  </a:cubicBezTo>
                  <a:cubicBezTo>
                    <a:pt x="5483" y="14366"/>
                    <a:pt x="5735" y="14429"/>
                    <a:pt x="5861" y="14429"/>
                  </a:cubicBezTo>
                  <a:cubicBezTo>
                    <a:pt x="6176" y="14492"/>
                    <a:pt x="6617" y="14555"/>
                    <a:pt x="6680" y="14555"/>
                  </a:cubicBezTo>
                  <a:cubicBezTo>
                    <a:pt x="6806" y="14492"/>
                    <a:pt x="6869" y="14366"/>
                    <a:pt x="6869" y="14366"/>
                  </a:cubicBezTo>
                  <a:lnTo>
                    <a:pt x="11595" y="9010"/>
                  </a:lnTo>
                  <a:cubicBezTo>
                    <a:pt x="11595" y="9010"/>
                    <a:pt x="12295" y="9108"/>
                    <a:pt x="13209" y="9108"/>
                  </a:cubicBezTo>
                  <a:cubicBezTo>
                    <a:pt x="13940" y="9108"/>
                    <a:pt x="14808" y="9045"/>
                    <a:pt x="15564" y="8821"/>
                  </a:cubicBezTo>
                  <a:cubicBezTo>
                    <a:pt x="16635" y="8443"/>
                    <a:pt x="17203" y="7750"/>
                    <a:pt x="17203" y="7120"/>
                  </a:cubicBezTo>
                  <a:cubicBezTo>
                    <a:pt x="17203" y="6805"/>
                    <a:pt x="16320" y="6049"/>
                    <a:pt x="14430" y="5671"/>
                  </a:cubicBezTo>
                  <a:lnTo>
                    <a:pt x="18778" y="126"/>
                  </a:lnTo>
                  <a:cubicBezTo>
                    <a:pt x="18715" y="63"/>
                    <a:pt x="18715" y="0"/>
                    <a:pt x="18652" y="0"/>
                  </a:cubicBezTo>
                  <a:close/>
                </a:path>
              </a:pathLst>
            </a:custGeom>
            <a:solidFill>
              <a:srgbClr val="E6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4379450" y="2387275"/>
              <a:ext cx="441075" cy="258375"/>
            </a:xfrm>
            <a:custGeom>
              <a:avLst/>
              <a:gdLst/>
              <a:ahLst/>
              <a:cxnLst/>
              <a:rect l="l" t="t" r="r" b="b"/>
              <a:pathLst>
                <a:path w="17643" h="10335" extrusionOk="0">
                  <a:moveTo>
                    <a:pt x="15122" y="2395"/>
                  </a:moveTo>
                  <a:cubicBezTo>
                    <a:pt x="15501" y="2395"/>
                    <a:pt x="15816" y="2647"/>
                    <a:pt x="15879" y="3025"/>
                  </a:cubicBezTo>
                  <a:lnTo>
                    <a:pt x="16005" y="3466"/>
                  </a:lnTo>
                  <a:cubicBezTo>
                    <a:pt x="16131" y="3907"/>
                    <a:pt x="16194" y="4348"/>
                    <a:pt x="16257" y="4789"/>
                  </a:cubicBezTo>
                  <a:lnTo>
                    <a:pt x="14429" y="4789"/>
                  </a:lnTo>
                  <a:cubicBezTo>
                    <a:pt x="14051" y="4789"/>
                    <a:pt x="13799" y="4537"/>
                    <a:pt x="13799" y="4159"/>
                  </a:cubicBezTo>
                  <a:lnTo>
                    <a:pt x="13799" y="2395"/>
                  </a:lnTo>
                  <a:close/>
                  <a:moveTo>
                    <a:pt x="4474" y="7436"/>
                  </a:moveTo>
                  <a:cubicBezTo>
                    <a:pt x="5041" y="7436"/>
                    <a:pt x="5482" y="7877"/>
                    <a:pt x="5482" y="8507"/>
                  </a:cubicBezTo>
                  <a:cubicBezTo>
                    <a:pt x="5482" y="9074"/>
                    <a:pt x="5041" y="9515"/>
                    <a:pt x="4474" y="9515"/>
                  </a:cubicBezTo>
                  <a:cubicBezTo>
                    <a:pt x="3844" y="9515"/>
                    <a:pt x="3403" y="9074"/>
                    <a:pt x="3403" y="8507"/>
                  </a:cubicBezTo>
                  <a:cubicBezTo>
                    <a:pt x="3403" y="7877"/>
                    <a:pt x="3844" y="7436"/>
                    <a:pt x="4474" y="7436"/>
                  </a:cubicBezTo>
                  <a:close/>
                  <a:moveTo>
                    <a:pt x="14240" y="7436"/>
                  </a:moveTo>
                  <a:cubicBezTo>
                    <a:pt x="14807" y="7436"/>
                    <a:pt x="15312" y="7877"/>
                    <a:pt x="15312" y="8507"/>
                  </a:cubicBezTo>
                  <a:cubicBezTo>
                    <a:pt x="15312" y="9074"/>
                    <a:pt x="14807" y="9515"/>
                    <a:pt x="14240" y="9515"/>
                  </a:cubicBezTo>
                  <a:cubicBezTo>
                    <a:pt x="13673" y="9515"/>
                    <a:pt x="13169" y="9074"/>
                    <a:pt x="13169" y="8507"/>
                  </a:cubicBezTo>
                  <a:cubicBezTo>
                    <a:pt x="13169" y="7877"/>
                    <a:pt x="13673" y="7436"/>
                    <a:pt x="14240" y="7436"/>
                  </a:cubicBezTo>
                  <a:close/>
                  <a:moveTo>
                    <a:pt x="378" y="1"/>
                  </a:moveTo>
                  <a:cubicBezTo>
                    <a:pt x="189" y="1"/>
                    <a:pt x="0" y="190"/>
                    <a:pt x="0" y="442"/>
                  </a:cubicBezTo>
                  <a:lnTo>
                    <a:pt x="0" y="8444"/>
                  </a:lnTo>
                  <a:cubicBezTo>
                    <a:pt x="0" y="8696"/>
                    <a:pt x="189" y="8885"/>
                    <a:pt x="378" y="8885"/>
                  </a:cubicBezTo>
                  <a:lnTo>
                    <a:pt x="2584" y="8885"/>
                  </a:lnTo>
                  <a:cubicBezTo>
                    <a:pt x="2773" y="9704"/>
                    <a:pt x="3529" y="10334"/>
                    <a:pt x="4474" y="10334"/>
                  </a:cubicBezTo>
                  <a:cubicBezTo>
                    <a:pt x="5356" y="10334"/>
                    <a:pt x="6112" y="9704"/>
                    <a:pt x="6301" y="8885"/>
                  </a:cubicBezTo>
                  <a:lnTo>
                    <a:pt x="12413" y="8885"/>
                  </a:lnTo>
                  <a:cubicBezTo>
                    <a:pt x="12602" y="9704"/>
                    <a:pt x="13358" y="10334"/>
                    <a:pt x="14240" y="10334"/>
                  </a:cubicBezTo>
                  <a:cubicBezTo>
                    <a:pt x="15122" y="10334"/>
                    <a:pt x="15879" y="9704"/>
                    <a:pt x="16068" y="8885"/>
                  </a:cubicBezTo>
                  <a:lnTo>
                    <a:pt x="17643" y="8885"/>
                  </a:lnTo>
                  <a:lnTo>
                    <a:pt x="17643" y="8444"/>
                  </a:lnTo>
                  <a:lnTo>
                    <a:pt x="17643" y="7121"/>
                  </a:lnTo>
                  <a:cubicBezTo>
                    <a:pt x="17643" y="5860"/>
                    <a:pt x="17139" y="4537"/>
                    <a:pt x="16824" y="3277"/>
                  </a:cubicBezTo>
                  <a:lnTo>
                    <a:pt x="16698" y="2836"/>
                  </a:lnTo>
                  <a:cubicBezTo>
                    <a:pt x="16509" y="2080"/>
                    <a:pt x="15879" y="1576"/>
                    <a:pt x="15122" y="1576"/>
                  </a:cubicBezTo>
                  <a:lnTo>
                    <a:pt x="12161" y="1576"/>
                  </a:lnTo>
                  <a:lnTo>
                    <a:pt x="12161" y="8003"/>
                  </a:lnTo>
                  <a:lnTo>
                    <a:pt x="11846" y="8003"/>
                  </a:lnTo>
                  <a:lnTo>
                    <a:pt x="11846" y="442"/>
                  </a:lnTo>
                  <a:cubicBezTo>
                    <a:pt x="11846" y="190"/>
                    <a:pt x="11657" y="1"/>
                    <a:pt x="11468" y="1"/>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4480250" y="2423500"/>
              <a:ext cx="108725" cy="108725"/>
            </a:xfrm>
            <a:custGeom>
              <a:avLst/>
              <a:gdLst/>
              <a:ahLst/>
              <a:cxnLst/>
              <a:rect l="l" t="t" r="r" b="b"/>
              <a:pathLst>
                <a:path w="4349" h="4349" extrusionOk="0">
                  <a:moveTo>
                    <a:pt x="2206" y="1"/>
                  </a:moveTo>
                  <a:cubicBezTo>
                    <a:pt x="946" y="1"/>
                    <a:pt x="1" y="1009"/>
                    <a:pt x="1" y="2206"/>
                  </a:cubicBezTo>
                  <a:cubicBezTo>
                    <a:pt x="1" y="3403"/>
                    <a:pt x="946" y="4348"/>
                    <a:pt x="2206" y="4348"/>
                  </a:cubicBezTo>
                  <a:cubicBezTo>
                    <a:pt x="3403" y="4348"/>
                    <a:pt x="4348" y="3403"/>
                    <a:pt x="4348" y="2206"/>
                  </a:cubicBezTo>
                  <a:cubicBezTo>
                    <a:pt x="4348" y="1009"/>
                    <a:pt x="3403" y="1"/>
                    <a:pt x="2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4522775" y="2440825"/>
              <a:ext cx="23675" cy="75650"/>
            </a:xfrm>
            <a:custGeom>
              <a:avLst/>
              <a:gdLst/>
              <a:ahLst/>
              <a:cxnLst/>
              <a:rect l="l" t="t" r="r" b="b"/>
              <a:pathLst>
                <a:path w="947" h="3026" extrusionOk="0">
                  <a:moveTo>
                    <a:pt x="1" y="1"/>
                  </a:moveTo>
                  <a:lnTo>
                    <a:pt x="1" y="3025"/>
                  </a:lnTo>
                  <a:lnTo>
                    <a:pt x="946" y="3025"/>
                  </a:lnTo>
                  <a:lnTo>
                    <a:pt x="946" y="1"/>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4497575" y="2466050"/>
              <a:ext cx="75650" cy="23650"/>
            </a:xfrm>
            <a:custGeom>
              <a:avLst/>
              <a:gdLst/>
              <a:ahLst/>
              <a:cxnLst/>
              <a:rect l="l" t="t" r="r" b="b"/>
              <a:pathLst>
                <a:path w="3026" h="946" extrusionOk="0">
                  <a:moveTo>
                    <a:pt x="1" y="0"/>
                  </a:moveTo>
                  <a:lnTo>
                    <a:pt x="1" y="945"/>
                  </a:lnTo>
                  <a:lnTo>
                    <a:pt x="3025" y="945"/>
                  </a:lnTo>
                  <a:lnTo>
                    <a:pt x="3025" y="0"/>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5074125" y="2262825"/>
              <a:ext cx="307200" cy="126050"/>
            </a:xfrm>
            <a:custGeom>
              <a:avLst/>
              <a:gdLst/>
              <a:ahLst/>
              <a:cxnLst/>
              <a:rect l="l" t="t" r="r" b="b"/>
              <a:pathLst>
                <a:path w="12288" h="5042" extrusionOk="0">
                  <a:moveTo>
                    <a:pt x="8444" y="442"/>
                  </a:moveTo>
                  <a:cubicBezTo>
                    <a:pt x="8822" y="442"/>
                    <a:pt x="9074" y="694"/>
                    <a:pt x="9074" y="1072"/>
                  </a:cubicBezTo>
                  <a:cubicBezTo>
                    <a:pt x="9074" y="1387"/>
                    <a:pt x="8822" y="1702"/>
                    <a:pt x="8444" y="1702"/>
                  </a:cubicBezTo>
                  <a:cubicBezTo>
                    <a:pt x="8129" y="1702"/>
                    <a:pt x="7814" y="1450"/>
                    <a:pt x="7814" y="1072"/>
                  </a:cubicBezTo>
                  <a:cubicBezTo>
                    <a:pt x="7814" y="694"/>
                    <a:pt x="8129" y="442"/>
                    <a:pt x="8444" y="442"/>
                  </a:cubicBezTo>
                  <a:close/>
                  <a:moveTo>
                    <a:pt x="8444" y="1"/>
                  </a:moveTo>
                  <a:cubicBezTo>
                    <a:pt x="7877" y="1"/>
                    <a:pt x="7373" y="442"/>
                    <a:pt x="7373" y="1072"/>
                  </a:cubicBezTo>
                  <a:cubicBezTo>
                    <a:pt x="7373" y="1639"/>
                    <a:pt x="7877" y="2143"/>
                    <a:pt x="8444" y="2143"/>
                  </a:cubicBezTo>
                  <a:cubicBezTo>
                    <a:pt x="9074" y="2143"/>
                    <a:pt x="9578" y="1639"/>
                    <a:pt x="9578" y="1072"/>
                  </a:cubicBezTo>
                  <a:cubicBezTo>
                    <a:pt x="9578" y="442"/>
                    <a:pt x="9074" y="1"/>
                    <a:pt x="8444" y="1"/>
                  </a:cubicBezTo>
                  <a:close/>
                  <a:moveTo>
                    <a:pt x="11216" y="3340"/>
                  </a:moveTo>
                  <a:cubicBezTo>
                    <a:pt x="11531" y="3340"/>
                    <a:pt x="11846" y="3655"/>
                    <a:pt x="11846" y="3970"/>
                  </a:cubicBezTo>
                  <a:cubicBezTo>
                    <a:pt x="11846" y="4348"/>
                    <a:pt x="11531" y="4601"/>
                    <a:pt x="11216" y="4601"/>
                  </a:cubicBezTo>
                  <a:cubicBezTo>
                    <a:pt x="10838" y="4601"/>
                    <a:pt x="10586" y="4348"/>
                    <a:pt x="10586" y="3970"/>
                  </a:cubicBezTo>
                  <a:cubicBezTo>
                    <a:pt x="10586" y="3655"/>
                    <a:pt x="10838" y="3340"/>
                    <a:pt x="11216" y="3340"/>
                  </a:cubicBezTo>
                  <a:close/>
                  <a:moveTo>
                    <a:pt x="3718" y="64"/>
                  </a:moveTo>
                  <a:cubicBezTo>
                    <a:pt x="3592" y="64"/>
                    <a:pt x="3592" y="64"/>
                    <a:pt x="3592" y="127"/>
                  </a:cubicBezTo>
                  <a:lnTo>
                    <a:pt x="3592" y="1072"/>
                  </a:lnTo>
                  <a:cubicBezTo>
                    <a:pt x="3592" y="1135"/>
                    <a:pt x="3592" y="1198"/>
                    <a:pt x="3718" y="1198"/>
                  </a:cubicBezTo>
                  <a:lnTo>
                    <a:pt x="4159" y="1198"/>
                  </a:lnTo>
                  <a:cubicBezTo>
                    <a:pt x="4222" y="1198"/>
                    <a:pt x="4285" y="1135"/>
                    <a:pt x="4285" y="1072"/>
                  </a:cubicBezTo>
                  <a:lnTo>
                    <a:pt x="4285" y="820"/>
                  </a:lnTo>
                  <a:cubicBezTo>
                    <a:pt x="4285" y="757"/>
                    <a:pt x="4285" y="757"/>
                    <a:pt x="4285" y="757"/>
                  </a:cubicBezTo>
                  <a:lnTo>
                    <a:pt x="5797" y="757"/>
                  </a:lnTo>
                  <a:cubicBezTo>
                    <a:pt x="5860" y="757"/>
                    <a:pt x="5860" y="757"/>
                    <a:pt x="5860" y="820"/>
                  </a:cubicBezTo>
                  <a:lnTo>
                    <a:pt x="4285" y="4853"/>
                  </a:lnTo>
                  <a:cubicBezTo>
                    <a:pt x="4285" y="4979"/>
                    <a:pt x="4285" y="4979"/>
                    <a:pt x="4411" y="4979"/>
                  </a:cubicBezTo>
                  <a:lnTo>
                    <a:pt x="5041" y="4979"/>
                  </a:lnTo>
                  <a:cubicBezTo>
                    <a:pt x="5104" y="4979"/>
                    <a:pt x="5167" y="4979"/>
                    <a:pt x="5167" y="4916"/>
                  </a:cubicBezTo>
                  <a:lnTo>
                    <a:pt x="6680" y="820"/>
                  </a:lnTo>
                  <a:cubicBezTo>
                    <a:pt x="6743" y="757"/>
                    <a:pt x="6743" y="757"/>
                    <a:pt x="6743" y="694"/>
                  </a:cubicBezTo>
                  <a:lnTo>
                    <a:pt x="6743" y="127"/>
                  </a:lnTo>
                  <a:cubicBezTo>
                    <a:pt x="6743" y="64"/>
                    <a:pt x="6680" y="64"/>
                    <a:pt x="6617" y="64"/>
                  </a:cubicBezTo>
                  <a:close/>
                  <a:moveTo>
                    <a:pt x="10964" y="64"/>
                  </a:moveTo>
                  <a:cubicBezTo>
                    <a:pt x="10901" y="64"/>
                    <a:pt x="10838" y="64"/>
                    <a:pt x="10838" y="127"/>
                  </a:cubicBezTo>
                  <a:lnTo>
                    <a:pt x="8192" y="4853"/>
                  </a:lnTo>
                  <a:cubicBezTo>
                    <a:pt x="8129" y="4979"/>
                    <a:pt x="8192" y="4979"/>
                    <a:pt x="8255" y="4979"/>
                  </a:cubicBezTo>
                  <a:lnTo>
                    <a:pt x="8633" y="4979"/>
                  </a:lnTo>
                  <a:cubicBezTo>
                    <a:pt x="8696" y="4979"/>
                    <a:pt x="8759" y="4979"/>
                    <a:pt x="8759" y="4916"/>
                  </a:cubicBezTo>
                  <a:lnTo>
                    <a:pt x="11405" y="190"/>
                  </a:lnTo>
                  <a:cubicBezTo>
                    <a:pt x="11468" y="127"/>
                    <a:pt x="11405" y="64"/>
                    <a:pt x="11342" y="64"/>
                  </a:cubicBezTo>
                  <a:close/>
                  <a:moveTo>
                    <a:pt x="126" y="64"/>
                  </a:moveTo>
                  <a:cubicBezTo>
                    <a:pt x="63" y="64"/>
                    <a:pt x="0" y="64"/>
                    <a:pt x="0" y="127"/>
                  </a:cubicBezTo>
                  <a:lnTo>
                    <a:pt x="0" y="2899"/>
                  </a:lnTo>
                  <a:cubicBezTo>
                    <a:pt x="0" y="2962"/>
                    <a:pt x="63" y="2962"/>
                    <a:pt x="126" y="2962"/>
                  </a:cubicBezTo>
                  <a:lnTo>
                    <a:pt x="757" y="2962"/>
                  </a:lnTo>
                  <a:cubicBezTo>
                    <a:pt x="820" y="2962"/>
                    <a:pt x="883" y="2962"/>
                    <a:pt x="883" y="2899"/>
                  </a:cubicBezTo>
                  <a:cubicBezTo>
                    <a:pt x="1009" y="2647"/>
                    <a:pt x="1261" y="2584"/>
                    <a:pt x="1576" y="2584"/>
                  </a:cubicBezTo>
                  <a:cubicBezTo>
                    <a:pt x="1891" y="2584"/>
                    <a:pt x="2143" y="2710"/>
                    <a:pt x="2206" y="3025"/>
                  </a:cubicBezTo>
                  <a:cubicBezTo>
                    <a:pt x="2269" y="3214"/>
                    <a:pt x="2269" y="3340"/>
                    <a:pt x="2269" y="3466"/>
                  </a:cubicBezTo>
                  <a:cubicBezTo>
                    <a:pt x="2269" y="3529"/>
                    <a:pt x="2269" y="3718"/>
                    <a:pt x="2206" y="3844"/>
                  </a:cubicBezTo>
                  <a:cubicBezTo>
                    <a:pt x="2143" y="4159"/>
                    <a:pt x="1891" y="4348"/>
                    <a:pt x="1576" y="4348"/>
                  </a:cubicBezTo>
                  <a:cubicBezTo>
                    <a:pt x="1198" y="4348"/>
                    <a:pt x="1009" y="4159"/>
                    <a:pt x="883" y="3844"/>
                  </a:cubicBezTo>
                  <a:cubicBezTo>
                    <a:pt x="883" y="3844"/>
                    <a:pt x="883" y="3781"/>
                    <a:pt x="883" y="3781"/>
                  </a:cubicBezTo>
                  <a:cubicBezTo>
                    <a:pt x="883" y="3781"/>
                    <a:pt x="820" y="3781"/>
                    <a:pt x="820" y="3718"/>
                  </a:cubicBezTo>
                  <a:cubicBezTo>
                    <a:pt x="820" y="3655"/>
                    <a:pt x="757" y="3655"/>
                    <a:pt x="757" y="3655"/>
                  </a:cubicBezTo>
                  <a:lnTo>
                    <a:pt x="126" y="3655"/>
                  </a:lnTo>
                  <a:cubicBezTo>
                    <a:pt x="63" y="3655"/>
                    <a:pt x="0" y="3718"/>
                    <a:pt x="0" y="3781"/>
                  </a:cubicBezTo>
                  <a:cubicBezTo>
                    <a:pt x="0" y="3907"/>
                    <a:pt x="63" y="3970"/>
                    <a:pt x="63" y="4096"/>
                  </a:cubicBezTo>
                  <a:cubicBezTo>
                    <a:pt x="316" y="4664"/>
                    <a:pt x="820" y="5042"/>
                    <a:pt x="1576" y="5042"/>
                  </a:cubicBezTo>
                  <a:cubicBezTo>
                    <a:pt x="2269" y="5042"/>
                    <a:pt x="2836" y="4664"/>
                    <a:pt x="3025" y="4096"/>
                  </a:cubicBezTo>
                  <a:cubicBezTo>
                    <a:pt x="3088" y="3844"/>
                    <a:pt x="3088" y="3655"/>
                    <a:pt x="3088" y="3466"/>
                  </a:cubicBezTo>
                  <a:cubicBezTo>
                    <a:pt x="3151" y="3277"/>
                    <a:pt x="3088" y="3025"/>
                    <a:pt x="3025" y="2773"/>
                  </a:cubicBezTo>
                  <a:cubicBezTo>
                    <a:pt x="2836" y="2206"/>
                    <a:pt x="2332" y="1828"/>
                    <a:pt x="1639" y="1828"/>
                  </a:cubicBezTo>
                  <a:cubicBezTo>
                    <a:pt x="1387" y="1828"/>
                    <a:pt x="1072" y="1891"/>
                    <a:pt x="883" y="2080"/>
                  </a:cubicBezTo>
                  <a:lnTo>
                    <a:pt x="820" y="2080"/>
                  </a:lnTo>
                  <a:lnTo>
                    <a:pt x="820" y="820"/>
                  </a:lnTo>
                  <a:cubicBezTo>
                    <a:pt x="820" y="757"/>
                    <a:pt x="820" y="757"/>
                    <a:pt x="883" y="757"/>
                  </a:cubicBezTo>
                  <a:lnTo>
                    <a:pt x="2836" y="757"/>
                  </a:lnTo>
                  <a:cubicBezTo>
                    <a:pt x="2899" y="757"/>
                    <a:pt x="2962" y="694"/>
                    <a:pt x="2962" y="631"/>
                  </a:cubicBezTo>
                  <a:lnTo>
                    <a:pt x="2962" y="127"/>
                  </a:lnTo>
                  <a:cubicBezTo>
                    <a:pt x="2962" y="64"/>
                    <a:pt x="2899" y="64"/>
                    <a:pt x="2836" y="64"/>
                  </a:cubicBezTo>
                  <a:close/>
                  <a:moveTo>
                    <a:pt x="11216" y="2899"/>
                  </a:moveTo>
                  <a:cubicBezTo>
                    <a:pt x="10586" y="2899"/>
                    <a:pt x="10082" y="3403"/>
                    <a:pt x="10082" y="3970"/>
                  </a:cubicBezTo>
                  <a:cubicBezTo>
                    <a:pt x="10082" y="4601"/>
                    <a:pt x="10586" y="5042"/>
                    <a:pt x="11216" y="5042"/>
                  </a:cubicBezTo>
                  <a:cubicBezTo>
                    <a:pt x="11783" y="5042"/>
                    <a:pt x="12287" y="4601"/>
                    <a:pt x="12287" y="3970"/>
                  </a:cubicBezTo>
                  <a:cubicBezTo>
                    <a:pt x="12287" y="3403"/>
                    <a:pt x="11783" y="2899"/>
                    <a:pt x="11216" y="28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5075700" y="3390700"/>
              <a:ext cx="327675" cy="127625"/>
            </a:xfrm>
            <a:custGeom>
              <a:avLst/>
              <a:gdLst/>
              <a:ahLst/>
              <a:cxnLst/>
              <a:rect l="l" t="t" r="r" b="b"/>
              <a:pathLst>
                <a:path w="13107" h="5105" extrusionOk="0">
                  <a:moveTo>
                    <a:pt x="9263" y="442"/>
                  </a:moveTo>
                  <a:cubicBezTo>
                    <a:pt x="9641" y="442"/>
                    <a:pt x="9893" y="694"/>
                    <a:pt x="9893" y="1072"/>
                  </a:cubicBezTo>
                  <a:cubicBezTo>
                    <a:pt x="9893" y="1450"/>
                    <a:pt x="9641" y="1702"/>
                    <a:pt x="9263" y="1702"/>
                  </a:cubicBezTo>
                  <a:cubicBezTo>
                    <a:pt x="8948" y="1702"/>
                    <a:pt x="8633" y="1450"/>
                    <a:pt x="8633" y="1072"/>
                  </a:cubicBezTo>
                  <a:cubicBezTo>
                    <a:pt x="8633" y="694"/>
                    <a:pt x="8948" y="442"/>
                    <a:pt x="9263" y="442"/>
                  </a:cubicBezTo>
                  <a:close/>
                  <a:moveTo>
                    <a:pt x="9263" y="1"/>
                  </a:moveTo>
                  <a:cubicBezTo>
                    <a:pt x="8633" y="1"/>
                    <a:pt x="8192" y="505"/>
                    <a:pt x="8192" y="1072"/>
                  </a:cubicBezTo>
                  <a:cubicBezTo>
                    <a:pt x="8192" y="1702"/>
                    <a:pt x="8633" y="2143"/>
                    <a:pt x="9263" y="2143"/>
                  </a:cubicBezTo>
                  <a:cubicBezTo>
                    <a:pt x="9893" y="2143"/>
                    <a:pt x="10334" y="1702"/>
                    <a:pt x="10334" y="1072"/>
                  </a:cubicBezTo>
                  <a:cubicBezTo>
                    <a:pt x="10334" y="505"/>
                    <a:pt x="9893" y="1"/>
                    <a:pt x="9263" y="1"/>
                  </a:cubicBezTo>
                  <a:close/>
                  <a:moveTo>
                    <a:pt x="11972" y="3340"/>
                  </a:moveTo>
                  <a:cubicBezTo>
                    <a:pt x="12350" y="3340"/>
                    <a:pt x="12602" y="3655"/>
                    <a:pt x="12602" y="3970"/>
                  </a:cubicBezTo>
                  <a:cubicBezTo>
                    <a:pt x="12602" y="4349"/>
                    <a:pt x="12350" y="4664"/>
                    <a:pt x="11972" y="4664"/>
                  </a:cubicBezTo>
                  <a:cubicBezTo>
                    <a:pt x="11657" y="4664"/>
                    <a:pt x="11342" y="4349"/>
                    <a:pt x="11342" y="3970"/>
                  </a:cubicBezTo>
                  <a:cubicBezTo>
                    <a:pt x="11342" y="3655"/>
                    <a:pt x="11657" y="3340"/>
                    <a:pt x="11972" y="3340"/>
                  </a:cubicBezTo>
                  <a:close/>
                  <a:moveTo>
                    <a:pt x="1513" y="64"/>
                  </a:moveTo>
                  <a:cubicBezTo>
                    <a:pt x="1450" y="64"/>
                    <a:pt x="1387" y="64"/>
                    <a:pt x="1387" y="127"/>
                  </a:cubicBezTo>
                  <a:lnTo>
                    <a:pt x="63" y="3088"/>
                  </a:lnTo>
                  <a:cubicBezTo>
                    <a:pt x="0" y="3088"/>
                    <a:pt x="0" y="3151"/>
                    <a:pt x="0" y="3214"/>
                  </a:cubicBezTo>
                  <a:lnTo>
                    <a:pt x="0" y="3592"/>
                  </a:lnTo>
                  <a:cubicBezTo>
                    <a:pt x="0" y="3655"/>
                    <a:pt x="63" y="3718"/>
                    <a:pt x="127" y="3718"/>
                  </a:cubicBezTo>
                  <a:lnTo>
                    <a:pt x="2269" y="3718"/>
                  </a:lnTo>
                  <a:cubicBezTo>
                    <a:pt x="2269" y="3718"/>
                    <a:pt x="2269" y="3718"/>
                    <a:pt x="2269" y="3781"/>
                  </a:cubicBezTo>
                  <a:lnTo>
                    <a:pt x="2269" y="4916"/>
                  </a:lnTo>
                  <a:cubicBezTo>
                    <a:pt x="2269" y="4979"/>
                    <a:pt x="2332" y="5042"/>
                    <a:pt x="2395" y="5042"/>
                  </a:cubicBezTo>
                  <a:lnTo>
                    <a:pt x="3025" y="5042"/>
                  </a:lnTo>
                  <a:cubicBezTo>
                    <a:pt x="3088" y="5042"/>
                    <a:pt x="3151" y="4979"/>
                    <a:pt x="3151" y="4916"/>
                  </a:cubicBezTo>
                  <a:lnTo>
                    <a:pt x="3151" y="3781"/>
                  </a:lnTo>
                  <a:cubicBezTo>
                    <a:pt x="3151" y="3718"/>
                    <a:pt x="3151" y="3718"/>
                    <a:pt x="3151" y="3718"/>
                  </a:cubicBezTo>
                  <a:lnTo>
                    <a:pt x="3403" y="3718"/>
                  </a:lnTo>
                  <a:cubicBezTo>
                    <a:pt x="3466" y="3718"/>
                    <a:pt x="3529" y="3655"/>
                    <a:pt x="3529" y="3592"/>
                  </a:cubicBezTo>
                  <a:lnTo>
                    <a:pt x="3529" y="3088"/>
                  </a:lnTo>
                  <a:cubicBezTo>
                    <a:pt x="3529" y="3025"/>
                    <a:pt x="3466" y="2962"/>
                    <a:pt x="3403" y="2962"/>
                  </a:cubicBezTo>
                  <a:lnTo>
                    <a:pt x="3151" y="2962"/>
                  </a:lnTo>
                  <a:lnTo>
                    <a:pt x="3151" y="2017"/>
                  </a:lnTo>
                  <a:cubicBezTo>
                    <a:pt x="3151" y="1954"/>
                    <a:pt x="3088" y="1891"/>
                    <a:pt x="3025" y="1891"/>
                  </a:cubicBezTo>
                  <a:lnTo>
                    <a:pt x="2395" y="1891"/>
                  </a:lnTo>
                  <a:cubicBezTo>
                    <a:pt x="2332" y="1891"/>
                    <a:pt x="2269" y="1954"/>
                    <a:pt x="2269" y="2017"/>
                  </a:cubicBezTo>
                  <a:lnTo>
                    <a:pt x="2269" y="2962"/>
                  </a:lnTo>
                  <a:lnTo>
                    <a:pt x="1009" y="2962"/>
                  </a:lnTo>
                  <a:cubicBezTo>
                    <a:pt x="1009" y="2962"/>
                    <a:pt x="946" y="2962"/>
                    <a:pt x="1009" y="2899"/>
                  </a:cubicBezTo>
                  <a:lnTo>
                    <a:pt x="2206" y="190"/>
                  </a:lnTo>
                  <a:cubicBezTo>
                    <a:pt x="2269" y="127"/>
                    <a:pt x="2206" y="64"/>
                    <a:pt x="2143" y="64"/>
                  </a:cubicBezTo>
                  <a:close/>
                  <a:moveTo>
                    <a:pt x="11783" y="64"/>
                  </a:moveTo>
                  <a:cubicBezTo>
                    <a:pt x="11720" y="64"/>
                    <a:pt x="11657" y="64"/>
                    <a:pt x="11657" y="127"/>
                  </a:cubicBezTo>
                  <a:lnTo>
                    <a:pt x="9011" y="4916"/>
                  </a:lnTo>
                  <a:cubicBezTo>
                    <a:pt x="8948" y="4979"/>
                    <a:pt x="9011" y="5042"/>
                    <a:pt x="9074" y="5042"/>
                  </a:cubicBezTo>
                  <a:lnTo>
                    <a:pt x="9452" y="5042"/>
                  </a:lnTo>
                  <a:cubicBezTo>
                    <a:pt x="9515" y="5042"/>
                    <a:pt x="9515" y="4979"/>
                    <a:pt x="9578" y="4916"/>
                  </a:cubicBezTo>
                  <a:lnTo>
                    <a:pt x="12224" y="190"/>
                  </a:lnTo>
                  <a:cubicBezTo>
                    <a:pt x="12224" y="127"/>
                    <a:pt x="12224" y="64"/>
                    <a:pt x="12098" y="64"/>
                  </a:cubicBezTo>
                  <a:close/>
                  <a:moveTo>
                    <a:pt x="4348" y="64"/>
                  </a:moveTo>
                  <a:cubicBezTo>
                    <a:pt x="4285" y="64"/>
                    <a:pt x="4222" y="127"/>
                    <a:pt x="4222" y="190"/>
                  </a:cubicBezTo>
                  <a:lnTo>
                    <a:pt x="4222" y="631"/>
                  </a:lnTo>
                  <a:cubicBezTo>
                    <a:pt x="4222" y="757"/>
                    <a:pt x="4285" y="757"/>
                    <a:pt x="4348" y="757"/>
                  </a:cubicBezTo>
                  <a:lnTo>
                    <a:pt x="6112" y="757"/>
                  </a:lnTo>
                  <a:cubicBezTo>
                    <a:pt x="6175" y="757"/>
                    <a:pt x="6175" y="820"/>
                    <a:pt x="6112" y="820"/>
                  </a:cubicBezTo>
                  <a:lnTo>
                    <a:pt x="4978" y="1954"/>
                  </a:lnTo>
                  <a:cubicBezTo>
                    <a:pt x="4978" y="2017"/>
                    <a:pt x="4978" y="2080"/>
                    <a:pt x="4978" y="2080"/>
                  </a:cubicBezTo>
                  <a:lnTo>
                    <a:pt x="5293" y="2458"/>
                  </a:lnTo>
                  <a:cubicBezTo>
                    <a:pt x="5356" y="2521"/>
                    <a:pt x="5356" y="2521"/>
                    <a:pt x="5419" y="2521"/>
                  </a:cubicBezTo>
                  <a:cubicBezTo>
                    <a:pt x="5545" y="2458"/>
                    <a:pt x="5608" y="2395"/>
                    <a:pt x="5734" y="2395"/>
                  </a:cubicBezTo>
                  <a:cubicBezTo>
                    <a:pt x="6049" y="2395"/>
                    <a:pt x="6238" y="2584"/>
                    <a:pt x="6364" y="2836"/>
                  </a:cubicBezTo>
                  <a:cubicBezTo>
                    <a:pt x="6427" y="2962"/>
                    <a:pt x="6491" y="3214"/>
                    <a:pt x="6491" y="3403"/>
                  </a:cubicBezTo>
                  <a:cubicBezTo>
                    <a:pt x="6491" y="3592"/>
                    <a:pt x="6427" y="3781"/>
                    <a:pt x="6364" y="3970"/>
                  </a:cubicBezTo>
                  <a:cubicBezTo>
                    <a:pt x="6238" y="4223"/>
                    <a:pt x="6049" y="4349"/>
                    <a:pt x="5734" y="4349"/>
                  </a:cubicBezTo>
                  <a:cubicBezTo>
                    <a:pt x="5419" y="4349"/>
                    <a:pt x="5167" y="4159"/>
                    <a:pt x="5041" y="3907"/>
                  </a:cubicBezTo>
                  <a:cubicBezTo>
                    <a:pt x="5041" y="3781"/>
                    <a:pt x="5041" y="3655"/>
                    <a:pt x="4978" y="3529"/>
                  </a:cubicBezTo>
                  <a:cubicBezTo>
                    <a:pt x="4978" y="3466"/>
                    <a:pt x="4978" y="3403"/>
                    <a:pt x="4915" y="3403"/>
                  </a:cubicBezTo>
                  <a:lnTo>
                    <a:pt x="4285" y="3403"/>
                  </a:lnTo>
                  <a:cubicBezTo>
                    <a:pt x="4222" y="3403"/>
                    <a:pt x="4159" y="3466"/>
                    <a:pt x="4159" y="3529"/>
                  </a:cubicBezTo>
                  <a:cubicBezTo>
                    <a:pt x="4159" y="3718"/>
                    <a:pt x="4222" y="3907"/>
                    <a:pt x="4285" y="4096"/>
                  </a:cubicBezTo>
                  <a:cubicBezTo>
                    <a:pt x="4474" y="4664"/>
                    <a:pt x="5041" y="5105"/>
                    <a:pt x="5734" y="5105"/>
                  </a:cubicBezTo>
                  <a:cubicBezTo>
                    <a:pt x="6427" y="5105"/>
                    <a:pt x="6995" y="4727"/>
                    <a:pt x="7184" y="4159"/>
                  </a:cubicBezTo>
                  <a:cubicBezTo>
                    <a:pt x="7247" y="3907"/>
                    <a:pt x="7310" y="3718"/>
                    <a:pt x="7310" y="3466"/>
                  </a:cubicBezTo>
                  <a:cubicBezTo>
                    <a:pt x="7310" y="3151"/>
                    <a:pt x="7247" y="2899"/>
                    <a:pt x="7184" y="2647"/>
                  </a:cubicBezTo>
                  <a:cubicBezTo>
                    <a:pt x="6995" y="2269"/>
                    <a:pt x="6680" y="2017"/>
                    <a:pt x="6238" y="1954"/>
                  </a:cubicBezTo>
                  <a:cubicBezTo>
                    <a:pt x="6175" y="1954"/>
                    <a:pt x="6175" y="1891"/>
                    <a:pt x="6175" y="1891"/>
                  </a:cubicBezTo>
                  <a:lnTo>
                    <a:pt x="7184" y="820"/>
                  </a:lnTo>
                  <a:cubicBezTo>
                    <a:pt x="7247" y="820"/>
                    <a:pt x="7247" y="757"/>
                    <a:pt x="7247" y="694"/>
                  </a:cubicBezTo>
                  <a:lnTo>
                    <a:pt x="7247" y="190"/>
                  </a:lnTo>
                  <a:cubicBezTo>
                    <a:pt x="7247" y="127"/>
                    <a:pt x="7184" y="64"/>
                    <a:pt x="7121" y="64"/>
                  </a:cubicBezTo>
                  <a:close/>
                  <a:moveTo>
                    <a:pt x="11972" y="2899"/>
                  </a:moveTo>
                  <a:cubicBezTo>
                    <a:pt x="11405" y="2899"/>
                    <a:pt x="10901" y="3403"/>
                    <a:pt x="10901" y="3970"/>
                  </a:cubicBezTo>
                  <a:cubicBezTo>
                    <a:pt x="10901" y="4601"/>
                    <a:pt x="11405" y="5105"/>
                    <a:pt x="11972" y="5105"/>
                  </a:cubicBezTo>
                  <a:cubicBezTo>
                    <a:pt x="12602" y="5105"/>
                    <a:pt x="13107" y="4601"/>
                    <a:pt x="13107" y="3970"/>
                  </a:cubicBezTo>
                  <a:cubicBezTo>
                    <a:pt x="13107" y="3403"/>
                    <a:pt x="12602" y="2899"/>
                    <a:pt x="11972" y="28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5070975" y="2692875"/>
              <a:ext cx="1781625" cy="141800"/>
            </a:xfrm>
            <a:custGeom>
              <a:avLst/>
              <a:gdLst/>
              <a:ahLst/>
              <a:cxnLst/>
              <a:rect l="l" t="t" r="r" b="b"/>
              <a:pathLst>
                <a:path w="71265" h="5672" extrusionOk="0">
                  <a:moveTo>
                    <a:pt x="55638" y="1576"/>
                  </a:moveTo>
                  <a:cubicBezTo>
                    <a:pt x="56079" y="1576"/>
                    <a:pt x="56331" y="1828"/>
                    <a:pt x="56457" y="2206"/>
                  </a:cubicBezTo>
                  <a:cubicBezTo>
                    <a:pt x="56457" y="2269"/>
                    <a:pt x="56457" y="2458"/>
                    <a:pt x="56457" y="2584"/>
                  </a:cubicBezTo>
                  <a:cubicBezTo>
                    <a:pt x="56457" y="2647"/>
                    <a:pt x="56457" y="2647"/>
                    <a:pt x="56457" y="2647"/>
                  </a:cubicBezTo>
                  <a:lnTo>
                    <a:pt x="54819" y="2647"/>
                  </a:lnTo>
                  <a:cubicBezTo>
                    <a:pt x="54819" y="2647"/>
                    <a:pt x="54819" y="2647"/>
                    <a:pt x="54819" y="2584"/>
                  </a:cubicBezTo>
                  <a:cubicBezTo>
                    <a:pt x="54819" y="2458"/>
                    <a:pt x="54819" y="2269"/>
                    <a:pt x="54819" y="2206"/>
                  </a:cubicBezTo>
                  <a:cubicBezTo>
                    <a:pt x="54945" y="1828"/>
                    <a:pt x="55197" y="1576"/>
                    <a:pt x="55638" y="1576"/>
                  </a:cubicBezTo>
                  <a:close/>
                  <a:moveTo>
                    <a:pt x="64586" y="1576"/>
                  </a:moveTo>
                  <a:cubicBezTo>
                    <a:pt x="65027" y="1576"/>
                    <a:pt x="65279" y="1828"/>
                    <a:pt x="65405" y="2206"/>
                  </a:cubicBezTo>
                  <a:cubicBezTo>
                    <a:pt x="65405" y="2269"/>
                    <a:pt x="65405" y="2458"/>
                    <a:pt x="65405" y="2584"/>
                  </a:cubicBezTo>
                  <a:cubicBezTo>
                    <a:pt x="65405" y="2647"/>
                    <a:pt x="65405" y="2647"/>
                    <a:pt x="65405" y="2647"/>
                  </a:cubicBezTo>
                  <a:lnTo>
                    <a:pt x="63767" y="2647"/>
                  </a:lnTo>
                  <a:cubicBezTo>
                    <a:pt x="63767" y="2647"/>
                    <a:pt x="63767" y="2647"/>
                    <a:pt x="63767" y="2584"/>
                  </a:cubicBezTo>
                  <a:cubicBezTo>
                    <a:pt x="63767" y="2458"/>
                    <a:pt x="63767" y="2269"/>
                    <a:pt x="63830" y="2206"/>
                  </a:cubicBezTo>
                  <a:cubicBezTo>
                    <a:pt x="63893" y="1828"/>
                    <a:pt x="64145" y="1576"/>
                    <a:pt x="64586" y="1576"/>
                  </a:cubicBezTo>
                  <a:close/>
                  <a:moveTo>
                    <a:pt x="6680" y="2899"/>
                  </a:moveTo>
                  <a:cubicBezTo>
                    <a:pt x="6680" y="2899"/>
                    <a:pt x="6680" y="2899"/>
                    <a:pt x="6680" y="2962"/>
                  </a:cubicBezTo>
                  <a:lnTo>
                    <a:pt x="6680" y="3403"/>
                  </a:lnTo>
                  <a:cubicBezTo>
                    <a:pt x="6680" y="3844"/>
                    <a:pt x="6238" y="4096"/>
                    <a:pt x="5797" y="4096"/>
                  </a:cubicBezTo>
                  <a:cubicBezTo>
                    <a:pt x="5356" y="4096"/>
                    <a:pt x="5104" y="3907"/>
                    <a:pt x="5104" y="3529"/>
                  </a:cubicBezTo>
                  <a:cubicBezTo>
                    <a:pt x="5104" y="3151"/>
                    <a:pt x="5419" y="2899"/>
                    <a:pt x="5986" y="2899"/>
                  </a:cubicBezTo>
                  <a:close/>
                  <a:moveTo>
                    <a:pt x="15753" y="1576"/>
                  </a:moveTo>
                  <a:cubicBezTo>
                    <a:pt x="16131" y="1576"/>
                    <a:pt x="16383" y="1765"/>
                    <a:pt x="16509" y="2080"/>
                  </a:cubicBezTo>
                  <a:cubicBezTo>
                    <a:pt x="16572" y="2269"/>
                    <a:pt x="16635" y="2458"/>
                    <a:pt x="16635" y="2836"/>
                  </a:cubicBezTo>
                  <a:cubicBezTo>
                    <a:pt x="16635" y="3277"/>
                    <a:pt x="16572" y="3466"/>
                    <a:pt x="16446" y="3655"/>
                  </a:cubicBezTo>
                  <a:cubicBezTo>
                    <a:pt x="16383" y="3907"/>
                    <a:pt x="16131" y="4096"/>
                    <a:pt x="15753" y="4096"/>
                  </a:cubicBezTo>
                  <a:cubicBezTo>
                    <a:pt x="15438" y="4096"/>
                    <a:pt x="15186" y="3907"/>
                    <a:pt x="15123" y="3655"/>
                  </a:cubicBezTo>
                  <a:cubicBezTo>
                    <a:pt x="15060" y="3466"/>
                    <a:pt x="14997" y="3277"/>
                    <a:pt x="14997" y="2836"/>
                  </a:cubicBezTo>
                  <a:cubicBezTo>
                    <a:pt x="14997" y="2458"/>
                    <a:pt x="14997" y="2269"/>
                    <a:pt x="15123" y="2080"/>
                  </a:cubicBezTo>
                  <a:cubicBezTo>
                    <a:pt x="15186" y="1765"/>
                    <a:pt x="15438" y="1576"/>
                    <a:pt x="15753" y="1576"/>
                  </a:cubicBezTo>
                  <a:close/>
                  <a:moveTo>
                    <a:pt x="19155" y="1576"/>
                  </a:moveTo>
                  <a:cubicBezTo>
                    <a:pt x="19597" y="1576"/>
                    <a:pt x="19912" y="1828"/>
                    <a:pt x="19975" y="2206"/>
                  </a:cubicBezTo>
                  <a:cubicBezTo>
                    <a:pt x="20038" y="2332"/>
                    <a:pt x="20038" y="2584"/>
                    <a:pt x="20038" y="2836"/>
                  </a:cubicBezTo>
                  <a:cubicBezTo>
                    <a:pt x="20038" y="3088"/>
                    <a:pt x="20038" y="3340"/>
                    <a:pt x="19975" y="3466"/>
                  </a:cubicBezTo>
                  <a:cubicBezTo>
                    <a:pt x="19849" y="3844"/>
                    <a:pt x="19597" y="4096"/>
                    <a:pt x="19155" y="4096"/>
                  </a:cubicBezTo>
                  <a:cubicBezTo>
                    <a:pt x="18777" y="4096"/>
                    <a:pt x="18462" y="3844"/>
                    <a:pt x="18336" y="3466"/>
                  </a:cubicBezTo>
                  <a:cubicBezTo>
                    <a:pt x="18336" y="3340"/>
                    <a:pt x="18273" y="3088"/>
                    <a:pt x="18273" y="2836"/>
                  </a:cubicBezTo>
                  <a:cubicBezTo>
                    <a:pt x="18273" y="2584"/>
                    <a:pt x="18336" y="2332"/>
                    <a:pt x="18336" y="2206"/>
                  </a:cubicBezTo>
                  <a:cubicBezTo>
                    <a:pt x="18462" y="1828"/>
                    <a:pt x="18777" y="1576"/>
                    <a:pt x="19155" y="1576"/>
                  </a:cubicBezTo>
                  <a:close/>
                  <a:moveTo>
                    <a:pt x="30749" y="1576"/>
                  </a:moveTo>
                  <a:cubicBezTo>
                    <a:pt x="31127" y="1576"/>
                    <a:pt x="31442" y="1828"/>
                    <a:pt x="31568" y="2206"/>
                  </a:cubicBezTo>
                  <a:cubicBezTo>
                    <a:pt x="31568" y="2332"/>
                    <a:pt x="31631" y="2584"/>
                    <a:pt x="31631" y="2836"/>
                  </a:cubicBezTo>
                  <a:cubicBezTo>
                    <a:pt x="31631" y="3088"/>
                    <a:pt x="31568" y="3340"/>
                    <a:pt x="31568" y="3466"/>
                  </a:cubicBezTo>
                  <a:cubicBezTo>
                    <a:pt x="31442" y="3844"/>
                    <a:pt x="31127" y="4096"/>
                    <a:pt x="30749" y="4096"/>
                  </a:cubicBezTo>
                  <a:cubicBezTo>
                    <a:pt x="30308" y="4096"/>
                    <a:pt x="29993" y="3844"/>
                    <a:pt x="29930" y="3466"/>
                  </a:cubicBezTo>
                  <a:cubicBezTo>
                    <a:pt x="29867" y="3340"/>
                    <a:pt x="29867" y="3088"/>
                    <a:pt x="29867" y="2836"/>
                  </a:cubicBezTo>
                  <a:cubicBezTo>
                    <a:pt x="29867" y="2584"/>
                    <a:pt x="29867" y="2332"/>
                    <a:pt x="29930" y="2206"/>
                  </a:cubicBezTo>
                  <a:cubicBezTo>
                    <a:pt x="30056" y="1828"/>
                    <a:pt x="30308" y="1576"/>
                    <a:pt x="30749" y="1576"/>
                  </a:cubicBezTo>
                  <a:close/>
                  <a:moveTo>
                    <a:pt x="41146" y="1576"/>
                  </a:moveTo>
                  <a:cubicBezTo>
                    <a:pt x="41461" y="1576"/>
                    <a:pt x="41713" y="1765"/>
                    <a:pt x="41839" y="2080"/>
                  </a:cubicBezTo>
                  <a:cubicBezTo>
                    <a:pt x="41902" y="2206"/>
                    <a:pt x="41965" y="2395"/>
                    <a:pt x="41965" y="2836"/>
                  </a:cubicBezTo>
                  <a:cubicBezTo>
                    <a:pt x="41965" y="3277"/>
                    <a:pt x="41965" y="3466"/>
                    <a:pt x="41839" y="3592"/>
                  </a:cubicBezTo>
                  <a:cubicBezTo>
                    <a:pt x="41776" y="3907"/>
                    <a:pt x="41461" y="4096"/>
                    <a:pt x="41146" y="4096"/>
                  </a:cubicBezTo>
                  <a:cubicBezTo>
                    <a:pt x="40768" y="4096"/>
                    <a:pt x="40579" y="3907"/>
                    <a:pt x="40453" y="3592"/>
                  </a:cubicBezTo>
                  <a:cubicBezTo>
                    <a:pt x="40390" y="3466"/>
                    <a:pt x="40327" y="3277"/>
                    <a:pt x="40327" y="2836"/>
                  </a:cubicBezTo>
                  <a:cubicBezTo>
                    <a:pt x="40327" y="2395"/>
                    <a:pt x="40390" y="2206"/>
                    <a:pt x="40453" y="2080"/>
                  </a:cubicBezTo>
                  <a:cubicBezTo>
                    <a:pt x="40579" y="1765"/>
                    <a:pt x="40768" y="1576"/>
                    <a:pt x="41146" y="1576"/>
                  </a:cubicBezTo>
                  <a:close/>
                  <a:moveTo>
                    <a:pt x="45116" y="2899"/>
                  </a:moveTo>
                  <a:cubicBezTo>
                    <a:pt x="45116" y="2899"/>
                    <a:pt x="45179" y="2899"/>
                    <a:pt x="45179" y="2962"/>
                  </a:cubicBezTo>
                  <a:lnTo>
                    <a:pt x="45179" y="3403"/>
                  </a:lnTo>
                  <a:cubicBezTo>
                    <a:pt x="45179" y="3844"/>
                    <a:pt x="44674" y="4096"/>
                    <a:pt x="44233" y="4096"/>
                  </a:cubicBezTo>
                  <a:cubicBezTo>
                    <a:pt x="43855" y="4096"/>
                    <a:pt x="43540" y="3907"/>
                    <a:pt x="43540" y="3529"/>
                  </a:cubicBezTo>
                  <a:cubicBezTo>
                    <a:pt x="43540" y="3151"/>
                    <a:pt x="43918" y="2899"/>
                    <a:pt x="44485" y="2899"/>
                  </a:cubicBezTo>
                  <a:close/>
                  <a:moveTo>
                    <a:pt x="568" y="442"/>
                  </a:moveTo>
                  <a:cubicBezTo>
                    <a:pt x="505" y="442"/>
                    <a:pt x="442" y="442"/>
                    <a:pt x="442" y="505"/>
                  </a:cubicBezTo>
                  <a:lnTo>
                    <a:pt x="442" y="1198"/>
                  </a:lnTo>
                  <a:cubicBezTo>
                    <a:pt x="442" y="1261"/>
                    <a:pt x="442" y="1261"/>
                    <a:pt x="442" y="1261"/>
                  </a:cubicBezTo>
                  <a:lnTo>
                    <a:pt x="63" y="1261"/>
                  </a:lnTo>
                  <a:cubicBezTo>
                    <a:pt x="0" y="1261"/>
                    <a:pt x="0" y="1261"/>
                    <a:pt x="0" y="1324"/>
                  </a:cubicBezTo>
                  <a:lnTo>
                    <a:pt x="0" y="1513"/>
                  </a:lnTo>
                  <a:cubicBezTo>
                    <a:pt x="0" y="1576"/>
                    <a:pt x="0" y="1639"/>
                    <a:pt x="63" y="1639"/>
                  </a:cubicBezTo>
                  <a:lnTo>
                    <a:pt x="442" y="1639"/>
                  </a:lnTo>
                  <a:lnTo>
                    <a:pt x="442" y="3655"/>
                  </a:lnTo>
                  <a:cubicBezTo>
                    <a:pt x="442" y="4285"/>
                    <a:pt x="820" y="4411"/>
                    <a:pt x="1387" y="4411"/>
                  </a:cubicBezTo>
                  <a:lnTo>
                    <a:pt x="1576" y="4411"/>
                  </a:lnTo>
                  <a:cubicBezTo>
                    <a:pt x="1639" y="4411"/>
                    <a:pt x="1702" y="4411"/>
                    <a:pt x="1702" y="4348"/>
                  </a:cubicBezTo>
                  <a:lnTo>
                    <a:pt x="1702" y="4096"/>
                  </a:lnTo>
                  <a:cubicBezTo>
                    <a:pt x="1702" y="4096"/>
                    <a:pt x="1639" y="4033"/>
                    <a:pt x="1576" y="4033"/>
                  </a:cubicBezTo>
                  <a:lnTo>
                    <a:pt x="1450" y="4033"/>
                  </a:lnTo>
                  <a:cubicBezTo>
                    <a:pt x="1072" y="4033"/>
                    <a:pt x="883" y="3907"/>
                    <a:pt x="883" y="3466"/>
                  </a:cubicBezTo>
                  <a:lnTo>
                    <a:pt x="883" y="1639"/>
                  </a:lnTo>
                  <a:lnTo>
                    <a:pt x="1639" y="1639"/>
                  </a:lnTo>
                  <a:cubicBezTo>
                    <a:pt x="1639" y="1639"/>
                    <a:pt x="1702" y="1576"/>
                    <a:pt x="1702" y="1513"/>
                  </a:cubicBezTo>
                  <a:lnTo>
                    <a:pt x="1702" y="1324"/>
                  </a:lnTo>
                  <a:cubicBezTo>
                    <a:pt x="1702" y="1261"/>
                    <a:pt x="1639" y="1261"/>
                    <a:pt x="1639" y="1261"/>
                  </a:cubicBezTo>
                  <a:lnTo>
                    <a:pt x="946" y="1261"/>
                  </a:lnTo>
                  <a:cubicBezTo>
                    <a:pt x="883" y="1261"/>
                    <a:pt x="883" y="1261"/>
                    <a:pt x="883" y="1198"/>
                  </a:cubicBezTo>
                  <a:lnTo>
                    <a:pt x="883" y="505"/>
                  </a:lnTo>
                  <a:cubicBezTo>
                    <a:pt x="883" y="442"/>
                    <a:pt x="883" y="442"/>
                    <a:pt x="820" y="442"/>
                  </a:cubicBezTo>
                  <a:close/>
                  <a:moveTo>
                    <a:pt x="3844" y="1198"/>
                  </a:moveTo>
                  <a:cubicBezTo>
                    <a:pt x="3466" y="1198"/>
                    <a:pt x="3214" y="1387"/>
                    <a:pt x="3025" y="1702"/>
                  </a:cubicBezTo>
                  <a:lnTo>
                    <a:pt x="3025" y="1324"/>
                  </a:lnTo>
                  <a:cubicBezTo>
                    <a:pt x="3025" y="1261"/>
                    <a:pt x="2962" y="1261"/>
                    <a:pt x="2899" y="1261"/>
                  </a:cubicBezTo>
                  <a:lnTo>
                    <a:pt x="2647" y="1261"/>
                  </a:lnTo>
                  <a:cubicBezTo>
                    <a:pt x="2584" y="1261"/>
                    <a:pt x="2584" y="1261"/>
                    <a:pt x="2584" y="1324"/>
                  </a:cubicBezTo>
                  <a:lnTo>
                    <a:pt x="2584" y="4348"/>
                  </a:lnTo>
                  <a:cubicBezTo>
                    <a:pt x="2584" y="4411"/>
                    <a:pt x="2584" y="4411"/>
                    <a:pt x="2647" y="4411"/>
                  </a:cubicBezTo>
                  <a:lnTo>
                    <a:pt x="2899" y="4411"/>
                  </a:lnTo>
                  <a:cubicBezTo>
                    <a:pt x="2962" y="4411"/>
                    <a:pt x="3025" y="4411"/>
                    <a:pt x="3025" y="4348"/>
                  </a:cubicBezTo>
                  <a:lnTo>
                    <a:pt x="3025" y="2521"/>
                  </a:lnTo>
                  <a:cubicBezTo>
                    <a:pt x="3025" y="2017"/>
                    <a:pt x="3340" y="1702"/>
                    <a:pt x="3781" y="1702"/>
                  </a:cubicBezTo>
                  <a:lnTo>
                    <a:pt x="4096" y="1702"/>
                  </a:lnTo>
                  <a:cubicBezTo>
                    <a:pt x="4117" y="1723"/>
                    <a:pt x="4131" y="1730"/>
                    <a:pt x="4140" y="1730"/>
                  </a:cubicBezTo>
                  <a:cubicBezTo>
                    <a:pt x="4159" y="1730"/>
                    <a:pt x="4159" y="1702"/>
                    <a:pt x="4159" y="1702"/>
                  </a:cubicBezTo>
                  <a:lnTo>
                    <a:pt x="4222" y="1387"/>
                  </a:lnTo>
                  <a:cubicBezTo>
                    <a:pt x="4222" y="1324"/>
                    <a:pt x="4222" y="1324"/>
                    <a:pt x="4222" y="1324"/>
                  </a:cubicBezTo>
                  <a:cubicBezTo>
                    <a:pt x="4096" y="1261"/>
                    <a:pt x="4033" y="1198"/>
                    <a:pt x="3844" y="1198"/>
                  </a:cubicBezTo>
                  <a:close/>
                  <a:moveTo>
                    <a:pt x="9389" y="1198"/>
                  </a:moveTo>
                  <a:cubicBezTo>
                    <a:pt x="9011" y="1198"/>
                    <a:pt x="8696" y="1324"/>
                    <a:pt x="8570" y="1576"/>
                  </a:cubicBezTo>
                  <a:cubicBezTo>
                    <a:pt x="8549" y="1597"/>
                    <a:pt x="8535" y="1604"/>
                    <a:pt x="8525" y="1604"/>
                  </a:cubicBezTo>
                  <a:cubicBezTo>
                    <a:pt x="8507" y="1604"/>
                    <a:pt x="8507" y="1576"/>
                    <a:pt x="8507" y="1576"/>
                  </a:cubicBezTo>
                  <a:lnTo>
                    <a:pt x="8507" y="1324"/>
                  </a:lnTo>
                  <a:cubicBezTo>
                    <a:pt x="8507" y="1261"/>
                    <a:pt x="8507" y="1261"/>
                    <a:pt x="8444" y="1261"/>
                  </a:cubicBezTo>
                  <a:lnTo>
                    <a:pt x="8129" y="1261"/>
                  </a:lnTo>
                  <a:cubicBezTo>
                    <a:pt x="8066" y="1261"/>
                    <a:pt x="8066" y="1261"/>
                    <a:pt x="8066" y="1324"/>
                  </a:cubicBezTo>
                  <a:lnTo>
                    <a:pt x="8066" y="4348"/>
                  </a:lnTo>
                  <a:cubicBezTo>
                    <a:pt x="8066" y="4411"/>
                    <a:pt x="8066" y="4411"/>
                    <a:pt x="8129" y="4411"/>
                  </a:cubicBezTo>
                  <a:lnTo>
                    <a:pt x="8444" y="4411"/>
                  </a:lnTo>
                  <a:cubicBezTo>
                    <a:pt x="8507" y="4411"/>
                    <a:pt x="8507" y="4411"/>
                    <a:pt x="8507" y="4348"/>
                  </a:cubicBezTo>
                  <a:lnTo>
                    <a:pt x="8507" y="2269"/>
                  </a:lnTo>
                  <a:cubicBezTo>
                    <a:pt x="8570" y="1891"/>
                    <a:pt x="8885" y="1576"/>
                    <a:pt x="9263" y="1576"/>
                  </a:cubicBezTo>
                  <a:cubicBezTo>
                    <a:pt x="9704" y="1576"/>
                    <a:pt x="10019" y="1891"/>
                    <a:pt x="10019" y="2395"/>
                  </a:cubicBezTo>
                  <a:lnTo>
                    <a:pt x="10019" y="4348"/>
                  </a:lnTo>
                  <a:cubicBezTo>
                    <a:pt x="10019" y="4411"/>
                    <a:pt x="10082" y="4411"/>
                    <a:pt x="10145" y="4411"/>
                  </a:cubicBezTo>
                  <a:lnTo>
                    <a:pt x="10397" y="4411"/>
                  </a:lnTo>
                  <a:cubicBezTo>
                    <a:pt x="10460" y="4411"/>
                    <a:pt x="10460" y="4411"/>
                    <a:pt x="10460" y="4348"/>
                  </a:cubicBezTo>
                  <a:lnTo>
                    <a:pt x="10460" y="2269"/>
                  </a:lnTo>
                  <a:cubicBezTo>
                    <a:pt x="10460" y="1639"/>
                    <a:pt x="10019" y="1198"/>
                    <a:pt x="9389" y="1198"/>
                  </a:cubicBezTo>
                  <a:close/>
                  <a:moveTo>
                    <a:pt x="22684" y="1198"/>
                  </a:moveTo>
                  <a:cubicBezTo>
                    <a:pt x="22306" y="1198"/>
                    <a:pt x="22054" y="1387"/>
                    <a:pt x="21865" y="1702"/>
                  </a:cubicBezTo>
                  <a:lnTo>
                    <a:pt x="21865" y="1324"/>
                  </a:lnTo>
                  <a:cubicBezTo>
                    <a:pt x="21865" y="1261"/>
                    <a:pt x="21802" y="1261"/>
                    <a:pt x="21739" y="1261"/>
                  </a:cubicBezTo>
                  <a:lnTo>
                    <a:pt x="21487" y="1261"/>
                  </a:lnTo>
                  <a:cubicBezTo>
                    <a:pt x="21424" y="1261"/>
                    <a:pt x="21361" y="1261"/>
                    <a:pt x="21361" y="1324"/>
                  </a:cubicBezTo>
                  <a:lnTo>
                    <a:pt x="21361" y="4348"/>
                  </a:lnTo>
                  <a:cubicBezTo>
                    <a:pt x="21361" y="4411"/>
                    <a:pt x="21424" y="4411"/>
                    <a:pt x="21487" y="4411"/>
                  </a:cubicBezTo>
                  <a:lnTo>
                    <a:pt x="21739" y="4411"/>
                  </a:lnTo>
                  <a:cubicBezTo>
                    <a:pt x="21802" y="4411"/>
                    <a:pt x="21865" y="4411"/>
                    <a:pt x="21865" y="4348"/>
                  </a:cubicBezTo>
                  <a:lnTo>
                    <a:pt x="21865" y="2521"/>
                  </a:lnTo>
                  <a:cubicBezTo>
                    <a:pt x="21865" y="2017"/>
                    <a:pt x="22180" y="1702"/>
                    <a:pt x="22621" y="1702"/>
                  </a:cubicBezTo>
                  <a:lnTo>
                    <a:pt x="22873" y="1702"/>
                  </a:lnTo>
                  <a:cubicBezTo>
                    <a:pt x="22894" y="1723"/>
                    <a:pt x="22915" y="1730"/>
                    <a:pt x="22934" y="1730"/>
                  </a:cubicBezTo>
                  <a:cubicBezTo>
                    <a:pt x="22971" y="1730"/>
                    <a:pt x="22999" y="1702"/>
                    <a:pt x="22999" y="1702"/>
                  </a:cubicBezTo>
                  <a:lnTo>
                    <a:pt x="23062" y="1387"/>
                  </a:lnTo>
                  <a:cubicBezTo>
                    <a:pt x="23062" y="1324"/>
                    <a:pt x="23062" y="1324"/>
                    <a:pt x="22999" y="1324"/>
                  </a:cubicBezTo>
                  <a:cubicBezTo>
                    <a:pt x="22936" y="1261"/>
                    <a:pt x="22810" y="1198"/>
                    <a:pt x="22684" y="1198"/>
                  </a:cubicBezTo>
                  <a:close/>
                  <a:moveTo>
                    <a:pt x="24070" y="442"/>
                  </a:moveTo>
                  <a:cubicBezTo>
                    <a:pt x="24007" y="442"/>
                    <a:pt x="23944" y="442"/>
                    <a:pt x="23944" y="505"/>
                  </a:cubicBezTo>
                  <a:lnTo>
                    <a:pt x="23944" y="1198"/>
                  </a:lnTo>
                  <a:cubicBezTo>
                    <a:pt x="23944" y="1261"/>
                    <a:pt x="23944" y="1261"/>
                    <a:pt x="23944" y="1261"/>
                  </a:cubicBezTo>
                  <a:lnTo>
                    <a:pt x="23566" y="1261"/>
                  </a:lnTo>
                  <a:cubicBezTo>
                    <a:pt x="23503" y="1261"/>
                    <a:pt x="23503" y="1261"/>
                    <a:pt x="23503" y="1324"/>
                  </a:cubicBezTo>
                  <a:lnTo>
                    <a:pt x="23503" y="1513"/>
                  </a:lnTo>
                  <a:cubicBezTo>
                    <a:pt x="23503" y="1576"/>
                    <a:pt x="23503" y="1639"/>
                    <a:pt x="23566" y="1639"/>
                  </a:cubicBezTo>
                  <a:lnTo>
                    <a:pt x="23944" y="1639"/>
                  </a:lnTo>
                  <a:lnTo>
                    <a:pt x="23944" y="3655"/>
                  </a:lnTo>
                  <a:cubicBezTo>
                    <a:pt x="23944" y="4285"/>
                    <a:pt x="24322" y="4411"/>
                    <a:pt x="24889" y="4411"/>
                  </a:cubicBezTo>
                  <a:lnTo>
                    <a:pt x="25078" y="4411"/>
                  </a:lnTo>
                  <a:cubicBezTo>
                    <a:pt x="25141" y="4411"/>
                    <a:pt x="25204" y="4411"/>
                    <a:pt x="25204" y="4348"/>
                  </a:cubicBezTo>
                  <a:lnTo>
                    <a:pt x="25204" y="4096"/>
                  </a:lnTo>
                  <a:cubicBezTo>
                    <a:pt x="25204" y="4096"/>
                    <a:pt x="25141" y="4033"/>
                    <a:pt x="25078" y="4033"/>
                  </a:cubicBezTo>
                  <a:lnTo>
                    <a:pt x="24952" y="4033"/>
                  </a:lnTo>
                  <a:cubicBezTo>
                    <a:pt x="24574" y="4033"/>
                    <a:pt x="24385" y="3907"/>
                    <a:pt x="24385" y="3466"/>
                  </a:cubicBezTo>
                  <a:lnTo>
                    <a:pt x="24385" y="1639"/>
                  </a:lnTo>
                  <a:lnTo>
                    <a:pt x="25141" y="1639"/>
                  </a:lnTo>
                  <a:cubicBezTo>
                    <a:pt x="25141" y="1639"/>
                    <a:pt x="25204" y="1576"/>
                    <a:pt x="25204" y="1513"/>
                  </a:cubicBezTo>
                  <a:lnTo>
                    <a:pt x="25204" y="1324"/>
                  </a:lnTo>
                  <a:cubicBezTo>
                    <a:pt x="25204" y="1261"/>
                    <a:pt x="25141" y="1261"/>
                    <a:pt x="25141" y="1261"/>
                  </a:cubicBezTo>
                  <a:lnTo>
                    <a:pt x="24448" y="1261"/>
                  </a:lnTo>
                  <a:cubicBezTo>
                    <a:pt x="24385" y="1261"/>
                    <a:pt x="24385" y="1261"/>
                    <a:pt x="24385" y="1198"/>
                  </a:cubicBezTo>
                  <a:lnTo>
                    <a:pt x="24385" y="505"/>
                  </a:lnTo>
                  <a:cubicBezTo>
                    <a:pt x="24385" y="442"/>
                    <a:pt x="24385" y="442"/>
                    <a:pt x="24322" y="442"/>
                  </a:cubicBezTo>
                  <a:close/>
                  <a:moveTo>
                    <a:pt x="27599" y="442"/>
                  </a:moveTo>
                  <a:cubicBezTo>
                    <a:pt x="27536" y="442"/>
                    <a:pt x="27536" y="442"/>
                    <a:pt x="27536" y="505"/>
                  </a:cubicBezTo>
                  <a:lnTo>
                    <a:pt x="27536" y="1198"/>
                  </a:lnTo>
                  <a:cubicBezTo>
                    <a:pt x="27536" y="1261"/>
                    <a:pt x="27536" y="1261"/>
                    <a:pt x="27473" y="1261"/>
                  </a:cubicBezTo>
                  <a:lnTo>
                    <a:pt x="27158" y="1261"/>
                  </a:lnTo>
                  <a:cubicBezTo>
                    <a:pt x="27095" y="1261"/>
                    <a:pt x="27032" y="1261"/>
                    <a:pt x="27032" y="1324"/>
                  </a:cubicBezTo>
                  <a:lnTo>
                    <a:pt x="27032" y="1513"/>
                  </a:lnTo>
                  <a:cubicBezTo>
                    <a:pt x="27032" y="1576"/>
                    <a:pt x="27095" y="1639"/>
                    <a:pt x="27158" y="1639"/>
                  </a:cubicBezTo>
                  <a:lnTo>
                    <a:pt x="27536" y="1639"/>
                  </a:lnTo>
                  <a:lnTo>
                    <a:pt x="27536" y="3655"/>
                  </a:lnTo>
                  <a:cubicBezTo>
                    <a:pt x="27536" y="4285"/>
                    <a:pt x="27914" y="4411"/>
                    <a:pt x="28418" y="4411"/>
                  </a:cubicBezTo>
                  <a:lnTo>
                    <a:pt x="28670" y="4411"/>
                  </a:lnTo>
                  <a:cubicBezTo>
                    <a:pt x="28733" y="4411"/>
                    <a:pt x="28733" y="4411"/>
                    <a:pt x="28733" y="4348"/>
                  </a:cubicBezTo>
                  <a:lnTo>
                    <a:pt x="28733" y="4096"/>
                  </a:lnTo>
                  <a:cubicBezTo>
                    <a:pt x="28733" y="4096"/>
                    <a:pt x="28733" y="4033"/>
                    <a:pt x="28670" y="4033"/>
                  </a:cubicBezTo>
                  <a:lnTo>
                    <a:pt x="28544" y="4033"/>
                  </a:lnTo>
                  <a:cubicBezTo>
                    <a:pt x="28166" y="4033"/>
                    <a:pt x="27977" y="3907"/>
                    <a:pt x="27977" y="3466"/>
                  </a:cubicBezTo>
                  <a:lnTo>
                    <a:pt x="27977" y="1639"/>
                  </a:lnTo>
                  <a:lnTo>
                    <a:pt x="28670" y="1639"/>
                  </a:lnTo>
                  <a:cubicBezTo>
                    <a:pt x="28733" y="1639"/>
                    <a:pt x="28733" y="1576"/>
                    <a:pt x="28733" y="1513"/>
                  </a:cubicBezTo>
                  <a:lnTo>
                    <a:pt x="28733" y="1324"/>
                  </a:lnTo>
                  <a:cubicBezTo>
                    <a:pt x="28733" y="1261"/>
                    <a:pt x="28733" y="1261"/>
                    <a:pt x="28670" y="1261"/>
                  </a:cubicBezTo>
                  <a:lnTo>
                    <a:pt x="27977" y="1261"/>
                  </a:lnTo>
                  <a:cubicBezTo>
                    <a:pt x="27977" y="1261"/>
                    <a:pt x="27977" y="1261"/>
                    <a:pt x="27977" y="1198"/>
                  </a:cubicBezTo>
                  <a:lnTo>
                    <a:pt x="27977" y="505"/>
                  </a:lnTo>
                  <a:cubicBezTo>
                    <a:pt x="27977" y="442"/>
                    <a:pt x="27914" y="442"/>
                    <a:pt x="27851" y="442"/>
                  </a:cubicBezTo>
                  <a:close/>
                  <a:moveTo>
                    <a:pt x="38878" y="1198"/>
                  </a:moveTo>
                  <a:cubicBezTo>
                    <a:pt x="38500" y="1198"/>
                    <a:pt x="38247" y="1387"/>
                    <a:pt x="38058" y="1702"/>
                  </a:cubicBezTo>
                  <a:lnTo>
                    <a:pt x="38058" y="1324"/>
                  </a:lnTo>
                  <a:cubicBezTo>
                    <a:pt x="38058" y="1261"/>
                    <a:pt x="37995" y="1261"/>
                    <a:pt x="37995" y="1261"/>
                  </a:cubicBezTo>
                  <a:lnTo>
                    <a:pt x="37680" y="1261"/>
                  </a:lnTo>
                  <a:cubicBezTo>
                    <a:pt x="37617" y="1261"/>
                    <a:pt x="37617" y="1261"/>
                    <a:pt x="37617" y="1324"/>
                  </a:cubicBezTo>
                  <a:lnTo>
                    <a:pt x="37617" y="4348"/>
                  </a:lnTo>
                  <a:cubicBezTo>
                    <a:pt x="37617" y="4411"/>
                    <a:pt x="37617" y="4411"/>
                    <a:pt x="37680" y="4411"/>
                  </a:cubicBezTo>
                  <a:lnTo>
                    <a:pt x="37995" y="4411"/>
                  </a:lnTo>
                  <a:cubicBezTo>
                    <a:pt x="37995" y="4411"/>
                    <a:pt x="38058" y="4411"/>
                    <a:pt x="38058" y="4348"/>
                  </a:cubicBezTo>
                  <a:lnTo>
                    <a:pt x="38058" y="2521"/>
                  </a:lnTo>
                  <a:cubicBezTo>
                    <a:pt x="38058" y="2017"/>
                    <a:pt x="38373" y="1702"/>
                    <a:pt x="38815" y="1702"/>
                  </a:cubicBezTo>
                  <a:lnTo>
                    <a:pt x="39130" y="1702"/>
                  </a:lnTo>
                  <a:cubicBezTo>
                    <a:pt x="39151" y="1723"/>
                    <a:pt x="39165" y="1730"/>
                    <a:pt x="39174" y="1730"/>
                  </a:cubicBezTo>
                  <a:cubicBezTo>
                    <a:pt x="39193" y="1730"/>
                    <a:pt x="39193" y="1702"/>
                    <a:pt x="39193" y="1702"/>
                  </a:cubicBezTo>
                  <a:lnTo>
                    <a:pt x="39256" y="1387"/>
                  </a:lnTo>
                  <a:cubicBezTo>
                    <a:pt x="39319" y="1324"/>
                    <a:pt x="39256" y="1324"/>
                    <a:pt x="39256" y="1324"/>
                  </a:cubicBezTo>
                  <a:cubicBezTo>
                    <a:pt x="39130" y="1261"/>
                    <a:pt x="39067" y="1198"/>
                    <a:pt x="38878" y="1198"/>
                  </a:cubicBezTo>
                  <a:close/>
                  <a:moveTo>
                    <a:pt x="47825" y="1198"/>
                  </a:moveTo>
                  <a:cubicBezTo>
                    <a:pt x="47510" y="1198"/>
                    <a:pt x="47195" y="1324"/>
                    <a:pt x="47006" y="1576"/>
                  </a:cubicBezTo>
                  <a:lnTo>
                    <a:pt x="47006" y="1324"/>
                  </a:lnTo>
                  <a:cubicBezTo>
                    <a:pt x="47006" y="1261"/>
                    <a:pt x="46943" y="1261"/>
                    <a:pt x="46880" y="1261"/>
                  </a:cubicBezTo>
                  <a:lnTo>
                    <a:pt x="46628" y="1261"/>
                  </a:lnTo>
                  <a:cubicBezTo>
                    <a:pt x="46565" y="1261"/>
                    <a:pt x="46502" y="1261"/>
                    <a:pt x="46502" y="1324"/>
                  </a:cubicBezTo>
                  <a:lnTo>
                    <a:pt x="46502" y="4348"/>
                  </a:lnTo>
                  <a:cubicBezTo>
                    <a:pt x="46502" y="4411"/>
                    <a:pt x="46565" y="4411"/>
                    <a:pt x="46628" y="4411"/>
                  </a:cubicBezTo>
                  <a:lnTo>
                    <a:pt x="46880" y="4411"/>
                  </a:lnTo>
                  <a:cubicBezTo>
                    <a:pt x="46943" y="4411"/>
                    <a:pt x="47006" y="4411"/>
                    <a:pt x="47006" y="4348"/>
                  </a:cubicBezTo>
                  <a:lnTo>
                    <a:pt x="47006" y="2269"/>
                  </a:lnTo>
                  <a:cubicBezTo>
                    <a:pt x="47006" y="1891"/>
                    <a:pt x="47321" y="1576"/>
                    <a:pt x="47762" y="1576"/>
                  </a:cubicBezTo>
                  <a:cubicBezTo>
                    <a:pt x="48203" y="1576"/>
                    <a:pt x="48518" y="1891"/>
                    <a:pt x="48518" y="2395"/>
                  </a:cubicBezTo>
                  <a:lnTo>
                    <a:pt x="48518" y="4348"/>
                  </a:lnTo>
                  <a:cubicBezTo>
                    <a:pt x="48518" y="4411"/>
                    <a:pt x="48518" y="4411"/>
                    <a:pt x="48581" y="4411"/>
                  </a:cubicBezTo>
                  <a:lnTo>
                    <a:pt x="48896" y="4411"/>
                  </a:lnTo>
                  <a:cubicBezTo>
                    <a:pt x="48896" y="4411"/>
                    <a:pt x="48959" y="4411"/>
                    <a:pt x="48959" y="4348"/>
                  </a:cubicBezTo>
                  <a:lnTo>
                    <a:pt x="48959" y="2269"/>
                  </a:lnTo>
                  <a:cubicBezTo>
                    <a:pt x="48959" y="1639"/>
                    <a:pt x="48518" y="1198"/>
                    <a:pt x="47825" y="1198"/>
                  </a:cubicBezTo>
                  <a:close/>
                  <a:moveTo>
                    <a:pt x="59104" y="1198"/>
                  </a:moveTo>
                  <a:cubicBezTo>
                    <a:pt x="58789" y="1198"/>
                    <a:pt x="58474" y="1324"/>
                    <a:pt x="58285" y="1576"/>
                  </a:cubicBezTo>
                  <a:lnTo>
                    <a:pt x="58285" y="1324"/>
                  </a:lnTo>
                  <a:cubicBezTo>
                    <a:pt x="58285" y="1261"/>
                    <a:pt x="58222" y="1261"/>
                    <a:pt x="58159" y="1261"/>
                  </a:cubicBezTo>
                  <a:lnTo>
                    <a:pt x="57907" y="1261"/>
                  </a:lnTo>
                  <a:cubicBezTo>
                    <a:pt x="57844" y="1261"/>
                    <a:pt x="57781" y="1261"/>
                    <a:pt x="57781" y="1324"/>
                  </a:cubicBezTo>
                  <a:lnTo>
                    <a:pt x="57781" y="4348"/>
                  </a:lnTo>
                  <a:cubicBezTo>
                    <a:pt x="57781" y="4411"/>
                    <a:pt x="57844" y="4411"/>
                    <a:pt x="57907" y="4411"/>
                  </a:cubicBezTo>
                  <a:lnTo>
                    <a:pt x="58159" y="4411"/>
                  </a:lnTo>
                  <a:cubicBezTo>
                    <a:pt x="58222" y="4411"/>
                    <a:pt x="58285" y="4411"/>
                    <a:pt x="58285" y="4348"/>
                  </a:cubicBezTo>
                  <a:lnTo>
                    <a:pt x="58285" y="2269"/>
                  </a:lnTo>
                  <a:cubicBezTo>
                    <a:pt x="58285" y="1891"/>
                    <a:pt x="58600" y="1576"/>
                    <a:pt x="59041" y="1576"/>
                  </a:cubicBezTo>
                  <a:cubicBezTo>
                    <a:pt x="59482" y="1576"/>
                    <a:pt x="59797" y="1891"/>
                    <a:pt x="59797" y="2395"/>
                  </a:cubicBezTo>
                  <a:lnTo>
                    <a:pt x="59797" y="4348"/>
                  </a:lnTo>
                  <a:cubicBezTo>
                    <a:pt x="59797" y="4411"/>
                    <a:pt x="59797" y="4411"/>
                    <a:pt x="59860" y="4411"/>
                  </a:cubicBezTo>
                  <a:lnTo>
                    <a:pt x="60175" y="4411"/>
                  </a:lnTo>
                  <a:cubicBezTo>
                    <a:pt x="60175" y="4411"/>
                    <a:pt x="60238" y="4411"/>
                    <a:pt x="60238" y="4348"/>
                  </a:cubicBezTo>
                  <a:lnTo>
                    <a:pt x="60238" y="2269"/>
                  </a:lnTo>
                  <a:cubicBezTo>
                    <a:pt x="60238" y="1639"/>
                    <a:pt x="59797" y="1198"/>
                    <a:pt x="59104" y="1198"/>
                  </a:cubicBezTo>
                  <a:close/>
                  <a:moveTo>
                    <a:pt x="61498" y="442"/>
                  </a:moveTo>
                  <a:cubicBezTo>
                    <a:pt x="61435" y="442"/>
                    <a:pt x="61372" y="442"/>
                    <a:pt x="61372" y="505"/>
                  </a:cubicBezTo>
                  <a:lnTo>
                    <a:pt x="61372" y="1198"/>
                  </a:lnTo>
                  <a:cubicBezTo>
                    <a:pt x="61372" y="1261"/>
                    <a:pt x="61372" y="1261"/>
                    <a:pt x="61372" y="1261"/>
                  </a:cubicBezTo>
                  <a:lnTo>
                    <a:pt x="60994" y="1261"/>
                  </a:lnTo>
                  <a:cubicBezTo>
                    <a:pt x="60931" y="1261"/>
                    <a:pt x="60931" y="1261"/>
                    <a:pt x="60931" y="1324"/>
                  </a:cubicBezTo>
                  <a:lnTo>
                    <a:pt x="60931" y="1513"/>
                  </a:lnTo>
                  <a:cubicBezTo>
                    <a:pt x="60931" y="1576"/>
                    <a:pt x="60931" y="1639"/>
                    <a:pt x="60994" y="1639"/>
                  </a:cubicBezTo>
                  <a:lnTo>
                    <a:pt x="61372" y="1639"/>
                  </a:lnTo>
                  <a:lnTo>
                    <a:pt x="61372" y="3655"/>
                  </a:lnTo>
                  <a:cubicBezTo>
                    <a:pt x="61372" y="4285"/>
                    <a:pt x="61750" y="4411"/>
                    <a:pt x="62317" y="4411"/>
                  </a:cubicBezTo>
                  <a:lnTo>
                    <a:pt x="62506" y="4411"/>
                  </a:lnTo>
                  <a:cubicBezTo>
                    <a:pt x="62569" y="4411"/>
                    <a:pt x="62632" y="4411"/>
                    <a:pt x="62632" y="4348"/>
                  </a:cubicBezTo>
                  <a:lnTo>
                    <a:pt x="62632" y="4096"/>
                  </a:lnTo>
                  <a:cubicBezTo>
                    <a:pt x="62632" y="4096"/>
                    <a:pt x="62569" y="4033"/>
                    <a:pt x="62506" y="4033"/>
                  </a:cubicBezTo>
                  <a:lnTo>
                    <a:pt x="62380" y="4033"/>
                  </a:lnTo>
                  <a:cubicBezTo>
                    <a:pt x="62002" y="4033"/>
                    <a:pt x="61813" y="3907"/>
                    <a:pt x="61813" y="3466"/>
                  </a:cubicBezTo>
                  <a:lnTo>
                    <a:pt x="61813" y="1639"/>
                  </a:lnTo>
                  <a:lnTo>
                    <a:pt x="62569" y="1639"/>
                  </a:lnTo>
                  <a:cubicBezTo>
                    <a:pt x="62632" y="1639"/>
                    <a:pt x="62632" y="1576"/>
                    <a:pt x="62632" y="1513"/>
                  </a:cubicBezTo>
                  <a:lnTo>
                    <a:pt x="62632" y="1324"/>
                  </a:lnTo>
                  <a:cubicBezTo>
                    <a:pt x="62632" y="1261"/>
                    <a:pt x="62632" y="1261"/>
                    <a:pt x="62569" y="1261"/>
                  </a:cubicBezTo>
                  <a:lnTo>
                    <a:pt x="61876" y="1261"/>
                  </a:lnTo>
                  <a:cubicBezTo>
                    <a:pt x="61876" y="1261"/>
                    <a:pt x="61813" y="1261"/>
                    <a:pt x="61813" y="1198"/>
                  </a:cubicBezTo>
                  <a:lnTo>
                    <a:pt x="61813" y="505"/>
                  </a:lnTo>
                  <a:cubicBezTo>
                    <a:pt x="61813" y="442"/>
                    <a:pt x="61813" y="442"/>
                    <a:pt x="61750" y="442"/>
                  </a:cubicBezTo>
                  <a:close/>
                  <a:moveTo>
                    <a:pt x="68051" y="1198"/>
                  </a:moveTo>
                  <a:cubicBezTo>
                    <a:pt x="67673" y="1198"/>
                    <a:pt x="67421" y="1387"/>
                    <a:pt x="67232" y="1702"/>
                  </a:cubicBezTo>
                  <a:lnTo>
                    <a:pt x="67232" y="1324"/>
                  </a:lnTo>
                  <a:cubicBezTo>
                    <a:pt x="67232" y="1261"/>
                    <a:pt x="67169" y="1261"/>
                    <a:pt x="67106" y="1261"/>
                  </a:cubicBezTo>
                  <a:lnTo>
                    <a:pt x="66854" y="1261"/>
                  </a:lnTo>
                  <a:cubicBezTo>
                    <a:pt x="66791" y="1261"/>
                    <a:pt x="66791" y="1261"/>
                    <a:pt x="66791" y="1324"/>
                  </a:cubicBezTo>
                  <a:lnTo>
                    <a:pt x="66791" y="4348"/>
                  </a:lnTo>
                  <a:cubicBezTo>
                    <a:pt x="66791" y="4411"/>
                    <a:pt x="66791" y="4411"/>
                    <a:pt x="66854" y="4411"/>
                  </a:cubicBezTo>
                  <a:lnTo>
                    <a:pt x="67106" y="4411"/>
                  </a:lnTo>
                  <a:cubicBezTo>
                    <a:pt x="67169" y="4411"/>
                    <a:pt x="67232" y="4411"/>
                    <a:pt x="67232" y="4348"/>
                  </a:cubicBezTo>
                  <a:lnTo>
                    <a:pt x="67232" y="2521"/>
                  </a:lnTo>
                  <a:cubicBezTo>
                    <a:pt x="67232" y="2017"/>
                    <a:pt x="67547" y="1702"/>
                    <a:pt x="67988" y="1702"/>
                  </a:cubicBezTo>
                  <a:lnTo>
                    <a:pt x="68303" y="1702"/>
                  </a:lnTo>
                  <a:cubicBezTo>
                    <a:pt x="68324" y="1723"/>
                    <a:pt x="68338" y="1730"/>
                    <a:pt x="68348" y="1730"/>
                  </a:cubicBezTo>
                  <a:cubicBezTo>
                    <a:pt x="68366" y="1730"/>
                    <a:pt x="68366" y="1702"/>
                    <a:pt x="68366" y="1702"/>
                  </a:cubicBezTo>
                  <a:lnTo>
                    <a:pt x="68429" y="1387"/>
                  </a:lnTo>
                  <a:cubicBezTo>
                    <a:pt x="68429" y="1324"/>
                    <a:pt x="68429" y="1324"/>
                    <a:pt x="68429" y="1324"/>
                  </a:cubicBezTo>
                  <a:cubicBezTo>
                    <a:pt x="68303" y="1261"/>
                    <a:pt x="68240" y="1198"/>
                    <a:pt x="68051" y="1198"/>
                  </a:cubicBezTo>
                  <a:close/>
                  <a:moveTo>
                    <a:pt x="5923" y="1198"/>
                  </a:moveTo>
                  <a:cubicBezTo>
                    <a:pt x="5293" y="1198"/>
                    <a:pt x="4852" y="1513"/>
                    <a:pt x="4726" y="1954"/>
                  </a:cubicBezTo>
                  <a:cubicBezTo>
                    <a:pt x="4726" y="2017"/>
                    <a:pt x="4789" y="2017"/>
                    <a:pt x="4852" y="2017"/>
                  </a:cubicBezTo>
                  <a:lnTo>
                    <a:pt x="5104" y="2080"/>
                  </a:lnTo>
                  <a:cubicBezTo>
                    <a:pt x="5167" y="2080"/>
                    <a:pt x="5230" y="2080"/>
                    <a:pt x="5230" y="2017"/>
                  </a:cubicBezTo>
                  <a:cubicBezTo>
                    <a:pt x="5293" y="1765"/>
                    <a:pt x="5545" y="1576"/>
                    <a:pt x="5923" y="1576"/>
                  </a:cubicBezTo>
                  <a:cubicBezTo>
                    <a:pt x="6490" y="1576"/>
                    <a:pt x="6680" y="1891"/>
                    <a:pt x="6680" y="2269"/>
                  </a:cubicBezTo>
                  <a:lnTo>
                    <a:pt x="6680" y="2521"/>
                  </a:lnTo>
                  <a:lnTo>
                    <a:pt x="5923" y="2521"/>
                  </a:lnTo>
                  <a:cubicBezTo>
                    <a:pt x="5104" y="2521"/>
                    <a:pt x="4600" y="2962"/>
                    <a:pt x="4600" y="3592"/>
                  </a:cubicBezTo>
                  <a:cubicBezTo>
                    <a:pt x="4600" y="4222"/>
                    <a:pt x="5104" y="4474"/>
                    <a:pt x="5671" y="4474"/>
                  </a:cubicBezTo>
                  <a:cubicBezTo>
                    <a:pt x="6049" y="4474"/>
                    <a:pt x="6427" y="4348"/>
                    <a:pt x="6680" y="4096"/>
                  </a:cubicBezTo>
                  <a:cubicBezTo>
                    <a:pt x="6680" y="4096"/>
                    <a:pt x="6680" y="4096"/>
                    <a:pt x="6680" y="4159"/>
                  </a:cubicBezTo>
                  <a:lnTo>
                    <a:pt x="6680" y="4348"/>
                  </a:lnTo>
                  <a:cubicBezTo>
                    <a:pt x="6680" y="4411"/>
                    <a:pt x="6743" y="4411"/>
                    <a:pt x="6743" y="4411"/>
                  </a:cubicBezTo>
                  <a:lnTo>
                    <a:pt x="7058" y="4411"/>
                  </a:lnTo>
                  <a:cubicBezTo>
                    <a:pt x="7121" y="4411"/>
                    <a:pt x="7121" y="4411"/>
                    <a:pt x="7121" y="4348"/>
                  </a:cubicBezTo>
                  <a:lnTo>
                    <a:pt x="7121" y="2269"/>
                  </a:lnTo>
                  <a:cubicBezTo>
                    <a:pt x="7121" y="1639"/>
                    <a:pt x="6743" y="1198"/>
                    <a:pt x="5923" y="1198"/>
                  </a:cubicBezTo>
                  <a:close/>
                  <a:moveTo>
                    <a:pt x="12476" y="1198"/>
                  </a:moveTo>
                  <a:cubicBezTo>
                    <a:pt x="11783" y="1198"/>
                    <a:pt x="11342" y="1576"/>
                    <a:pt x="11342" y="2080"/>
                  </a:cubicBezTo>
                  <a:cubicBezTo>
                    <a:pt x="11342" y="2710"/>
                    <a:pt x="11909" y="2899"/>
                    <a:pt x="12476" y="3025"/>
                  </a:cubicBezTo>
                  <a:cubicBezTo>
                    <a:pt x="12854" y="3151"/>
                    <a:pt x="13233" y="3277"/>
                    <a:pt x="13233" y="3592"/>
                  </a:cubicBezTo>
                  <a:cubicBezTo>
                    <a:pt x="13233" y="3907"/>
                    <a:pt x="12917" y="4096"/>
                    <a:pt x="12476" y="4096"/>
                  </a:cubicBezTo>
                  <a:cubicBezTo>
                    <a:pt x="12035" y="4096"/>
                    <a:pt x="11720" y="3844"/>
                    <a:pt x="11720" y="3592"/>
                  </a:cubicBezTo>
                  <a:lnTo>
                    <a:pt x="11720" y="3529"/>
                  </a:lnTo>
                  <a:cubicBezTo>
                    <a:pt x="11720" y="3529"/>
                    <a:pt x="11720" y="3466"/>
                    <a:pt x="11657" y="3466"/>
                  </a:cubicBezTo>
                  <a:lnTo>
                    <a:pt x="11405" y="3466"/>
                  </a:lnTo>
                  <a:cubicBezTo>
                    <a:pt x="11342" y="3466"/>
                    <a:pt x="11279" y="3529"/>
                    <a:pt x="11279" y="3592"/>
                  </a:cubicBezTo>
                  <a:lnTo>
                    <a:pt x="11279" y="3655"/>
                  </a:lnTo>
                  <a:cubicBezTo>
                    <a:pt x="11279" y="4096"/>
                    <a:pt x="11783" y="4474"/>
                    <a:pt x="12476" y="4474"/>
                  </a:cubicBezTo>
                  <a:cubicBezTo>
                    <a:pt x="13233" y="4474"/>
                    <a:pt x="13674" y="4096"/>
                    <a:pt x="13674" y="3592"/>
                  </a:cubicBezTo>
                  <a:cubicBezTo>
                    <a:pt x="13674" y="2962"/>
                    <a:pt x="13044" y="2773"/>
                    <a:pt x="12539" y="2647"/>
                  </a:cubicBezTo>
                  <a:cubicBezTo>
                    <a:pt x="12098" y="2521"/>
                    <a:pt x="11783" y="2395"/>
                    <a:pt x="11783" y="2080"/>
                  </a:cubicBezTo>
                  <a:cubicBezTo>
                    <a:pt x="11783" y="1765"/>
                    <a:pt x="12035" y="1576"/>
                    <a:pt x="12476" y="1576"/>
                  </a:cubicBezTo>
                  <a:cubicBezTo>
                    <a:pt x="12917" y="1576"/>
                    <a:pt x="13233" y="1828"/>
                    <a:pt x="13233" y="2080"/>
                  </a:cubicBezTo>
                  <a:lnTo>
                    <a:pt x="13233" y="2143"/>
                  </a:lnTo>
                  <a:lnTo>
                    <a:pt x="13548" y="2143"/>
                  </a:lnTo>
                  <a:cubicBezTo>
                    <a:pt x="13611" y="2143"/>
                    <a:pt x="13674" y="2143"/>
                    <a:pt x="13674" y="2080"/>
                  </a:cubicBezTo>
                  <a:cubicBezTo>
                    <a:pt x="13674" y="1576"/>
                    <a:pt x="13170" y="1198"/>
                    <a:pt x="12476" y="1198"/>
                  </a:cubicBezTo>
                  <a:close/>
                  <a:moveTo>
                    <a:pt x="19155" y="1198"/>
                  </a:moveTo>
                  <a:cubicBezTo>
                    <a:pt x="18525" y="1198"/>
                    <a:pt x="18084" y="1513"/>
                    <a:pt x="17958" y="2080"/>
                  </a:cubicBezTo>
                  <a:cubicBezTo>
                    <a:pt x="17895" y="2269"/>
                    <a:pt x="17832" y="2521"/>
                    <a:pt x="17832" y="2836"/>
                  </a:cubicBezTo>
                  <a:cubicBezTo>
                    <a:pt x="17832" y="3151"/>
                    <a:pt x="17895" y="3403"/>
                    <a:pt x="17958" y="3592"/>
                  </a:cubicBezTo>
                  <a:cubicBezTo>
                    <a:pt x="18084" y="4159"/>
                    <a:pt x="18525" y="4474"/>
                    <a:pt x="19155" y="4474"/>
                  </a:cubicBezTo>
                  <a:cubicBezTo>
                    <a:pt x="19786" y="4474"/>
                    <a:pt x="20227" y="4159"/>
                    <a:pt x="20416" y="3592"/>
                  </a:cubicBezTo>
                  <a:cubicBezTo>
                    <a:pt x="20479" y="3403"/>
                    <a:pt x="20479" y="3151"/>
                    <a:pt x="20479" y="2836"/>
                  </a:cubicBezTo>
                  <a:cubicBezTo>
                    <a:pt x="20479" y="2521"/>
                    <a:pt x="20479" y="2269"/>
                    <a:pt x="20416" y="2080"/>
                  </a:cubicBezTo>
                  <a:cubicBezTo>
                    <a:pt x="20227" y="1513"/>
                    <a:pt x="19786" y="1198"/>
                    <a:pt x="19155" y="1198"/>
                  </a:cubicBezTo>
                  <a:close/>
                  <a:moveTo>
                    <a:pt x="30749" y="1198"/>
                  </a:moveTo>
                  <a:cubicBezTo>
                    <a:pt x="30119" y="1198"/>
                    <a:pt x="29678" y="1513"/>
                    <a:pt x="29489" y="2080"/>
                  </a:cubicBezTo>
                  <a:cubicBezTo>
                    <a:pt x="29426" y="2269"/>
                    <a:pt x="29426" y="2521"/>
                    <a:pt x="29426" y="2836"/>
                  </a:cubicBezTo>
                  <a:cubicBezTo>
                    <a:pt x="29426" y="3151"/>
                    <a:pt x="29426" y="3403"/>
                    <a:pt x="29489" y="3592"/>
                  </a:cubicBezTo>
                  <a:cubicBezTo>
                    <a:pt x="29678" y="4159"/>
                    <a:pt x="30119" y="4474"/>
                    <a:pt x="30749" y="4474"/>
                  </a:cubicBezTo>
                  <a:cubicBezTo>
                    <a:pt x="31316" y="4474"/>
                    <a:pt x="31820" y="4159"/>
                    <a:pt x="31946" y="3592"/>
                  </a:cubicBezTo>
                  <a:cubicBezTo>
                    <a:pt x="32009" y="3403"/>
                    <a:pt x="32073" y="3151"/>
                    <a:pt x="32073" y="2836"/>
                  </a:cubicBezTo>
                  <a:cubicBezTo>
                    <a:pt x="32073" y="2521"/>
                    <a:pt x="32009" y="2269"/>
                    <a:pt x="31946" y="2080"/>
                  </a:cubicBezTo>
                  <a:cubicBezTo>
                    <a:pt x="31820" y="1513"/>
                    <a:pt x="31379" y="1198"/>
                    <a:pt x="30749" y="1198"/>
                  </a:cubicBezTo>
                  <a:close/>
                  <a:moveTo>
                    <a:pt x="34278" y="1261"/>
                  </a:moveTo>
                  <a:cubicBezTo>
                    <a:pt x="34215" y="1261"/>
                    <a:pt x="34152" y="1261"/>
                    <a:pt x="34152" y="1324"/>
                  </a:cubicBezTo>
                  <a:lnTo>
                    <a:pt x="34152" y="3466"/>
                  </a:lnTo>
                  <a:cubicBezTo>
                    <a:pt x="34152" y="4096"/>
                    <a:pt x="34656" y="4474"/>
                    <a:pt x="35286" y="4474"/>
                  </a:cubicBezTo>
                  <a:cubicBezTo>
                    <a:pt x="35664" y="4474"/>
                    <a:pt x="35916" y="4348"/>
                    <a:pt x="36105" y="4096"/>
                  </a:cubicBezTo>
                  <a:lnTo>
                    <a:pt x="36168" y="4096"/>
                  </a:lnTo>
                  <a:lnTo>
                    <a:pt x="36168" y="4348"/>
                  </a:lnTo>
                  <a:cubicBezTo>
                    <a:pt x="36168" y="4411"/>
                    <a:pt x="36168" y="4411"/>
                    <a:pt x="36231" y="4411"/>
                  </a:cubicBezTo>
                  <a:lnTo>
                    <a:pt x="36546" y="4411"/>
                  </a:lnTo>
                  <a:cubicBezTo>
                    <a:pt x="36546" y="4411"/>
                    <a:pt x="36609" y="4411"/>
                    <a:pt x="36609" y="4348"/>
                  </a:cubicBezTo>
                  <a:lnTo>
                    <a:pt x="36609" y="1324"/>
                  </a:lnTo>
                  <a:cubicBezTo>
                    <a:pt x="36609" y="1261"/>
                    <a:pt x="36546" y="1261"/>
                    <a:pt x="36546" y="1261"/>
                  </a:cubicBezTo>
                  <a:lnTo>
                    <a:pt x="36231" y="1261"/>
                  </a:lnTo>
                  <a:cubicBezTo>
                    <a:pt x="36168" y="1261"/>
                    <a:pt x="36168" y="1261"/>
                    <a:pt x="36168" y="1324"/>
                  </a:cubicBezTo>
                  <a:lnTo>
                    <a:pt x="36168" y="3340"/>
                  </a:lnTo>
                  <a:cubicBezTo>
                    <a:pt x="36168" y="3781"/>
                    <a:pt x="35853" y="4096"/>
                    <a:pt x="35349" y="4096"/>
                  </a:cubicBezTo>
                  <a:cubicBezTo>
                    <a:pt x="34908" y="4096"/>
                    <a:pt x="34593" y="3781"/>
                    <a:pt x="34593" y="3340"/>
                  </a:cubicBezTo>
                  <a:lnTo>
                    <a:pt x="34593" y="1324"/>
                  </a:lnTo>
                  <a:cubicBezTo>
                    <a:pt x="34593" y="1261"/>
                    <a:pt x="34593" y="1261"/>
                    <a:pt x="34530" y="1261"/>
                  </a:cubicBezTo>
                  <a:close/>
                  <a:moveTo>
                    <a:pt x="39949" y="0"/>
                  </a:moveTo>
                  <a:cubicBezTo>
                    <a:pt x="39949" y="0"/>
                    <a:pt x="39886" y="63"/>
                    <a:pt x="39886" y="126"/>
                  </a:cubicBezTo>
                  <a:lnTo>
                    <a:pt x="39886" y="4348"/>
                  </a:lnTo>
                  <a:cubicBezTo>
                    <a:pt x="39886" y="4411"/>
                    <a:pt x="39949" y="4411"/>
                    <a:pt x="39949" y="4411"/>
                  </a:cubicBezTo>
                  <a:lnTo>
                    <a:pt x="40264" y="4411"/>
                  </a:lnTo>
                  <a:cubicBezTo>
                    <a:pt x="40327" y="4411"/>
                    <a:pt x="40327" y="4411"/>
                    <a:pt x="40327" y="4348"/>
                  </a:cubicBezTo>
                  <a:lnTo>
                    <a:pt x="40327" y="4096"/>
                  </a:lnTo>
                  <a:lnTo>
                    <a:pt x="40390" y="4096"/>
                  </a:lnTo>
                  <a:cubicBezTo>
                    <a:pt x="40579" y="4348"/>
                    <a:pt x="40831" y="4474"/>
                    <a:pt x="41209" y="4474"/>
                  </a:cubicBezTo>
                  <a:cubicBezTo>
                    <a:pt x="41776" y="4474"/>
                    <a:pt x="42154" y="4159"/>
                    <a:pt x="42343" y="3655"/>
                  </a:cubicBezTo>
                  <a:cubicBezTo>
                    <a:pt x="42406" y="3403"/>
                    <a:pt x="42406" y="3151"/>
                    <a:pt x="42406" y="2836"/>
                  </a:cubicBezTo>
                  <a:cubicBezTo>
                    <a:pt x="42406" y="2521"/>
                    <a:pt x="42406" y="2269"/>
                    <a:pt x="42343" y="2080"/>
                  </a:cubicBezTo>
                  <a:cubicBezTo>
                    <a:pt x="42217" y="1513"/>
                    <a:pt x="41776" y="1198"/>
                    <a:pt x="41209" y="1198"/>
                  </a:cubicBezTo>
                  <a:cubicBezTo>
                    <a:pt x="40831" y="1198"/>
                    <a:pt x="40579" y="1324"/>
                    <a:pt x="40390" y="1576"/>
                  </a:cubicBezTo>
                  <a:lnTo>
                    <a:pt x="40327" y="1576"/>
                  </a:lnTo>
                  <a:lnTo>
                    <a:pt x="40327" y="126"/>
                  </a:lnTo>
                  <a:cubicBezTo>
                    <a:pt x="40327" y="63"/>
                    <a:pt x="40327" y="0"/>
                    <a:pt x="40264" y="0"/>
                  </a:cubicBezTo>
                  <a:close/>
                  <a:moveTo>
                    <a:pt x="44422" y="1198"/>
                  </a:moveTo>
                  <a:cubicBezTo>
                    <a:pt x="43792" y="1198"/>
                    <a:pt x="43288" y="1513"/>
                    <a:pt x="43225" y="1954"/>
                  </a:cubicBezTo>
                  <a:cubicBezTo>
                    <a:pt x="43225" y="2017"/>
                    <a:pt x="43225" y="2017"/>
                    <a:pt x="43288" y="2017"/>
                  </a:cubicBezTo>
                  <a:lnTo>
                    <a:pt x="43603" y="2080"/>
                  </a:lnTo>
                  <a:cubicBezTo>
                    <a:pt x="43666" y="2080"/>
                    <a:pt x="43666" y="2080"/>
                    <a:pt x="43666" y="2017"/>
                  </a:cubicBezTo>
                  <a:cubicBezTo>
                    <a:pt x="43792" y="1765"/>
                    <a:pt x="44044" y="1576"/>
                    <a:pt x="44422" y="1576"/>
                  </a:cubicBezTo>
                  <a:cubicBezTo>
                    <a:pt x="44927" y="1576"/>
                    <a:pt x="45179" y="1891"/>
                    <a:pt x="45179" y="2269"/>
                  </a:cubicBezTo>
                  <a:lnTo>
                    <a:pt x="45179" y="2521"/>
                  </a:lnTo>
                  <a:lnTo>
                    <a:pt x="44422" y="2521"/>
                  </a:lnTo>
                  <a:cubicBezTo>
                    <a:pt x="43603" y="2521"/>
                    <a:pt x="43099" y="2962"/>
                    <a:pt x="43099" y="3592"/>
                  </a:cubicBezTo>
                  <a:cubicBezTo>
                    <a:pt x="43099" y="4222"/>
                    <a:pt x="43603" y="4474"/>
                    <a:pt x="44107" y="4474"/>
                  </a:cubicBezTo>
                  <a:cubicBezTo>
                    <a:pt x="44548" y="4474"/>
                    <a:pt x="44864" y="4348"/>
                    <a:pt x="45116" y="4096"/>
                  </a:cubicBezTo>
                  <a:cubicBezTo>
                    <a:pt x="45116" y="4096"/>
                    <a:pt x="45179" y="4096"/>
                    <a:pt x="45179" y="4159"/>
                  </a:cubicBezTo>
                  <a:lnTo>
                    <a:pt x="45179" y="4348"/>
                  </a:lnTo>
                  <a:cubicBezTo>
                    <a:pt x="45179" y="4411"/>
                    <a:pt x="45179" y="4411"/>
                    <a:pt x="45242" y="4411"/>
                  </a:cubicBezTo>
                  <a:lnTo>
                    <a:pt x="45494" y="4411"/>
                  </a:lnTo>
                  <a:cubicBezTo>
                    <a:pt x="45557" y="4411"/>
                    <a:pt x="45620" y="4411"/>
                    <a:pt x="45620" y="4348"/>
                  </a:cubicBezTo>
                  <a:lnTo>
                    <a:pt x="45620" y="2269"/>
                  </a:lnTo>
                  <a:cubicBezTo>
                    <a:pt x="45620" y="1639"/>
                    <a:pt x="45179" y="1198"/>
                    <a:pt x="44422" y="1198"/>
                  </a:cubicBezTo>
                  <a:close/>
                  <a:moveTo>
                    <a:pt x="52362" y="1198"/>
                  </a:moveTo>
                  <a:cubicBezTo>
                    <a:pt x="51795" y="1198"/>
                    <a:pt x="51291" y="1576"/>
                    <a:pt x="51165" y="2080"/>
                  </a:cubicBezTo>
                  <a:cubicBezTo>
                    <a:pt x="51101" y="2269"/>
                    <a:pt x="51101" y="2458"/>
                    <a:pt x="51101" y="2836"/>
                  </a:cubicBezTo>
                  <a:cubicBezTo>
                    <a:pt x="51101" y="3151"/>
                    <a:pt x="51101" y="3403"/>
                    <a:pt x="51165" y="3592"/>
                  </a:cubicBezTo>
                  <a:cubicBezTo>
                    <a:pt x="51354" y="4159"/>
                    <a:pt x="51795" y="4474"/>
                    <a:pt x="52362" y="4474"/>
                  </a:cubicBezTo>
                  <a:cubicBezTo>
                    <a:pt x="52992" y="4474"/>
                    <a:pt x="53496" y="4159"/>
                    <a:pt x="53622" y="3655"/>
                  </a:cubicBezTo>
                  <a:cubicBezTo>
                    <a:pt x="53622" y="3655"/>
                    <a:pt x="53622" y="3592"/>
                    <a:pt x="53622" y="3592"/>
                  </a:cubicBezTo>
                  <a:cubicBezTo>
                    <a:pt x="53685" y="3529"/>
                    <a:pt x="53622" y="3466"/>
                    <a:pt x="53559" y="3466"/>
                  </a:cubicBezTo>
                  <a:lnTo>
                    <a:pt x="53307" y="3403"/>
                  </a:lnTo>
                  <a:cubicBezTo>
                    <a:pt x="53244" y="3403"/>
                    <a:pt x="53244" y="3466"/>
                    <a:pt x="53181" y="3466"/>
                  </a:cubicBezTo>
                  <a:lnTo>
                    <a:pt x="53181" y="3529"/>
                  </a:lnTo>
                  <a:cubicBezTo>
                    <a:pt x="53118" y="3844"/>
                    <a:pt x="52803" y="4096"/>
                    <a:pt x="52362" y="4096"/>
                  </a:cubicBezTo>
                  <a:cubicBezTo>
                    <a:pt x="51984" y="4096"/>
                    <a:pt x="51669" y="3844"/>
                    <a:pt x="51606" y="3466"/>
                  </a:cubicBezTo>
                  <a:cubicBezTo>
                    <a:pt x="51543" y="3340"/>
                    <a:pt x="51543" y="3151"/>
                    <a:pt x="51543" y="2836"/>
                  </a:cubicBezTo>
                  <a:cubicBezTo>
                    <a:pt x="51543" y="2584"/>
                    <a:pt x="51543" y="2332"/>
                    <a:pt x="51606" y="2206"/>
                  </a:cubicBezTo>
                  <a:cubicBezTo>
                    <a:pt x="51669" y="1828"/>
                    <a:pt x="51984" y="1576"/>
                    <a:pt x="52362" y="1576"/>
                  </a:cubicBezTo>
                  <a:cubicBezTo>
                    <a:pt x="52803" y="1576"/>
                    <a:pt x="53118" y="1828"/>
                    <a:pt x="53181" y="2143"/>
                  </a:cubicBezTo>
                  <a:cubicBezTo>
                    <a:pt x="53181" y="2206"/>
                    <a:pt x="53244" y="2206"/>
                    <a:pt x="53244" y="2269"/>
                  </a:cubicBezTo>
                  <a:cubicBezTo>
                    <a:pt x="53244" y="2269"/>
                    <a:pt x="53244" y="2332"/>
                    <a:pt x="53307" y="2332"/>
                  </a:cubicBezTo>
                  <a:lnTo>
                    <a:pt x="53559" y="2269"/>
                  </a:lnTo>
                  <a:cubicBezTo>
                    <a:pt x="53622" y="2269"/>
                    <a:pt x="53685" y="2269"/>
                    <a:pt x="53685" y="2206"/>
                  </a:cubicBezTo>
                  <a:cubicBezTo>
                    <a:pt x="53685" y="2143"/>
                    <a:pt x="53622" y="2080"/>
                    <a:pt x="53622" y="2017"/>
                  </a:cubicBezTo>
                  <a:cubicBezTo>
                    <a:pt x="53496" y="1576"/>
                    <a:pt x="53055" y="1198"/>
                    <a:pt x="52362" y="1198"/>
                  </a:cubicBezTo>
                  <a:close/>
                  <a:moveTo>
                    <a:pt x="55638" y="1198"/>
                  </a:moveTo>
                  <a:cubicBezTo>
                    <a:pt x="55008" y="1198"/>
                    <a:pt x="54567" y="1576"/>
                    <a:pt x="54378" y="2080"/>
                  </a:cubicBezTo>
                  <a:cubicBezTo>
                    <a:pt x="54378" y="2269"/>
                    <a:pt x="54378" y="2521"/>
                    <a:pt x="54378" y="2836"/>
                  </a:cubicBezTo>
                  <a:cubicBezTo>
                    <a:pt x="54378" y="3214"/>
                    <a:pt x="54378" y="3466"/>
                    <a:pt x="54441" y="3718"/>
                  </a:cubicBezTo>
                  <a:cubicBezTo>
                    <a:pt x="54630" y="4159"/>
                    <a:pt x="55071" y="4474"/>
                    <a:pt x="55638" y="4474"/>
                  </a:cubicBezTo>
                  <a:cubicBezTo>
                    <a:pt x="56205" y="4474"/>
                    <a:pt x="56646" y="4222"/>
                    <a:pt x="56835" y="3781"/>
                  </a:cubicBezTo>
                  <a:cubicBezTo>
                    <a:pt x="56835" y="3781"/>
                    <a:pt x="56835" y="3718"/>
                    <a:pt x="56772" y="3718"/>
                  </a:cubicBezTo>
                  <a:lnTo>
                    <a:pt x="56583" y="3592"/>
                  </a:lnTo>
                  <a:cubicBezTo>
                    <a:pt x="56583" y="3592"/>
                    <a:pt x="56520" y="3592"/>
                    <a:pt x="56520" y="3655"/>
                  </a:cubicBezTo>
                  <a:cubicBezTo>
                    <a:pt x="56331" y="3907"/>
                    <a:pt x="56079" y="4096"/>
                    <a:pt x="55701" y="4096"/>
                  </a:cubicBezTo>
                  <a:cubicBezTo>
                    <a:pt x="55197" y="4096"/>
                    <a:pt x="54945" y="3844"/>
                    <a:pt x="54819" y="3466"/>
                  </a:cubicBezTo>
                  <a:cubicBezTo>
                    <a:pt x="54819" y="3403"/>
                    <a:pt x="54819" y="3214"/>
                    <a:pt x="54819" y="3025"/>
                  </a:cubicBezTo>
                  <a:lnTo>
                    <a:pt x="56835" y="3025"/>
                  </a:lnTo>
                  <a:cubicBezTo>
                    <a:pt x="56898" y="3025"/>
                    <a:pt x="56898" y="2962"/>
                    <a:pt x="56898" y="2899"/>
                  </a:cubicBezTo>
                  <a:cubicBezTo>
                    <a:pt x="56898" y="2647"/>
                    <a:pt x="56898" y="2458"/>
                    <a:pt x="56898" y="2269"/>
                  </a:cubicBezTo>
                  <a:cubicBezTo>
                    <a:pt x="56772" y="1639"/>
                    <a:pt x="56394" y="1198"/>
                    <a:pt x="55638" y="1198"/>
                  </a:cubicBezTo>
                  <a:close/>
                  <a:moveTo>
                    <a:pt x="64586" y="1198"/>
                  </a:moveTo>
                  <a:cubicBezTo>
                    <a:pt x="63956" y="1198"/>
                    <a:pt x="63514" y="1576"/>
                    <a:pt x="63388" y="2080"/>
                  </a:cubicBezTo>
                  <a:cubicBezTo>
                    <a:pt x="63325" y="2269"/>
                    <a:pt x="63325" y="2521"/>
                    <a:pt x="63325" y="2836"/>
                  </a:cubicBezTo>
                  <a:cubicBezTo>
                    <a:pt x="63325" y="3214"/>
                    <a:pt x="63325" y="3466"/>
                    <a:pt x="63451" y="3718"/>
                  </a:cubicBezTo>
                  <a:cubicBezTo>
                    <a:pt x="63577" y="4159"/>
                    <a:pt x="64019" y="4474"/>
                    <a:pt x="64586" y="4474"/>
                  </a:cubicBezTo>
                  <a:cubicBezTo>
                    <a:pt x="65153" y="4474"/>
                    <a:pt x="65594" y="4222"/>
                    <a:pt x="65783" y="3781"/>
                  </a:cubicBezTo>
                  <a:cubicBezTo>
                    <a:pt x="65783" y="3781"/>
                    <a:pt x="65783" y="3718"/>
                    <a:pt x="65720" y="3718"/>
                  </a:cubicBezTo>
                  <a:lnTo>
                    <a:pt x="65531" y="3592"/>
                  </a:lnTo>
                  <a:cubicBezTo>
                    <a:pt x="65531" y="3592"/>
                    <a:pt x="65468" y="3592"/>
                    <a:pt x="65468" y="3655"/>
                  </a:cubicBezTo>
                  <a:cubicBezTo>
                    <a:pt x="65279" y="3907"/>
                    <a:pt x="65027" y="4096"/>
                    <a:pt x="64649" y="4096"/>
                  </a:cubicBezTo>
                  <a:cubicBezTo>
                    <a:pt x="64208" y="4096"/>
                    <a:pt x="63893" y="3844"/>
                    <a:pt x="63767" y="3466"/>
                  </a:cubicBezTo>
                  <a:cubicBezTo>
                    <a:pt x="63767" y="3403"/>
                    <a:pt x="63767" y="3214"/>
                    <a:pt x="63767" y="3025"/>
                  </a:cubicBezTo>
                  <a:lnTo>
                    <a:pt x="65783" y="3025"/>
                  </a:lnTo>
                  <a:cubicBezTo>
                    <a:pt x="65846" y="3025"/>
                    <a:pt x="65909" y="2962"/>
                    <a:pt x="65909" y="2899"/>
                  </a:cubicBezTo>
                  <a:cubicBezTo>
                    <a:pt x="65909" y="2647"/>
                    <a:pt x="65846" y="2458"/>
                    <a:pt x="65846" y="2269"/>
                  </a:cubicBezTo>
                  <a:cubicBezTo>
                    <a:pt x="65720" y="1639"/>
                    <a:pt x="65342" y="1198"/>
                    <a:pt x="64586" y="1198"/>
                  </a:cubicBezTo>
                  <a:close/>
                  <a:moveTo>
                    <a:pt x="70067" y="1198"/>
                  </a:moveTo>
                  <a:cubicBezTo>
                    <a:pt x="69374" y="1198"/>
                    <a:pt x="68933" y="1576"/>
                    <a:pt x="68933" y="2080"/>
                  </a:cubicBezTo>
                  <a:cubicBezTo>
                    <a:pt x="68933" y="2710"/>
                    <a:pt x="69500" y="2899"/>
                    <a:pt x="70004" y="3025"/>
                  </a:cubicBezTo>
                  <a:cubicBezTo>
                    <a:pt x="70446" y="3151"/>
                    <a:pt x="70824" y="3277"/>
                    <a:pt x="70824" y="3592"/>
                  </a:cubicBezTo>
                  <a:cubicBezTo>
                    <a:pt x="70824" y="3907"/>
                    <a:pt x="70509" y="4096"/>
                    <a:pt x="70067" y="4096"/>
                  </a:cubicBezTo>
                  <a:cubicBezTo>
                    <a:pt x="69626" y="4096"/>
                    <a:pt x="69311" y="3844"/>
                    <a:pt x="69311" y="3592"/>
                  </a:cubicBezTo>
                  <a:lnTo>
                    <a:pt x="69311" y="3529"/>
                  </a:lnTo>
                  <a:cubicBezTo>
                    <a:pt x="69311" y="3529"/>
                    <a:pt x="69311" y="3466"/>
                    <a:pt x="69248" y="3466"/>
                  </a:cubicBezTo>
                  <a:lnTo>
                    <a:pt x="68996" y="3466"/>
                  </a:lnTo>
                  <a:cubicBezTo>
                    <a:pt x="68933" y="3466"/>
                    <a:pt x="68870" y="3529"/>
                    <a:pt x="68870" y="3592"/>
                  </a:cubicBezTo>
                  <a:lnTo>
                    <a:pt x="68870" y="3655"/>
                  </a:lnTo>
                  <a:cubicBezTo>
                    <a:pt x="68870" y="4096"/>
                    <a:pt x="69374" y="4474"/>
                    <a:pt x="70067" y="4474"/>
                  </a:cubicBezTo>
                  <a:cubicBezTo>
                    <a:pt x="70824" y="4474"/>
                    <a:pt x="71265" y="4096"/>
                    <a:pt x="71265" y="3592"/>
                  </a:cubicBezTo>
                  <a:cubicBezTo>
                    <a:pt x="71265" y="2962"/>
                    <a:pt x="70635" y="2773"/>
                    <a:pt x="70131" y="2647"/>
                  </a:cubicBezTo>
                  <a:cubicBezTo>
                    <a:pt x="69689" y="2521"/>
                    <a:pt x="69374" y="2395"/>
                    <a:pt x="69374" y="2080"/>
                  </a:cubicBezTo>
                  <a:cubicBezTo>
                    <a:pt x="69374" y="1765"/>
                    <a:pt x="69626" y="1576"/>
                    <a:pt x="70067" y="1576"/>
                  </a:cubicBezTo>
                  <a:cubicBezTo>
                    <a:pt x="70509" y="1576"/>
                    <a:pt x="70824" y="1828"/>
                    <a:pt x="70824" y="2080"/>
                  </a:cubicBezTo>
                  <a:lnTo>
                    <a:pt x="70824" y="2143"/>
                  </a:lnTo>
                  <a:lnTo>
                    <a:pt x="71139" y="2143"/>
                  </a:lnTo>
                  <a:cubicBezTo>
                    <a:pt x="71202" y="2143"/>
                    <a:pt x="71265" y="2143"/>
                    <a:pt x="71265" y="2080"/>
                  </a:cubicBezTo>
                  <a:cubicBezTo>
                    <a:pt x="71265" y="1576"/>
                    <a:pt x="70761" y="1198"/>
                    <a:pt x="70067" y="1198"/>
                  </a:cubicBezTo>
                  <a:close/>
                  <a:moveTo>
                    <a:pt x="15816" y="1198"/>
                  </a:moveTo>
                  <a:cubicBezTo>
                    <a:pt x="15501" y="1198"/>
                    <a:pt x="15186" y="1324"/>
                    <a:pt x="14997" y="1576"/>
                  </a:cubicBezTo>
                  <a:lnTo>
                    <a:pt x="14997" y="1324"/>
                  </a:lnTo>
                  <a:cubicBezTo>
                    <a:pt x="14997" y="1261"/>
                    <a:pt x="14934" y="1261"/>
                    <a:pt x="14871" y="1261"/>
                  </a:cubicBezTo>
                  <a:lnTo>
                    <a:pt x="14619" y="1261"/>
                  </a:lnTo>
                  <a:cubicBezTo>
                    <a:pt x="14556" y="1261"/>
                    <a:pt x="14556" y="1261"/>
                    <a:pt x="14556" y="1324"/>
                  </a:cubicBezTo>
                  <a:lnTo>
                    <a:pt x="14556" y="5608"/>
                  </a:lnTo>
                  <a:cubicBezTo>
                    <a:pt x="14556" y="5608"/>
                    <a:pt x="14556" y="5671"/>
                    <a:pt x="14619" y="5671"/>
                  </a:cubicBezTo>
                  <a:lnTo>
                    <a:pt x="14871" y="5671"/>
                  </a:lnTo>
                  <a:cubicBezTo>
                    <a:pt x="14934" y="5671"/>
                    <a:pt x="14997" y="5608"/>
                    <a:pt x="14997" y="5608"/>
                  </a:cubicBezTo>
                  <a:lnTo>
                    <a:pt x="14997" y="4096"/>
                  </a:lnTo>
                  <a:cubicBezTo>
                    <a:pt x="15186" y="4348"/>
                    <a:pt x="15501" y="4474"/>
                    <a:pt x="15816" y="4474"/>
                  </a:cubicBezTo>
                  <a:cubicBezTo>
                    <a:pt x="16446" y="4474"/>
                    <a:pt x="16824" y="4159"/>
                    <a:pt x="17013" y="3655"/>
                  </a:cubicBezTo>
                  <a:cubicBezTo>
                    <a:pt x="17076" y="3403"/>
                    <a:pt x="17076" y="3151"/>
                    <a:pt x="17076" y="2836"/>
                  </a:cubicBezTo>
                  <a:cubicBezTo>
                    <a:pt x="17076" y="2521"/>
                    <a:pt x="17013" y="2269"/>
                    <a:pt x="16950" y="2017"/>
                  </a:cubicBezTo>
                  <a:cubicBezTo>
                    <a:pt x="16824" y="1513"/>
                    <a:pt x="16446" y="1198"/>
                    <a:pt x="15816" y="1198"/>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5080425" y="2477075"/>
              <a:ext cx="1431925" cy="141950"/>
            </a:xfrm>
            <a:custGeom>
              <a:avLst/>
              <a:gdLst/>
              <a:ahLst/>
              <a:cxnLst/>
              <a:rect l="l" t="t" r="r" b="b"/>
              <a:pathLst>
                <a:path w="57277" h="5678" extrusionOk="0">
                  <a:moveTo>
                    <a:pt x="4033" y="0"/>
                  </a:moveTo>
                  <a:cubicBezTo>
                    <a:pt x="3844" y="0"/>
                    <a:pt x="3718" y="126"/>
                    <a:pt x="3718" y="315"/>
                  </a:cubicBezTo>
                  <a:cubicBezTo>
                    <a:pt x="3718" y="504"/>
                    <a:pt x="3844" y="630"/>
                    <a:pt x="4033" y="630"/>
                  </a:cubicBezTo>
                  <a:cubicBezTo>
                    <a:pt x="4285" y="630"/>
                    <a:pt x="4411" y="504"/>
                    <a:pt x="4411" y="315"/>
                  </a:cubicBezTo>
                  <a:cubicBezTo>
                    <a:pt x="4411" y="126"/>
                    <a:pt x="4285" y="0"/>
                    <a:pt x="4033" y="0"/>
                  </a:cubicBezTo>
                  <a:close/>
                  <a:moveTo>
                    <a:pt x="13233" y="0"/>
                  </a:moveTo>
                  <a:cubicBezTo>
                    <a:pt x="13044" y="0"/>
                    <a:pt x="12855" y="126"/>
                    <a:pt x="12855" y="315"/>
                  </a:cubicBezTo>
                  <a:cubicBezTo>
                    <a:pt x="12855" y="504"/>
                    <a:pt x="13044" y="630"/>
                    <a:pt x="13233" y="630"/>
                  </a:cubicBezTo>
                  <a:cubicBezTo>
                    <a:pt x="13422" y="630"/>
                    <a:pt x="13548" y="504"/>
                    <a:pt x="13548" y="315"/>
                  </a:cubicBezTo>
                  <a:cubicBezTo>
                    <a:pt x="13548" y="126"/>
                    <a:pt x="13422" y="0"/>
                    <a:pt x="13233" y="0"/>
                  </a:cubicBezTo>
                  <a:close/>
                  <a:moveTo>
                    <a:pt x="24637" y="1575"/>
                  </a:moveTo>
                  <a:cubicBezTo>
                    <a:pt x="25078" y="1575"/>
                    <a:pt x="25394" y="1827"/>
                    <a:pt x="25457" y="2205"/>
                  </a:cubicBezTo>
                  <a:cubicBezTo>
                    <a:pt x="25520" y="2268"/>
                    <a:pt x="25520" y="2394"/>
                    <a:pt x="25520" y="2584"/>
                  </a:cubicBezTo>
                  <a:lnTo>
                    <a:pt x="23818" y="2584"/>
                  </a:lnTo>
                  <a:cubicBezTo>
                    <a:pt x="23818" y="2394"/>
                    <a:pt x="23818" y="2268"/>
                    <a:pt x="23881" y="2142"/>
                  </a:cubicBezTo>
                  <a:cubicBezTo>
                    <a:pt x="23944" y="1827"/>
                    <a:pt x="24259" y="1575"/>
                    <a:pt x="24637" y="1575"/>
                  </a:cubicBezTo>
                  <a:close/>
                  <a:moveTo>
                    <a:pt x="1576" y="378"/>
                  </a:moveTo>
                  <a:cubicBezTo>
                    <a:pt x="2080" y="378"/>
                    <a:pt x="2458" y="756"/>
                    <a:pt x="2458" y="1260"/>
                  </a:cubicBezTo>
                  <a:lnTo>
                    <a:pt x="2458" y="3151"/>
                  </a:lnTo>
                  <a:cubicBezTo>
                    <a:pt x="2458" y="3655"/>
                    <a:pt x="2080" y="4033"/>
                    <a:pt x="1576" y="4033"/>
                  </a:cubicBezTo>
                  <a:lnTo>
                    <a:pt x="442" y="4033"/>
                  </a:lnTo>
                  <a:cubicBezTo>
                    <a:pt x="442" y="4033"/>
                    <a:pt x="442" y="4033"/>
                    <a:pt x="442" y="3970"/>
                  </a:cubicBezTo>
                  <a:lnTo>
                    <a:pt x="442" y="441"/>
                  </a:lnTo>
                  <a:cubicBezTo>
                    <a:pt x="442" y="378"/>
                    <a:pt x="442" y="378"/>
                    <a:pt x="442" y="378"/>
                  </a:cubicBezTo>
                  <a:close/>
                  <a:moveTo>
                    <a:pt x="40201" y="1575"/>
                  </a:moveTo>
                  <a:cubicBezTo>
                    <a:pt x="40642" y="1575"/>
                    <a:pt x="40894" y="1827"/>
                    <a:pt x="40957" y="2142"/>
                  </a:cubicBezTo>
                  <a:cubicBezTo>
                    <a:pt x="41020" y="2268"/>
                    <a:pt x="41020" y="2394"/>
                    <a:pt x="41020" y="2836"/>
                  </a:cubicBezTo>
                  <a:cubicBezTo>
                    <a:pt x="41020" y="3214"/>
                    <a:pt x="41020" y="3340"/>
                    <a:pt x="40957" y="3466"/>
                  </a:cubicBezTo>
                  <a:cubicBezTo>
                    <a:pt x="40894" y="3781"/>
                    <a:pt x="40642" y="4033"/>
                    <a:pt x="40201" y="4033"/>
                  </a:cubicBezTo>
                  <a:cubicBezTo>
                    <a:pt x="39823" y="4033"/>
                    <a:pt x="39508" y="3781"/>
                    <a:pt x="39445" y="3466"/>
                  </a:cubicBezTo>
                  <a:cubicBezTo>
                    <a:pt x="39382" y="3340"/>
                    <a:pt x="39382" y="3151"/>
                    <a:pt x="39382" y="2773"/>
                  </a:cubicBezTo>
                  <a:cubicBezTo>
                    <a:pt x="39382" y="2458"/>
                    <a:pt x="39382" y="2268"/>
                    <a:pt x="39445" y="2142"/>
                  </a:cubicBezTo>
                  <a:cubicBezTo>
                    <a:pt x="39508" y="1827"/>
                    <a:pt x="39823" y="1575"/>
                    <a:pt x="40201" y="1575"/>
                  </a:cubicBezTo>
                  <a:close/>
                  <a:moveTo>
                    <a:pt x="15753" y="1575"/>
                  </a:moveTo>
                  <a:cubicBezTo>
                    <a:pt x="16068" y="1575"/>
                    <a:pt x="16320" y="1764"/>
                    <a:pt x="16446" y="2016"/>
                  </a:cubicBezTo>
                  <a:cubicBezTo>
                    <a:pt x="16509" y="2205"/>
                    <a:pt x="16572" y="2394"/>
                    <a:pt x="16572" y="2836"/>
                  </a:cubicBezTo>
                  <a:cubicBezTo>
                    <a:pt x="16572" y="3214"/>
                    <a:pt x="16509" y="3403"/>
                    <a:pt x="16446" y="3592"/>
                  </a:cubicBezTo>
                  <a:cubicBezTo>
                    <a:pt x="16383" y="3907"/>
                    <a:pt x="16068" y="4096"/>
                    <a:pt x="15753" y="4096"/>
                  </a:cubicBezTo>
                  <a:cubicBezTo>
                    <a:pt x="15375" y="4096"/>
                    <a:pt x="15186" y="3844"/>
                    <a:pt x="15060" y="3592"/>
                  </a:cubicBezTo>
                  <a:cubicBezTo>
                    <a:pt x="14997" y="3403"/>
                    <a:pt x="14934" y="3214"/>
                    <a:pt x="14934" y="2836"/>
                  </a:cubicBezTo>
                  <a:cubicBezTo>
                    <a:pt x="14934" y="2394"/>
                    <a:pt x="14997" y="2205"/>
                    <a:pt x="15060" y="2016"/>
                  </a:cubicBezTo>
                  <a:cubicBezTo>
                    <a:pt x="15186" y="1764"/>
                    <a:pt x="15375" y="1575"/>
                    <a:pt x="15753" y="1575"/>
                  </a:cubicBezTo>
                  <a:close/>
                  <a:moveTo>
                    <a:pt x="28040" y="1575"/>
                  </a:moveTo>
                  <a:cubicBezTo>
                    <a:pt x="28355" y="1575"/>
                    <a:pt x="28607" y="1764"/>
                    <a:pt x="28670" y="2016"/>
                  </a:cubicBezTo>
                  <a:cubicBezTo>
                    <a:pt x="28733" y="2205"/>
                    <a:pt x="28796" y="2394"/>
                    <a:pt x="28796" y="2836"/>
                  </a:cubicBezTo>
                  <a:cubicBezTo>
                    <a:pt x="28796" y="3214"/>
                    <a:pt x="28733" y="3403"/>
                    <a:pt x="28670" y="3592"/>
                  </a:cubicBezTo>
                  <a:cubicBezTo>
                    <a:pt x="28607" y="3844"/>
                    <a:pt x="28355" y="4096"/>
                    <a:pt x="28040" y="4096"/>
                  </a:cubicBezTo>
                  <a:cubicBezTo>
                    <a:pt x="27662" y="4096"/>
                    <a:pt x="27410" y="3907"/>
                    <a:pt x="27284" y="3592"/>
                  </a:cubicBezTo>
                  <a:cubicBezTo>
                    <a:pt x="27221" y="3403"/>
                    <a:pt x="27158" y="3214"/>
                    <a:pt x="27158" y="2836"/>
                  </a:cubicBezTo>
                  <a:cubicBezTo>
                    <a:pt x="27158" y="2394"/>
                    <a:pt x="27221" y="2205"/>
                    <a:pt x="27347" y="2016"/>
                  </a:cubicBezTo>
                  <a:cubicBezTo>
                    <a:pt x="27410" y="1764"/>
                    <a:pt x="27662" y="1575"/>
                    <a:pt x="28040" y="1575"/>
                  </a:cubicBezTo>
                  <a:close/>
                  <a:moveTo>
                    <a:pt x="32766" y="1575"/>
                  </a:moveTo>
                  <a:cubicBezTo>
                    <a:pt x="33081" y="1575"/>
                    <a:pt x="33333" y="1764"/>
                    <a:pt x="33459" y="2016"/>
                  </a:cubicBezTo>
                  <a:cubicBezTo>
                    <a:pt x="33522" y="2205"/>
                    <a:pt x="33585" y="2394"/>
                    <a:pt x="33585" y="2836"/>
                  </a:cubicBezTo>
                  <a:cubicBezTo>
                    <a:pt x="33585" y="3214"/>
                    <a:pt x="33585" y="3403"/>
                    <a:pt x="33459" y="3592"/>
                  </a:cubicBezTo>
                  <a:cubicBezTo>
                    <a:pt x="33396" y="3907"/>
                    <a:pt x="33144" y="4096"/>
                    <a:pt x="32766" y="4096"/>
                  </a:cubicBezTo>
                  <a:cubicBezTo>
                    <a:pt x="32388" y="4096"/>
                    <a:pt x="32199" y="3844"/>
                    <a:pt x="32073" y="3592"/>
                  </a:cubicBezTo>
                  <a:cubicBezTo>
                    <a:pt x="32010" y="3403"/>
                    <a:pt x="32010" y="3214"/>
                    <a:pt x="32010" y="2836"/>
                  </a:cubicBezTo>
                  <a:cubicBezTo>
                    <a:pt x="32010" y="2394"/>
                    <a:pt x="32010" y="2205"/>
                    <a:pt x="32073" y="2016"/>
                  </a:cubicBezTo>
                  <a:cubicBezTo>
                    <a:pt x="32199" y="1764"/>
                    <a:pt x="32451" y="1575"/>
                    <a:pt x="32766" y="1575"/>
                  </a:cubicBezTo>
                  <a:close/>
                  <a:moveTo>
                    <a:pt x="45872" y="1575"/>
                  </a:moveTo>
                  <a:cubicBezTo>
                    <a:pt x="46313" y="1575"/>
                    <a:pt x="46628" y="1827"/>
                    <a:pt x="46691" y="2205"/>
                  </a:cubicBezTo>
                  <a:cubicBezTo>
                    <a:pt x="46754" y="2331"/>
                    <a:pt x="46754" y="2521"/>
                    <a:pt x="46754" y="2836"/>
                  </a:cubicBezTo>
                  <a:cubicBezTo>
                    <a:pt x="46754" y="3088"/>
                    <a:pt x="46754" y="3277"/>
                    <a:pt x="46691" y="3466"/>
                  </a:cubicBezTo>
                  <a:cubicBezTo>
                    <a:pt x="46628" y="3844"/>
                    <a:pt x="46313" y="4096"/>
                    <a:pt x="45872" y="4096"/>
                  </a:cubicBezTo>
                  <a:cubicBezTo>
                    <a:pt x="45494" y="4096"/>
                    <a:pt x="45179" y="3844"/>
                    <a:pt x="45053" y="3466"/>
                  </a:cubicBezTo>
                  <a:cubicBezTo>
                    <a:pt x="45053" y="3340"/>
                    <a:pt x="45053" y="3088"/>
                    <a:pt x="45053" y="2836"/>
                  </a:cubicBezTo>
                  <a:cubicBezTo>
                    <a:pt x="45053" y="2521"/>
                    <a:pt x="45053" y="2331"/>
                    <a:pt x="45053" y="2205"/>
                  </a:cubicBezTo>
                  <a:cubicBezTo>
                    <a:pt x="45179" y="1827"/>
                    <a:pt x="45494" y="1575"/>
                    <a:pt x="45872" y="1575"/>
                  </a:cubicBezTo>
                  <a:close/>
                  <a:moveTo>
                    <a:pt x="56079" y="1575"/>
                  </a:moveTo>
                  <a:cubicBezTo>
                    <a:pt x="56394" y="1575"/>
                    <a:pt x="56646" y="1764"/>
                    <a:pt x="56709" y="2016"/>
                  </a:cubicBezTo>
                  <a:cubicBezTo>
                    <a:pt x="56772" y="2205"/>
                    <a:pt x="56835" y="2394"/>
                    <a:pt x="56835" y="2836"/>
                  </a:cubicBezTo>
                  <a:cubicBezTo>
                    <a:pt x="56835" y="3214"/>
                    <a:pt x="56835" y="3403"/>
                    <a:pt x="56709" y="3592"/>
                  </a:cubicBezTo>
                  <a:cubicBezTo>
                    <a:pt x="56646" y="3844"/>
                    <a:pt x="56394" y="4096"/>
                    <a:pt x="56079" y="4096"/>
                  </a:cubicBezTo>
                  <a:cubicBezTo>
                    <a:pt x="55701" y="4096"/>
                    <a:pt x="55449" y="3907"/>
                    <a:pt x="55323" y="3592"/>
                  </a:cubicBezTo>
                  <a:cubicBezTo>
                    <a:pt x="55260" y="3403"/>
                    <a:pt x="55197" y="3214"/>
                    <a:pt x="55197" y="2836"/>
                  </a:cubicBezTo>
                  <a:cubicBezTo>
                    <a:pt x="55197" y="2394"/>
                    <a:pt x="55260" y="2205"/>
                    <a:pt x="55386" y="2016"/>
                  </a:cubicBezTo>
                  <a:cubicBezTo>
                    <a:pt x="55449" y="1764"/>
                    <a:pt x="55701" y="1575"/>
                    <a:pt x="56079" y="1575"/>
                  </a:cubicBezTo>
                  <a:close/>
                  <a:moveTo>
                    <a:pt x="64" y="0"/>
                  </a:moveTo>
                  <a:cubicBezTo>
                    <a:pt x="1" y="0"/>
                    <a:pt x="1" y="0"/>
                    <a:pt x="1" y="63"/>
                  </a:cubicBezTo>
                  <a:lnTo>
                    <a:pt x="1" y="4348"/>
                  </a:lnTo>
                  <a:cubicBezTo>
                    <a:pt x="1" y="4348"/>
                    <a:pt x="1" y="4411"/>
                    <a:pt x="64" y="4411"/>
                  </a:cubicBezTo>
                  <a:lnTo>
                    <a:pt x="1513" y="4411"/>
                  </a:lnTo>
                  <a:cubicBezTo>
                    <a:pt x="2332" y="4411"/>
                    <a:pt x="2899" y="3970"/>
                    <a:pt x="2899" y="3214"/>
                  </a:cubicBezTo>
                  <a:lnTo>
                    <a:pt x="2899" y="1197"/>
                  </a:lnTo>
                  <a:cubicBezTo>
                    <a:pt x="2899" y="441"/>
                    <a:pt x="2332" y="0"/>
                    <a:pt x="1513" y="0"/>
                  </a:cubicBezTo>
                  <a:close/>
                  <a:moveTo>
                    <a:pt x="3907" y="1197"/>
                  </a:moveTo>
                  <a:cubicBezTo>
                    <a:pt x="3844" y="1197"/>
                    <a:pt x="3844" y="1260"/>
                    <a:pt x="3844" y="1323"/>
                  </a:cubicBezTo>
                  <a:lnTo>
                    <a:pt x="3844" y="4348"/>
                  </a:lnTo>
                  <a:cubicBezTo>
                    <a:pt x="3844" y="4348"/>
                    <a:pt x="3844" y="4411"/>
                    <a:pt x="3907" y="4411"/>
                  </a:cubicBezTo>
                  <a:lnTo>
                    <a:pt x="4222" y="4411"/>
                  </a:lnTo>
                  <a:cubicBezTo>
                    <a:pt x="4222" y="4411"/>
                    <a:pt x="4285" y="4348"/>
                    <a:pt x="4285" y="4348"/>
                  </a:cubicBezTo>
                  <a:lnTo>
                    <a:pt x="4285" y="1323"/>
                  </a:lnTo>
                  <a:cubicBezTo>
                    <a:pt x="4285" y="1260"/>
                    <a:pt x="4222" y="1197"/>
                    <a:pt x="4222" y="1197"/>
                  </a:cubicBezTo>
                  <a:close/>
                  <a:moveTo>
                    <a:pt x="6365" y="1197"/>
                  </a:moveTo>
                  <a:cubicBezTo>
                    <a:pt x="5671" y="1197"/>
                    <a:pt x="5167" y="1512"/>
                    <a:pt x="5167" y="2079"/>
                  </a:cubicBezTo>
                  <a:cubicBezTo>
                    <a:pt x="5167" y="2647"/>
                    <a:pt x="5797" y="2836"/>
                    <a:pt x="6302" y="3025"/>
                  </a:cubicBezTo>
                  <a:cubicBezTo>
                    <a:pt x="6743" y="3151"/>
                    <a:pt x="7121" y="3214"/>
                    <a:pt x="7121" y="3592"/>
                  </a:cubicBezTo>
                  <a:cubicBezTo>
                    <a:pt x="7121" y="3844"/>
                    <a:pt x="6806" y="4096"/>
                    <a:pt x="6365" y="4096"/>
                  </a:cubicBezTo>
                  <a:cubicBezTo>
                    <a:pt x="5923" y="4096"/>
                    <a:pt x="5608" y="3844"/>
                    <a:pt x="5608" y="3592"/>
                  </a:cubicBezTo>
                  <a:lnTo>
                    <a:pt x="5608" y="3529"/>
                  </a:lnTo>
                  <a:cubicBezTo>
                    <a:pt x="5608" y="3466"/>
                    <a:pt x="5608" y="3466"/>
                    <a:pt x="5545" y="3466"/>
                  </a:cubicBezTo>
                  <a:lnTo>
                    <a:pt x="5230" y="3466"/>
                  </a:lnTo>
                  <a:cubicBezTo>
                    <a:pt x="5230" y="3466"/>
                    <a:pt x="5167" y="3466"/>
                    <a:pt x="5167" y="3529"/>
                  </a:cubicBezTo>
                  <a:lnTo>
                    <a:pt x="5167" y="3592"/>
                  </a:lnTo>
                  <a:cubicBezTo>
                    <a:pt x="5167" y="4033"/>
                    <a:pt x="5671" y="4411"/>
                    <a:pt x="6365" y="4411"/>
                  </a:cubicBezTo>
                  <a:cubicBezTo>
                    <a:pt x="7058" y="4411"/>
                    <a:pt x="7562" y="4096"/>
                    <a:pt x="7562" y="3529"/>
                  </a:cubicBezTo>
                  <a:cubicBezTo>
                    <a:pt x="7562" y="2899"/>
                    <a:pt x="6932" y="2773"/>
                    <a:pt x="6428" y="2584"/>
                  </a:cubicBezTo>
                  <a:cubicBezTo>
                    <a:pt x="5986" y="2458"/>
                    <a:pt x="5608" y="2331"/>
                    <a:pt x="5608" y="2016"/>
                  </a:cubicBezTo>
                  <a:cubicBezTo>
                    <a:pt x="5608" y="1764"/>
                    <a:pt x="5923" y="1575"/>
                    <a:pt x="6365" y="1575"/>
                  </a:cubicBezTo>
                  <a:cubicBezTo>
                    <a:pt x="6806" y="1575"/>
                    <a:pt x="7121" y="1764"/>
                    <a:pt x="7121" y="2079"/>
                  </a:cubicBezTo>
                  <a:cubicBezTo>
                    <a:pt x="7121" y="2142"/>
                    <a:pt x="7121" y="2142"/>
                    <a:pt x="7184" y="2142"/>
                  </a:cubicBezTo>
                  <a:lnTo>
                    <a:pt x="7436" y="2142"/>
                  </a:lnTo>
                  <a:cubicBezTo>
                    <a:pt x="7499" y="2142"/>
                    <a:pt x="7499" y="2079"/>
                    <a:pt x="7499" y="2079"/>
                  </a:cubicBezTo>
                  <a:cubicBezTo>
                    <a:pt x="7499" y="1575"/>
                    <a:pt x="7058" y="1197"/>
                    <a:pt x="6365" y="1197"/>
                  </a:cubicBezTo>
                  <a:close/>
                  <a:moveTo>
                    <a:pt x="8633" y="378"/>
                  </a:moveTo>
                  <a:cubicBezTo>
                    <a:pt x="8570" y="378"/>
                    <a:pt x="8570" y="441"/>
                    <a:pt x="8570" y="504"/>
                  </a:cubicBezTo>
                  <a:lnTo>
                    <a:pt x="8570" y="1197"/>
                  </a:lnTo>
                  <a:lnTo>
                    <a:pt x="8192" y="1197"/>
                  </a:lnTo>
                  <a:cubicBezTo>
                    <a:pt x="8129" y="1197"/>
                    <a:pt x="8066" y="1260"/>
                    <a:pt x="8066" y="1323"/>
                  </a:cubicBezTo>
                  <a:lnTo>
                    <a:pt x="8066" y="1512"/>
                  </a:lnTo>
                  <a:cubicBezTo>
                    <a:pt x="8066" y="1575"/>
                    <a:pt x="8129" y="1575"/>
                    <a:pt x="8192" y="1575"/>
                  </a:cubicBezTo>
                  <a:lnTo>
                    <a:pt x="8507" y="1575"/>
                  </a:lnTo>
                  <a:cubicBezTo>
                    <a:pt x="8570" y="1575"/>
                    <a:pt x="8570" y="1575"/>
                    <a:pt x="8570" y="1638"/>
                  </a:cubicBezTo>
                  <a:lnTo>
                    <a:pt x="8570" y="3592"/>
                  </a:lnTo>
                  <a:cubicBezTo>
                    <a:pt x="8570" y="4285"/>
                    <a:pt x="8948" y="4411"/>
                    <a:pt x="9452" y="4411"/>
                  </a:cubicBezTo>
                  <a:lnTo>
                    <a:pt x="9704" y="4411"/>
                  </a:lnTo>
                  <a:cubicBezTo>
                    <a:pt x="9767" y="4411"/>
                    <a:pt x="9767" y="4348"/>
                    <a:pt x="9767" y="4285"/>
                  </a:cubicBezTo>
                  <a:lnTo>
                    <a:pt x="9767" y="4096"/>
                  </a:lnTo>
                  <a:cubicBezTo>
                    <a:pt x="9767" y="4033"/>
                    <a:pt x="9767" y="4033"/>
                    <a:pt x="9704" y="4033"/>
                  </a:cubicBezTo>
                  <a:lnTo>
                    <a:pt x="9578" y="4033"/>
                  </a:lnTo>
                  <a:cubicBezTo>
                    <a:pt x="9200" y="4033"/>
                    <a:pt x="9011" y="3844"/>
                    <a:pt x="9011" y="3466"/>
                  </a:cubicBezTo>
                  <a:lnTo>
                    <a:pt x="9011" y="1638"/>
                  </a:lnTo>
                  <a:cubicBezTo>
                    <a:pt x="9011" y="1575"/>
                    <a:pt x="9011" y="1575"/>
                    <a:pt x="9011" y="1575"/>
                  </a:cubicBezTo>
                  <a:lnTo>
                    <a:pt x="9704" y="1575"/>
                  </a:lnTo>
                  <a:cubicBezTo>
                    <a:pt x="9767" y="1575"/>
                    <a:pt x="9767" y="1575"/>
                    <a:pt x="9767" y="1512"/>
                  </a:cubicBezTo>
                  <a:lnTo>
                    <a:pt x="9767" y="1323"/>
                  </a:lnTo>
                  <a:cubicBezTo>
                    <a:pt x="9767" y="1260"/>
                    <a:pt x="9767" y="1197"/>
                    <a:pt x="9704" y="1197"/>
                  </a:cubicBezTo>
                  <a:lnTo>
                    <a:pt x="9011" y="1197"/>
                  </a:lnTo>
                  <a:lnTo>
                    <a:pt x="9011" y="504"/>
                  </a:lnTo>
                  <a:cubicBezTo>
                    <a:pt x="9011" y="441"/>
                    <a:pt x="8948" y="378"/>
                    <a:pt x="8885" y="378"/>
                  </a:cubicBezTo>
                  <a:close/>
                  <a:moveTo>
                    <a:pt x="10712" y="1197"/>
                  </a:moveTo>
                  <a:cubicBezTo>
                    <a:pt x="10712" y="1197"/>
                    <a:pt x="10649" y="1260"/>
                    <a:pt x="10649" y="1323"/>
                  </a:cubicBezTo>
                  <a:lnTo>
                    <a:pt x="10649" y="4348"/>
                  </a:lnTo>
                  <a:cubicBezTo>
                    <a:pt x="10649" y="4348"/>
                    <a:pt x="10712" y="4411"/>
                    <a:pt x="10712" y="4411"/>
                  </a:cubicBezTo>
                  <a:lnTo>
                    <a:pt x="11027" y="4411"/>
                  </a:lnTo>
                  <a:cubicBezTo>
                    <a:pt x="11090" y="4411"/>
                    <a:pt x="11090" y="4348"/>
                    <a:pt x="11090" y="4348"/>
                  </a:cubicBezTo>
                  <a:lnTo>
                    <a:pt x="11090" y="2458"/>
                  </a:lnTo>
                  <a:cubicBezTo>
                    <a:pt x="11090" y="2016"/>
                    <a:pt x="11405" y="1701"/>
                    <a:pt x="11846" y="1638"/>
                  </a:cubicBezTo>
                  <a:cubicBezTo>
                    <a:pt x="11972" y="1638"/>
                    <a:pt x="12098" y="1638"/>
                    <a:pt x="12161" y="1701"/>
                  </a:cubicBezTo>
                  <a:cubicBezTo>
                    <a:pt x="12224" y="1701"/>
                    <a:pt x="12224" y="1701"/>
                    <a:pt x="12287" y="1638"/>
                  </a:cubicBezTo>
                  <a:lnTo>
                    <a:pt x="12350" y="1386"/>
                  </a:lnTo>
                  <a:cubicBezTo>
                    <a:pt x="12350" y="1323"/>
                    <a:pt x="12350" y="1260"/>
                    <a:pt x="12287" y="1260"/>
                  </a:cubicBezTo>
                  <a:cubicBezTo>
                    <a:pt x="12224" y="1197"/>
                    <a:pt x="12098" y="1197"/>
                    <a:pt x="11909" y="1197"/>
                  </a:cubicBezTo>
                  <a:cubicBezTo>
                    <a:pt x="11594" y="1197"/>
                    <a:pt x="11279" y="1386"/>
                    <a:pt x="11153" y="1638"/>
                  </a:cubicBezTo>
                  <a:cubicBezTo>
                    <a:pt x="11122" y="1670"/>
                    <a:pt x="11106" y="1686"/>
                    <a:pt x="11098" y="1686"/>
                  </a:cubicBezTo>
                  <a:cubicBezTo>
                    <a:pt x="11090" y="1686"/>
                    <a:pt x="11090" y="1670"/>
                    <a:pt x="11090" y="1638"/>
                  </a:cubicBezTo>
                  <a:lnTo>
                    <a:pt x="11090" y="1323"/>
                  </a:lnTo>
                  <a:cubicBezTo>
                    <a:pt x="11090" y="1260"/>
                    <a:pt x="11090" y="1197"/>
                    <a:pt x="11027" y="1197"/>
                  </a:cubicBezTo>
                  <a:close/>
                  <a:moveTo>
                    <a:pt x="13107" y="1197"/>
                  </a:moveTo>
                  <a:cubicBezTo>
                    <a:pt x="13044" y="1197"/>
                    <a:pt x="12981" y="1260"/>
                    <a:pt x="12981" y="1323"/>
                  </a:cubicBezTo>
                  <a:lnTo>
                    <a:pt x="12981" y="4348"/>
                  </a:lnTo>
                  <a:cubicBezTo>
                    <a:pt x="12981" y="4348"/>
                    <a:pt x="13044" y="4411"/>
                    <a:pt x="13107" y="4411"/>
                  </a:cubicBezTo>
                  <a:lnTo>
                    <a:pt x="13359" y="4411"/>
                  </a:lnTo>
                  <a:cubicBezTo>
                    <a:pt x="13422" y="4411"/>
                    <a:pt x="13422" y="4348"/>
                    <a:pt x="13422" y="4348"/>
                  </a:cubicBezTo>
                  <a:lnTo>
                    <a:pt x="13422" y="1323"/>
                  </a:lnTo>
                  <a:cubicBezTo>
                    <a:pt x="13422" y="1260"/>
                    <a:pt x="13422" y="1197"/>
                    <a:pt x="13359" y="1197"/>
                  </a:cubicBezTo>
                  <a:close/>
                  <a:moveTo>
                    <a:pt x="21550" y="378"/>
                  </a:moveTo>
                  <a:cubicBezTo>
                    <a:pt x="21487" y="378"/>
                    <a:pt x="21487" y="441"/>
                    <a:pt x="21487" y="504"/>
                  </a:cubicBezTo>
                  <a:lnTo>
                    <a:pt x="21487" y="1197"/>
                  </a:lnTo>
                  <a:lnTo>
                    <a:pt x="21109" y="1197"/>
                  </a:lnTo>
                  <a:cubicBezTo>
                    <a:pt x="21046" y="1197"/>
                    <a:pt x="20983" y="1260"/>
                    <a:pt x="20983" y="1323"/>
                  </a:cubicBezTo>
                  <a:lnTo>
                    <a:pt x="20983" y="1512"/>
                  </a:lnTo>
                  <a:cubicBezTo>
                    <a:pt x="20983" y="1575"/>
                    <a:pt x="21046" y="1575"/>
                    <a:pt x="21109" y="1575"/>
                  </a:cubicBezTo>
                  <a:lnTo>
                    <a:pt x="21424" y="1575"/>
                  </a:lnTo>
                  <a:cubicBezTo>
                    <a:pt x="21487" y="1575"/>
                    <a:pt x="21487" y="1575"/>
                    <a:pt x="21487" y="1638"/>
                  </a:cubicBezTo>
                  <a:lnTo>
                    <a:pt x="21487" y="3592"/>
                  </a:lnTo>
                  <a:cubicBezTo>
                    <a:pt x="21487" y="4285"/>
                    <a:pt x="21865" y="4411"/>
                    <a:pt x="22369" y="4411"/>
                  </a:cubicBezTo>
                  <a:lnTo>
                    <a:pt x="22621" y="4411"/>
                  </a:lnTo>
                  <a:cubicBezTo>
                    <a:pt x="22684" y="4411"/>
                    <a:pt x="22684" y="4348"/>
                    <a:pt x="22684" y="4285"/>
                  </a:cubicBezTo>
                  <a:lnTo>
                    <a:pt x="22684" y="4096"/>
                  </a:lnTo>
                  <a:cubicBezTo>
                    <a:pt x="22684" y="4033"/>
                    <a:pt x="22684" y="4033"/>
                    <a:pt x="22621" y="4033"/>
                  </a:cubicBezTo>
                  <a:lnTo>
                    <a:pt x="22495" y="4033"/>
                  </a:lnTo>
                  <a:cubicBezTo>
                    <a:pt x="22117" y="4033"/>
                    <a:pt x="21928" y="3844"/>
                    <a:pt x="21928" y="3466"/>
                  </a:cubicBezTo>
                  <a:lnTo>
                    <a:pt x="21928" y="1638"/>
                  </a:lnTo>
                  <a:cubicBezTo>
                    <a:pt x="21928" y="1575"/>
                    <a:pt x="21928" y="1575"/>
                    <a:pt x="21928" y="1575"/>
                  </a:cubicBezTo>
                  <a:lnTo>
                    <a:pt x="22621" y="1575"/>
                  </a:lnTo>
                  <a:cubicBezTo>
                    <a:pt x="22684" y="1575"/>
                    <a:pt x="22684" y="1575"/>
                    <a:pt x="22684" y="1512"/>
                  </a:cubicBezTo>
                  <a:lnTo>
                    <a:pt x="22684" y="1323"/>
                  </a:lnTo>
                  <a:cubicBezTo>
                    <a:pt x="22684" y="1260"/>
                    <a:pt x="22684" y="1197"/>
                    <a:pt x="22621" y="1197"/>
                  </a:cubicBezTo>
                  <a:lnTo>
                    <a:pt x="21928" y="1197"/>
                  </a:lnTo>
                  <a:lnTo>
                    <a:pt x="21928" y="504"/>
                  </a:lnTo>
                  <a:cubicBezTo>
                    <a:pt x="21928" y="441"/>
                    <a:pt x="21865" y="378"/>
                    <a:pt x="21802" y="378"/>
                  </a:cubicBezTo>
                  <a:close/>
                  <a:moveTo>
                    <a:pt x="42469" y="1197"/>
                  </a:moveTo>
                  <a:cubicBezTo>
                    <a:pt x="42469" y="1197"/>
                    <a:pt x="42406" y="1260"/>
                    <a:pt x="42406" y="1323"/>
                  </a:cubicBezTo>
                  <a:lnTo>
                    <a:pt x="42406" y="4348"/>
                  </a:lnTo>
                  <a:cubicBezTo>
                    <a:pt x="42406" y="4348"/>
                    <a:pt x="42469" y="4411"/>
                    <a:pt x="42469" y="4411"/>
                  </a:cubicBezTo>
                  <a:lnTo>
                    <a:pt x="42784" y="4411"/>
                  </a:lnTo>
                  <a:cubicBezTo>
                    <a:pt x="42847" y="4411"/>
                    <a:pt x="42847" y="4348"/>
                    <a:pt x="42847" y="4348"/>
                  </a:cubicBezTo>
                  <a:lnTo>
                    <a:pt x="42847" y="2458"/>
                  </a:lnTo>
                  <a:cubicBezTo>
                    <a:pt x="42847" y="2016"/>
                    <a:pt x="43162" y="1701"/>
                    <a:pt x="43603" y="1638"/>
                  </a:cubicBezTo>
                  <a:cubicBezTo>
                    <a:pt x="43729" y="1638"/>
                    <a:pt x="43855" y="1638"/>
                    <a:pt x="43918" y="1701"/>
                  </a:cubicBezTo>
                  <a:cubicBezTo>
                    <a:pt x="43981" y="1701"/>
                    <a:pt x="44044" y="1701"/>
                    <a:pt x="44044" y="1638"/>
                  </a:cubicBezTo>
                  <a:lnTo>
                    <a:pt x="44107" y="1386"/>
                  </a:lnTo>
                  <a:cubicBezTo>
                    <a:pt x="44107" y="1323"/>
                    <a:pt x="44107" y="1260"/>
                    <a:pt x="44044" y="1260"/>
                  </a:cubicBezTo>
                  <a:cubicBezTo>
                    <a:pt x="43981" y="1197"/>
                    <a:pt x="43855" y="1197"/>
                    <a:pt x="43729" y="1197"/>
                  </a:cubicBezTo>
                  <a:cubicBezTo>
                    <a:pt x="43351" y="1197"/>
                    <a:pt x="43036" y="1386"/>
                    <a:pt x="42910" y="1638"/>
                  </a:cubicBezTo>
                  <a:cubicBezTo>
                    <a:pt x="42910" y="1670"/>
                    <a:pt x="42895" y="1686"/>
                    <a:pt x="42879" y="1686"/>
                  </a:cubicBezTo>
                  <a:cubicBezTo>
                    <a:pt x="42863" y="1686"/>
                    <a:pt x="42847" y="1670"/>
                    <a:pt x="42847" y="1638"/>
                  </a:cubicBezTo>
                  <a:lnTo>
                    <a:pt x="42847" y="1323"/>
                  </a:lnTo>
                  <a:cubicBezTo>
                    <a:pt x="42847" y="1260"/>
                    <a:pt x="42847" y="1197"/>
                    <a:pt x="42784" y="1197"/>
                  </a:cubicBezTo>
                  <a:close/>
                  <a:moveTo>
                    <a:pt x="51606" y="1197"/>
                  </a:moveTo>
                  <a:cubicBezTo>
                    <a:pt x="51543" y="1197"/>
                    <a:pt x="51480" y="1260"/>
                    <a:pt x="51480" y="1323"/>
                  </a:cubicBezTo>
                  <a:lnTo>
                    <a:pt x="51480" y="4348"/>
                  </a:lnTo>
                  <a:cubicBezTo>
                    <a:pt x="51480" y="4348"/>
                    <a:pt x="51543" y="4411"/>
                    <a:pt x="51606" y="4411"/>
                  </a:cubicBezTo>
                  <a:lnTo>
                    <a:pt x="51858" y="4411"/>
                  </a:lnTo>
                  <a:cubicBezTo>
                    <a:pt x="51921" y="4411"/>
                    <a:pt x="51921" y="4348"/>
                    <a:pt x="51921" y="4348"/>
                  </a:cubicBezTo>
                  <a:lnTo>
                    <a:pt x="51921" y="2205"/>
                  </a:lnTo>
                  <a:cubicBezTo>
                    <a:pt x="51984" y="1827"/>
                    <a:pt x="52299" y="1575"/>
                    <a:pt x="52740" y="1575"/>
                  </a:cubicBezTo>
                  <a:cubicBezTo>
                    <a:pt x="53181" y="1575"/>
                    <a:pt x="53496" y="1890"/>
                    <a:pt x="53496" y="2331"/>
                  </a:cubicBezTo>
                  <a:lnTo>
                    <a:pt x="53496" y="4348"/>
                  </a:lnTo>
                  <a:cubicBezTo>
                    <a:pt x="53496" y="4348"/>
                    <a:pt x="53496" y="4411"/>
                    <a:pt x="53559" y="4411"/>
                  </a:cubicBezTo>
                  <a:lnTo>
                    <a:pt x="53811" y="4411"/>
                  </a:lnTo>
                  <a:cubicBezTo>
                    <a:pt x="53874" y="4411"/>
                    <a:pt x="53937" y="4348"/>
                    <a:pt x="53937" y="4348"/>
                  </a:cubicBezTo>
                  <a:lnTo>
                    <a:pt x="53937" y="2268"/>
                  </a:lnTo>
                  <a:cubicBezTo>
                    <a:pt x="53937" y="1575"/>
                    <a:pt x="53496" y="1197"/>
                    <a:pt x="52803" y="1197"/>
                  </a:cubicBezTo>
                  <a:cubicBezTo>
                    <a:pt x="52425" y="1197"/>
                    <a:pt x="52173" y="1323"/>
                    <a:pt x="51984" y="1575"/>
                  </a:cubicBezTo>
                  <a:cubicBezTo>
                    <a:pt x="51984" y="1575"/>
                    <a:pt x="51921" y="1575"/>
                    <a:pt x="51921" y="1512"/>
                  </a:cubicBezTo>
                  <a:lnTo>
                    <a:pt x="51921" y="1323"/>
                  </a:lnTo>
                  <a:cubicBezTo>
                    <a:pt x="51921" y="1260"/>
                    <a:pt x="51921" y="1197"/>
                    <a:pt x="51858" y="1197"/>
                  </a:cubicBezTo>
                  <a:close/>
                  <a:moveTo>
                    <a:pt x="14556" y="0"/>
                  </a:moveTo>
                  <a:cubicBezTo>
                    <a:pt x="14493" y="0"/>
                    <a:pt x="14493" y="0"/>
                    <a:pt x="14493" y="63"/>
                  </a:cubicBezTo>
                  <a:lnTo>
                    <a:pt x="14493" y="4348"/>
                  </a:lnTo>
                  <a:cubicBezTo>
                    <a:pt x="14493" y="4348"/>
                    <a:pt x="14493" y="4411"/>
                    <a:pt x="14556" y="4411"/>
                  </a:cubicBezTo>
                  <a:lnTo>
                    <a:pt x="14871" y="4411"/>
                  </a:lnTo>
                  <a:cubicBezTo>
                    <a:pt x="14934" y="4411"/>
                    <a:pt x="14934" y="4348"/>
                    <a:pt x="14934" y="4348"/>
                  </a:cubicBezTo>
                  <a:lnTo>
                    <a:pt x="14934" y="4096"/>
                  </a:lnTo>
                  <a:cubicBezTo>
                    <a:pt x="14934" y="4064"/>
                    <a:pt x="14934" y="4049"/>
                    <a:pt x="14942" y="4049"/>
                  </a:cubicBezTo>
                  <a:cubicBezTo>
                    <a:pt x="14950" y="4049"/>
                    <a:pt x="14965" y="4064"/>
                    <a:pt x="14997" y="4096"/>
                  </a:cubicBezTo>
                  <a:cubicBezTo>
                    <a:pt x="15186" y="4348"/>
                    <a:pt x="15438" y="4474"/>
                    <a:pt x="15753" y="4474"/>
                  </a:cubicBezTo>
                  <a:cubicBezTo>
                    <a:pt x="16383" y="4474"/>
                    <a:pt x="16761" y="4096"/>
                    <a:pt x="16950" y="3592"/>
                  </a:cubicBezTo>
                  <a:cubicBezTo>
                    <a:pt x="17013" y="3403"/>
                    <a:pt x="17013" y="3151"/>
                    <a:pt x="17013" y="2836"/>
                  </a:cubicBezTo>
                  <a:cubicBezTo>
                    <a:pt x="17013" y="2521"/>
                    <a:pt x="17013" y="2268"/>
                    <a:pt x="16950" y="2016"/>
                  </a:cubicBezTo>
                  <a:cubicBezTo>
                    <a:pt x="16761" y="1512"/>
                    <a:pt x="16383" y="1197"/>
                    <a:pt x="15753" y="1197"/>
                  </a:cubicBezTo>
                  <a:cubicBezTo>
                    <a:pt x="15438" y="1197"/>
                    <a:pt x="15186" y="1323"/>
                    <a:pt x="14997" y="1575"/>
                  </a:cubicBezTo>
                  <a:cubicBezTo>
                    <a:pt x="14934" y="1575"/>
                    <a:pt x="14934" y="1575"/>
                    <a:pt x="14934" y="1512"/>
                  </a:cubicBezTo>
                  <a:lnTo>
                    <a:pt x="14934" y="63"/>
                  </a:lnTo>
                  <a:cubicBezTo>
                    <a:pt x="14934" y="0"/>
                    <a:pt x="14934" y="0"/>
                    <a:pt x="14871" y="0"/>
                  </a:cubicBezTo>
                  <a:close/>
                  <a:moveTo>
                    <a:pt x="17958" y="1197"/>
                  </a:moveTo>
                  <a:cubicBezTo>
                    <a:pt x="17895" y="1197"/>
                    <a:pt x="17832" y="1260"/>
                    <a:pt x="17832" y="1323"/>
                  </a:cubicBezTo>
                  <a:lnTo>
                    <a:pt x="17832" y="3403"/>
                  </a:lnTo>
                  <a:cubicBezTo>
                    <a:pt x="17832" y="4096"/>
                    <a:pt x="18336" y="4474"/>
                    <a:pt x="18966" y="4474"/>
                  </a:cubicBezTo>
                  <a:cubicBezTo>
                    <a:pt x="19345" y="4474"/>
                    <a:pt x="19597" y="4285"/>
                    <a:pt x="19786" y="4096"/>
                  </a:cubicBezTo>
                  <a:cubicBezTo>
                    <a:pt x="19786" y="4064"/>
                    <a:pt x="19801" y="4049"/>
                    <a:pt x="19817" y="4049"/>
                  </a:cubicBezTo>
                  <a:cubicBezTo>
                    <a:pt x="19833" y="4049"/>
                    <a:pt x="19849" y="4064"/>
                    <a:pt x="19849" y="4096"/>
                  </a:cubicBezTo>
                  <a:lnTo>
                    <a:pt x="19849" y="4348"/>
                  </a:lnTo>
                  <a:cubicBezTo>
                    <a:pt x="19849" y="4348"/>
                    <a:pt x="19849" y="4411"/>
                    <a:pt x="19912" y="4411"/>
                  </a:cubicBezTo>
                  <a:lnTo>
                    <a:pt x="20227" y="4411"/>
                  </a:lnTo>
                  <a:cubicBezTo>
                    <a:pt x="20227" y="4411"/>
                    <a:pt x="20290" y="4348"/>
                    <a:pt x="20290" y="4348"/>
                  </a:cubicBezTo>
                  <a:lnTo>
                    <a:pt x="20290" y="1323"/>
                  </a:lnTo>
                  <a:cubicBezTo>
                    <a:pt x="20290" y="1260"/>
                    <a:pt x="20227" y="1197"/>
                    <a:pt x="20227" y="1197"/>
                  </a:cubicBezTo>
                  <a:lnTo>
                    <a:pt x="19912" y="1197"/>
                  </a:lnTo>
                  <a:cubicBezTo>
                    <a:pt x="19849" y="1197"/>
                    <a:pt x="19849" y="1260"/>
                    <a:pt x="19849" y="1323"/>
                  </a:cubicBezTo>
                  <a:lnTo>
                    <a:pt x="19849" y="3277"/>
                  </a:lnTo>
                  <a:cubicBezTo>
                    <a:pt x="19849" y="3718"/>
                    <a:pt x="19534" y="4033"/>
                    <a:pt x="19030" y="4033"/>
                  </a:cubicBezTo>
                  <a:cubicBezTo>
                    <a:pt x="18588" y="4033"/>
                    <a:pt x="18273" y="3781"/>
                    <a:pt x="18273" y="3277"/>
                  </a:cubicBezTo>
                  <a:lnTo>
                    <a:pt x="18273" y="1323"/>
                  </a:lnTo>
                  <a:cubicBezTo>
                    <a:pt x="18273" y="1260"/>
                    <a:pt x="18273" y="1197"/>
                    <a:pt x="18210" y="1197"/>
                  </a:cubicBezTo>
                  <a:close/>
                  <a:moveTo>
                    <a:pt x="24637" y="1197"/>
                  </a:moveTo>
                  <a:cubicBezTo>
                    <a:pt x="24007" y="1197"/>
                    <a:pt x="23566" y="1512"/>
                    <a:pt x="23440" y="2079"/>
                  </a:cubicBezTo>
                  <a:cubicBezTo>
                    <a:pt x="23377" y="2268"/>
                    <a:pt x="23377" y="2458"/>
                    <a:pt x="23377" y="2773"/>
                  </a:cubicBezTo>
                  <a:cubicBezTo>
                    <a:pt x="23377" y="3151"/>
                    <a:pt x="23440" y="3466"/>
                    <a:pt x="23503" y="3655"/>
                  </a:cubicBezTo>
                  <a:cubicBezTo>
                    <a:pt x="23692" y="4159"/>
                    <a:pt x="24070" y="4474"/>
                    <a:pt x="24700" y="4474"/>
                  </a:cubicBezTo>
                  <a:cubicBezTo>
                    <a:pt x="25267" y="4474"/>
                    <a:pt x="25646" y="4159"/>
                    <a:pt x="25835" y="3781"/>
                  </a:cubicBezTo>
                  <a:cubicBezTo>
                    <a:pt x="25898" y="3718"/>
                    <a:pt x="25835" y="3718"/>
                    <a:pt x="25835" y="3655"/>
                  </a:cubicBezTo>
                  <a:lnTo>
                    <a:pt x="25646" y="3592"/>
                  </a:lnTo>
                  <a:cubicBezTo>
                    <a:pt x="25614" y="3560"/>
                    <a:pt x="25583" y="3544"/>
                    <a:pt x="25559" y="3544"/>
                  </a:cubicBezTo>
                  <a:cubicBezTo>
                    <a:pt x="25535" y="3544"/>
                    <a:pt x="25520" y="3560"/>
                    <a:pt x="25520" y="3592"/>
                  </a:cubicBezTo>
                  <a:cubicBezTo>
                    <a:pt x="25394" y="3907"/>
                    <a:pt x="25141" y="4096"/>
                    <a:pt x="24700" y="4096"/>
                  </a:cubicBezTo>
                  <a:cubicBezTo>
                    <a:pt x="24259" y="4096"/>
                    <a:pt x="23944" y="3844"/>
                    <a:pt x="23881" y="3466"/>
                  </a:cubicBezTo>
                  <a:cubicBezTo>
                    <a:pt x="23818" y="3340"/>
                    <a:pt x="23818" y="3214"/>
                    <a:pt x="23818" y="3025"/>
                  </a:cubicBezTo>
                  <a:cubicBezTo>
                    <a:pt x="23818" y="2962"/>
                    <a:pt x="23818" y="2962"/>
                    <a:pt x="23881" y="2962"/>
                  </a:cubicBezTo>
                  <a:lnTo>
                    <a:pt x="25898" y="2962"/>
                  </a:lnTo>
                  <a:cubicBezTo>
                    <a:pt x="25898" y="2962"/>
                    <a:pt x="25961" y="2962"/>
                    <a:pt x="25961" y="2899"/>
                  </a:cubicBezTo>
                  <a:cubicBezTo>
                    <a:pt x="25961" y="2584"/>
                    <a:pt x="25961" y="2394"/>
                    <a:pt x="25898" y="2268"/>
                  </a:cubicBezTo>
                  <a:cubicBezTo>
                    <a:pt x="25835" y="1575"/>
                    <a:pt x="25394" y="1197"/>
                    <a:pt x="24637" y="1197"/>
                  </a:cubicBezTo>
                  <a:close/>
                  <a:moveTo>
                    <a:pt x="28859" y="0"/>
                  </a:moveTo>
                  <a:cubicBezTo>
                    <a:pt x="28859" y="0"/>
                    <a:pt x="28796" y="0"/>
                    <a:pt x="28796" y="63"/>
                  </a:cubicBezTo>
                  <a:lnTo>
                    <a:pt x="28796" y="1512"/>
                  </a:lnTo>
                  <a:cubicBezTo>
                    <a:pt x="28796" y="1575"/>
                    <a:pt x="28796" y="1575"/>
                    <a:pt x="28796" y="1575"/>
                  </a:cubicBezTo>
                  <a:cubicBezTo>
                    <a:pt x="28607" y="1323"/>
                    <a:pt x="28292" y="1197"/>
                    <a:pt x="27977" y="1197"/>
                  </a:cubicBezTo>
                  <a:cubicBezTo>
                    <a:pt x="27347" y="1197"/>
                    <a:pt x="26969" y="1512"/>
                    <a:pt x="26780" y="2016"/>
                  </a:cubicBezTo>
                  <a:cubicBezTo>
                    <a:pt x="26717" y="2268"/>
                    <a:pt x="26717" y="2521"/>
                    <a:pt x="26717" y="2836"/>
                  </a:cubicBezTo>
                  <a:cubicBezTo>
                    <a:pt x="26717" y="3151"/>
                    <a:pt x="26717" y="3403"/>
                    <a:pt x="26843" y="3592"/>
                  </a:cubicBezTo>
                  <a:cubicBezTo>
                    <a:pt x="26969" y="4096"/>
                    <a:pt x="27347" y="4474"/>
                    <a:pt x="27977" y="4474"/>
                  </a:cubicBezTo>
                  <a:cubicBezTo>
                    <a:pt x="28292" y="4474"/>
                    <a:pt x="28607" y="4348"/>
                    <a:pt x="28796" y="4096"/>
                  </a:cubicBezTo>
                  <a:lnTo>
                    <a:pt x="28796" y="4348"/>
                  </a:lnTo>
                  <a:cubicBezTo>
                    <a:pt x="28796" y="4348"/>
                    <a:pt x="28859" y="4411"/>
                    <a:pt x="28859" y="4411"/>
                  </a:cubicBezTo>
                  <a:lnTo>
                    <a:pt x="29174" y="4411"/>
                  </a:lnTo>
                  <a:cubicBezTo>
                    <a:pt x="29237" y="4411"/>
                    <a:pt x="29237" y="4348"/>
                    <a:pt x="29237" y="4348"/>
                  </a:cubicBezTo>
                  <a:lnTo>
                    <a:pt x="29237" y="63"/>
                  </a:lnTo>
                  <a:cubicBezTo>
                    <a:pt x="29237" y="0"/>
                    <a:pt x="29237" y="0"/>
                    <a:pt x="29174" y="0"/>
                  </a:cubicBezTo>
                  <a:close/>
                  <a:moveTo>
                    <a:pt x="31631" y="0"/>
                  </a:moveTo>
                  <a:cubicBezTo>
                    <a:pt x="31568" y="0"/>
                    <a:pt x="31505" y="0"/>
                    <a:pt x="31505" y="63"/>
                  </a:cubicBezTo>
                  <a:lnTo>
                    <a:pt x="31505" y="4348"/>
                  </a:lnTo>
                  <a:cubicBezTo>
                    <a:pt x="31505" y="4348"/>
                    <a:pt x="31568" y="4411"/>
                    <a:pt x="31631" y="4411"/>
                  </a:cubicBezTo>
                  <a:lnTo>
                    <a:pt x="31884" y="4411"/>
                  </a:lnTo>
                  <a:cubicBezTo>
                    <a:pt x="31947" y="4411"/>
                    <a:pt x="31947" y="4348"/>
                    <a:pt x="31947" y="4348"/>
                  </a:cubicBezTo>
                  <a:lnTo>
                    <a:pt x="31947" y="4096"/>
                  </a:lnTo>
                  <a:cubicBezTo>
                    <a:pt x="31947" y="4064"/>
                    <a:pt x="31962" y="4049"/>
                    <a:pt x="31978" y="4049"/>
                  </a:cubicBezTo>
                  <a:cubicBezTo>
                    <a:pt x="31994" y="4049"/>
                    <a:pt x="32010" y="4064"/>
                    <a:pt x="32010" y="4096"/>
                  </a:cubicBezTo>
                  <a:cubicBezTo>
                    <a:pt x="32199" y="4348"/>
                    <a:pt x="32451" y="4474"/>
                    <a:pt x="32829" y="4474"/>
                  </a:cubicBezTo>
                  <a:cubicBezTo>
                    <a:pt x="33396" y="4474"/>
                    <a:pt x="33837" y="4096"/>
                    <a:pt x="33963" y="3592"/>
                  </a:cubicBezTo>
                  <a:cubicBezTo>
                    <a:pt x="34026" y="3403"/>
                    <a:pt x="34026" y="3151"/>
                    <a:pt x="34026" y="2836"/>
                  </a:cubicBezTo>
                  <a:cubicBezTo>
                    <a:pt x="34026" y="2521"/>
                    <a:pt x="34026" y="2268"/>
                    <a:pt x="33963" y="2016"/>
                  </a:cubicBezTo>
                  <a:cubicBezTo>
                    <a:pt x="33837" y="1512"/>
                    <a:pt x="33396" y="1197"/>
                    <a:pt x="32829" y="1197"/>
                  </a:cubicBezTo>
                  <a:cubicBezTo>
                    <a:pt x="32451" y="1197"/>
                    <a:pt x="32199" y="1323"/>
                    <a:pt x="32010" y="1575"/>
                  </a:cubicBezTo>
                  <a:cubicBezTo>
                    <a:pt x="32010" y="1575"/>
                    <a:pt x="31947" y="1575"/>
                    <a:pt x="31947" y="1512"/>
                  </a:cubicBezTo>
                  <a:lnTo>
                    <a:pt x="31947" y="63"/>
                  </a:lnTo>
                  <a:cubicBezTo>
                    <a:pt x="31947" y="0"/>
                    <a:pt x="31947" y="0"/>
                    <a:pt x="31884" y="0"/>
                  </a:cubicBezTo>
                  <a:close/>
                  <a:moveTo>
                    <a:pt x="45872" y="1197"/>
                  </a:moveTo>
                  <a:cubicBezTo>
                    <a:pt x="45305" y="1197"/>
                    <a:pt x="44801" y="1512"/>
                    <a:pt x="44675" y="2016"/>
                  </a:cubicBezTo>
                  <a:cubicBezTo>
                    <a:pt x="44612" y="2268"/>
                    <a:pt x="44549" y="2521"/>
                    <a:pt x="44549" y="2836"/>
                  </a:cubicBezTo>
                  <a:cubicBezTo>
                    <a:pt x="44549" y="3088"/>
                    <a:pt x="44612" y="3403"/>
                    <a:pt x="44675" y="3592"/>
                  </a:cubicBezTo>
                  <a:cubicBezTo>
                    <a:pt x="44801" y="4096"/>
                    <a:pt x="45305" y="4474"/>
                    <a:pt x="45872" y="4474"/>
                  </a:cubicBezTo>
                  <a:cubicBezTo>
                    <a:pt x="46502" y="4474"/>
                    <a:pt x="46943" y="4096"/>
                    <a:pt x="47132" y="3592"/>
                  </a:cubicBezTo>
                  <a:cubicBezTo>
                    <a:pt x="47195" y="3403"/>
                    <a:pt x="47195" y="3088"/>
                    <a:pt x="47195" y="2836"/>
                  </a:cubicBezTo>
                  <a:cubicBezTo>
                    <a:pt x="47195" y="2521"/>
                    <a:pt x="47195" y="2268"/>
                    <a:pt x="47132" y="2016"/>
                  </a:cubicBezTo>
                  <a:cubicBezTo>
                    <a:pt x="46943" y="1512"/>
                    <a:pt x="46502" y="1197"/>
                    <a:pt x="45872" y="1197"/>
                  </a:cubicBezTo>
                  <a:close/>
                  <a:moveTo>
                    <a:pt x="48140" y="1197"/>
                  </a:moveTo>
                  <a:cubicBezTo>
                    <a:pt x="48077" y="1197"/>
                    <a:pt x="48077" y="1260"/>
                    <a:pt x="48077" y="1323"/>
                  </a:cubicBezTo>
                  <a:lnTo>
                    <a:pt x="48077" y="3403"/>
                  </a:lnTo>
                  <a:cubicBezTo>
                    <a:pt x="48077" y="4096"/>
                    <a:pt x="48581" y="4474"/>
                    <a:pt x="49148" y="4474"/>
                  </a:cubicBezTo>
                  <a:cubicBezTo>
                    <a:pt x="49589" y="4474"/>
                    <a:pt x="49841" y="4285"/>
                    <a:pt x="50030" y="4096"/>
                  </a:cubicBezTo>
                  <a:lnTo>
                    <a:pt x="50030" y="4348"/>
                  </a:lnTo>
                  <a:cubicBezTo>
                    <a:pt x="50030" y="4348"/>
                    <a:pt x="50093" y="4411"/>
                    <a:pt x="50156" y="4411"/>
                  </a:cubicBezTo>
                  <a:lnTo>
                    <a:pt x="50408" y="4411"/>
                  </a:lnTo>
                  <a:cubicBezTo>
                    <a:pt x="50471" y="4411"/>
                    <a:pt x="50471" y="4348"/>
                    <a:pt x="50471" y="4348"/>
                  </a:cubicBezTo>
                  <a:lnTo>
                    <a:pt x="50471" y="1323"/>
                  </a:lnTo>
                  <a:cubicBezTo>
                    <a:pt x="50471" y="1260"/>
                    <a:pt x="50471" y="1197"/>
                    <a:pt x="50408" y="1197"/>
                  </a:cubicBezTo>
                  <a:lnTo>
                    <a:pt x="50156" y="1197"/>
                  </a:lnTo>
                  <a:cubicBezTo>
                    <a:pt x="50093" y="1197"/>
                    <a:pt x="50030" y="1260"/>
                    <a:pt x="50030" y="1323"/>
                  </a:cubicBezTo>
                  <a:lnTo>
                    <a:pt x="50030" y="3277"/>
                  </a:lnTo>
                  <a:cubicBezTo>
                    <a:pt x="50030" y="3718"/>
                    <a:pt x="49715" y="4033"/>
                    <a:pt x="49274" y="4033"/>
                  </a:cubicBezTo>
                  <a:cubicBezTo>
                    <a:pt x="48770" y="4033"/>
                    <a:pt x="48518" y="3781"/>
                    <a:pt x="48518" y="3277"/>
                  </a:cubicBezTo>
                  <a:lnTo>
                    <a:pt x="48518" y="1323"/>
                  </a:lnTo>
                  <a:cubicBezTo>
                    <a:pt x="48518" y="1260"/>
                    <a:pt x="48455" y="1197"/>
                    <a:pt x="48455" y="1197"/>
                  </a:cubicBezTo>
                  <a:close/>
                  <a:moveTo>
                    <a:pt x="56961" y="0"/>
                  </a:moveTo>
                  <a:cubicBezTo>
                    <a:pt x="56898" y="0"/>
                    <a:pt x="56835" y="0"/>
                    <a:pt x="56835" y="63"/>
                  </a:cubicBezTo>
                  <a:lnTo>
                    <a:pt x="56835" y="1512"/>
                  </a:lnTo>
                  <a:cubicBezTo>
                    <a:pt x="56835" y="1575"/>
                    <a:pt x="56835" y="1575"/>
                    <a:pt x="56835" y="1575"/>
                  </a:cubicBezTo>
                  <a:cubicBezTo>
                    <a:pt x="56646" y="1323"/>
                    <a:pt x="56331" y="1197"/>
                    <a:pt x="56016" y="1197"/>
                  </a:cubicBezTo>
                  <a:cubicBezTo>
                    <a:pt x="55386" y="1197"/>
                    <a:pt x="55008" y="1512"/>
                    <a:pt x="54819" y="2016"/>
                  </a:cubicBezTo>
                  <a:cubicBezTo>
                    <a:pt x="54756" y="2268"/>
                    <a:pt x="54756" y="2521"/>
                    <a:pt x="54756" y="2836"/>
                  </a:cubicBezTo>
                  <a:cubicBezTo>
                    <a:pt x="54756" y="3151"/>
                    <a:pt x="54819" y="3403"/>
                    <a:pt x="54882" y="3592"/>
                  </a:cubicBezTo>
                  <a:cubicBezTo>
                    <a:pt x="55008" y="4096"/>
                    <a:pt x="55386" y="4474"/>
                    <a:pt x="56016" y="4474"/>
                  </a:cubicBezTo>
                  <a:cubicBezTo>
                    <a:pt x="56331" y="4474"/>
                    <a:pt x="56646" y="4348"/>
                    <a:pt x="56835" y="4096"/>
                  </a:cubicBezTo>
                  <a:lnTo>
                    <a:pt x="56835" y="4348"/>
                  </a:lnTo>
                  <a:cubicBezTo>
                    <a:pt x="56835" y="4348"/>
                    <a:pt x="56898" y="4411"/>
                    <a:pt x="56961" y="4411"/>
                  </a:cubicBezTo>
                  <a:lnTo>
                    <a:pt x="57214" y="4411"/>
                  </a:lnTo>
                  <a:cubicBezTo>
                    <a:pt x="57277" y="4411"/>
                    <a:pt x="57277" y="4348"/>
                    <a:pt x="57277" y="4348"/>
                  </a:cubicBezTo>
                  <a:lnTo>
                    <a:pt x="57277" y="63"/>
                  </a:lnTo>
                  <a:cubicBezTo>
                    <a:pt x="57277" y="0"/>
                    <a:pt x="57277" y="0"/>
                    <a:pt x="57214" y="0"/>
                  </a:cubicBezTo>
                  <a:close/>
                  <a:moveTo>
                    <a:pt x="34593" y="1197"/>
                  </a:moveTo>
                  <a:cubicBezTo>
                    <a:pt x="34530" y="1197"/>
                    <a:pt x="34530" y="1260"/>
                    <a:pt x="34530" y="1323"/>
                  </a:cubicBezTo>
                  <a:lnTo>
                    <a:pt x="35601" y="4411"/>
                  </a:lnTo>
                  <a:cubicBezTo>
                    <a:pt x="35412" y="5104"/>
                    <a:pt x="35223" y="5293"/>
                    <a:pt x="34782" y="5293"/>
                  </a:cubicBezTo>
                  <a:lnTo>
                    <a:pt x="34719" y="5293"/>
                  </a:lnTo>
                  <a:cubicBezTo>
                    <a:pt x="34719" y="5293"/>
                    <a:pt x="34719" y="5293"/>
                    <a:pt x="34719" y="5356"/>
                  </a:cubicBezTo>
                  <a:lnTo>
                    <a:pt x="34719" y="5608"/>
                  </a:lnTo>
                  <a:cubicBezTo>
                    <a:pt x="34719" y="5608"/>
                    <a:pt x="34719" y="5671"/>
                    <a:pt x="34719" y="5671"/>
                  </a:cubicBezTo>
                  <a:lnTo>
                    <a:pt x="34782" y="5671"/>
                  </a:lnTo>
                  <a:cubicBezTo>
                    <a:pt x="35475" y="5671"/>
                    <a:pt x="35664" y="5482"/>
                    <a:pt x="35979" y="4663"/>
                  </a:cubicBezTo>
                  <a:lnTo>
                    <a:pt x="37113" y="1323"/>
                  </a:lnTo>
                  <a:cubicBezTo>
                    <a:pt x="37113" y="1260"/>
                    <a:pt x="37113" y="1197"/>
                    <a:pt x="37050" y="1197"/>
                  </a:cubicBezTo>
                  <a:lnTo>
                    <a:pt x="36735" y="1197"/>
                  </a:lnTo>
                  <a:cubicBezTo>
                    <a:pt x="36672" y="1197"/>
                    <a:pt x="36672" y="1260"/>
                    <a:pt x="36672" y="1260"/>
                  </a:cubicBezTo>
                  <a:lnTo>
                    <a:pt x="35853" y="3781"/>
                  </a:lnTo>
                  <a:lnTo>
                    <a:pt x="35790" y="3781"/>
                  </a:lnTo>
                  <a:lnTo>
                    <a:pt x="35034" y="1260"/>
                  </a:lnTo>
                  <a:cubicBezTo>
                    <a:pt x="34971" y="1260"/>
                    <a:pt x="34971" y="1197"/>
                    <a:pt x="34908" y="1197"/>
                  </a:cubicBezTo>
                  <a:close/>
                  <a:moveTo>
                    <a:pt x="40138" y="1197"/>
                  </a:moveTo>
                  <a:cubicBezTo>
                    <a:pt x="39571" y="1197"/>
                    <a:pt x="39130" y="1512"/>
                    <a:pt x="39004" y="2016"/>
                  </a:cubicBezTo>
                  <a:cubicBezTo>
                    <a:pt x="38941" y="2205"/>
                    <a:pt x="38941" y="2458"/>
                    <a:pt x="38941" y="2836"/>
                  </a:cubicBezTo>
                  <a:cubicBezTo>
                    <a:pt x="38941" y="3151"/>
                    <a:pt x="38941" y="3403"/>
                    <a:pt x="39004" y="3592"/>
                  </a:cubicBezTo>
                  <a:cubicBezTo>
                    <a:pt x="39130" y="4159"/>
                    <a:pt x="39634" y="4411"/>
                    <a:pt x="40138" y="4411"/>
                  </a:cubicBezTo>
                  <a:cubicBezTo>
                    <a:pt x="40516" y="4411"/>
                    <a:pt x="40831" y="4285"/>
                    <a:pt x="40957" y="4033"/>
                  </a:cubicBezTo>
                  <a:cubicBezTo>
                    <a:pt x="41020" y="4033"/>
                    <a:pt x="41020" y="4033"/>
                    <a:pt x="41020" y="4096"/>
                  </a:cubicBezTo>
                  <a:lnTo>
                    <a:pt x="41020" y="4285"/>
                  </a:lnTo>
                  <a:cubicBezTo>
                    <a:pt x="41020" y="4920"/>
                    <a:pt x="40702" y="5238"/>
                    <a:pt x="39970" y="5238"/>
                  </a:cubicBezTo>
                  <a:cubicBezTo>
                    <a:pt x="39903" y="5238"/>
                    <a:pt x="39833" y="5235"/>
                    <a:pt x="39760" y="5230"/>
                  </a:cubicBezTo>
                  <a:cubicBezTo>
                    <a:pt x="39697" y="5230"/>
                    <a:pt x="39634" y="5230"/>
                    <a:pt x="39634" y="5293"/>
                  </a:cubicBezTo>
                  <a:lnTo>
                    <a:pt x="39634" y="5545"/>
                  </a:lnTo>
                  <a:cubicBezTo>
                    <a:pt x="39634" y="5608"/>
                    <a:pt x="39697" y="5671"/>
                    <a:pt x="39760" y="5671"/>
                  </a:cubicBezTo>
                  <a:cubicBezTo>
                    <a:pt x="39826" y="5675"/>
                    <a:pt x="39891" y="5678"/>
                    <a:pt x="39955" y="5678"/>
                  </a:cubicBezTo>
                  <a:cubicBezTo>
                    <a:pt x="40807" y="5678"/>
                    <a:pt x="41461" y="5281"/>
                    <a:pt x="41461" y="4285"/>
                  </a:cubicBezTo>
                  <a:lnTo>
                    <a:pt x="41461" y="1323"/>
                  </a:lnTo>
                  <a:cubicBezTo>
                    <a:pt x="41461" y="1260"/>
                    <a:pt x="41398" y="1197"/>
                    <a:pt x="41398" y="1197"/>
                  </a:cubicBezTo>
                  <a:lnTo>
                    <a:pt x="41083" y="1197"/>
                  </a:lnTo>
                  <a:cubicBezTo>
                    <a:pt x="41020" y="1197"/>
                    <a:pt x="41020" y="1260"/>
                    <a:pt x="41020" y="1323"/>
                  </a:cubicBezTo>
                  <a:lnTo>
                    <a:pt x="41020" y="1512"/>
                  </a:lnTo>
                  <a:cubicBezTo>
                    <a:pt x="41020" y="1512"/>
                    <a:pt x="41020" y="1540"/>
                    <a:pt x="41001" y="1540"/>
                  </a:cubicBezTo>
                  <a:cubicBezTo>
                    <a:pt x="40992" y="1540"/>
                    <a:pt x="40978" y="1533"/>
                    <a:pt x="40957" y="1512"/>
                  </a:cubicBezTo>
                  <a:cubicBezTo>
                    <a:pt x="40768" y="1323"/>
                    <a:pt x="40516" y="1197"/>
                    <a:pt x="40138" y="1197"/>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5078850" y="3822325"/>
              <a:ext cx="1145225" cy="110300"/>
            </a:xfrm>
            <a:custGeom>
              <a:avLst/>
              <a:gdLst/>
              <a:ahLst/>
              <a:cxnLst/>
              <a:rect l="l" t="t" r="r" b="b"/>
              <a:pathLst>
                <a:path w="45809" h="4412" extrusionOk="0">
                  <a:moveTo>
                    <a:pt x="1324" y="1513"/>
                  </a:moveTo>
                  <a:cubicBezTo>
                    <a:pt x="1765" y="1513"/>
                    <a:pt x="2017" y="1765"/>
                    <a:pt x="2143" y="2143"/>
                  </a:cubicBezTo>
                  <a:cubicBezTo>
                    <a:pt x="2143" y="2269"/>
                    <a:pt x="2143" y="2395"/>
                    <a:pt x="2143" y="2584"/>
                  </a:cubicBezTo>
                  <a:lnTo>
                    <a:pt x="442" y="2584"/>
                  </a:lnTo>
                  <a:cubicBezTo>
                    <a:pt x="505" y="2395"/>
                    <a:pt x="505" y="2206"/>
                    <a:pt x="505" y="2143"/>
                  </a:cubicBezTo>
                  <a:cubicBezTo>
                    <a:pt x="631" y="1765"/>
                    <a:pt x="883" y="1513"/>
                    <a:pt x="1324" y="1513"/>
                  </a:cubicBezTo>
                  <a:close/>
                  <a:moveTo>
                    <a:pt x="30182" y="1513"/>
                  </a:moveTo>
                  <a:cubicBezTo>
                    <a:pt x="30560" y="1513"/>
                    <a:pt x="30875" y="1765"/>
                    <a:pt x="30938" y="2143"/>
                  </a:cubicBezTo>
                  <a:cubicBezTo>
                    <a:pt x="31001" y="2269"/>
                    <a:pt x="31001" y="2395"/>
                    <a:pt x="31001" y="2584"/>
                  </a:cubicBezTo>
                  <a:lnTo>
                    <a:pt x="29300" y="2584"/>
                  </a:lnTo>
                  <a:cubicBezTo>
                    <a:pt x="29300" y="2395"/>
                    <a:pt x="29363" y="2206"/>
                    <a:pt x="29363" y="2143"/>
                  </a:cubicBezTo>
                  <a:cubicBezTo>
                    <a:pt x="29426" y="1765"/>
                    <a:pt x="29741" y="1513"/>
                    <a:pt x="30182" y="1513"/>
                  </a:cubicBezTo>
                  <a:close/>
                  <a:moveTo>
                    <a:pt x="39130" y="1513"/>
                  </a:moveTo>
                  <a:cubicBezTo>
                    <a:pt x="39571" y="1513"/>
                    <a:pt x="39823" y="1765"/>
                    <a:pt x="39949" y="2143"/>
                  </a:cubicBezTo>
                  <a:cubicBezTo>
                    <a:pt x="39949" y="2269"/>
                    <a:pt x="39949" y="2395"/>
                    <a:pt x="39949" y="2584"/>
                  </a:cubicBezTo>
                  <a:lnTo>
                    <a:pt x="38311" y="2584"/>
                  </a:lnTo>
                  <a:cubicBezTo>
                    <a:pt x="38311" y="2395"/>
                    <a:pt x="38311" y="2206"/>
                    <a:pt x="38311" y="2143"/>
                  </a:cubicBezTo>
                  <a:cubicBezTo>
                    <a:pt x="38437" y="1765"/>
                    <a:pt x="38689" y="1513"/>
                    <a:pt x="39130" y="1513"/>
                  </a:cubicBezTo>
                  <a:close/>
                  <a:moveTo>
                    <a:pt x="6112" y="2206"/>
                  </a:moveTo>
                  <a:cubicBezTo>
                    <a:pt x="6049" y="2206"/>
                    <a:pt x="5986" y="2269"/>
                    <a:pt x="5986" y="2332"/>
                  </a:cubicBezTo>
                  <a:lnTo>
                    <a:pt x="5986" y="2521"/>
                  </a:lnTo>
                  <a:cubicBezTo>
                    <a:pt x="5986" y="2584"/>
                    <a:pt x="6049" y="2647"/>
                    <a:pt x="6112" y="2647"/>
                  </a:cubicBezTo>
                  <a:lnTo>
                    <a:pt x="7940" y="2647"/>
                  </a:lnTo>
                  <a:cubicBezTo>
                    <a:pt x="8003" y="2647"/>
                    <a:pt x="8003" y="2584"/>
                    <a:pt x="8003" y="2521"/>
                  </a:cubicBezTo>
                  <a:lnTo>
                    <a:pt x="8003" y="2332"/>
                  </a:lnTo>
                  <a:cubicBezTo>
                    <a:pt x="8003" y="2269"/>
                    <a:pt x="8003" y="2206"/>
                    <a:pt x="7940" y="2206"/>
                  </a:cubicBezTo>
                  <a:close/>
                  <a:moveTo>
                    <a:pt x="15690" y="1513"/>
                  </a:moveTo>
                  <a:cubicBezTo>
                    <a:pt x="16005" y="1513"/>
                    <a:pt x="16257" y="1702"/>
                    <a:pt x="16383" y="2017"/>
                  </a:cubicBezTo>
                  <a:cubicBezTo>
                    <a:pt x="16446" y="2143"/>
                    <a:pt x="16509" y="2332"/>
                    <a:pt x="16509" y="2773"/>
                  </a:cubicBezTo>
                  <a:cubicBezTo>
                    <a:pt x="16509" y="3214"/>
                    <a:pt x="16446" y="3403"/>
                    <a:pt x="16383" y="3529"/>
                  </a:cubicBezTo>
                  <a:cubicBezTo>
                    <a:pt x="16320" y="3844"/>
                    <a:pt x="16005" y="4033"/>
                    <a:pt x="15690" y="4033"/>
                  </a:cubicBezTo>
                  <a:cubicBezTo>
                    <a:pt x="15312" y="4033"/>
                    <a:pt x="15123" y="3844"/>
                    <a:pt x="14997" y="3592"/>
                  </a:cubicBezTo>
                  <a:cubicBezTo>
                    <a:pt x="14934" y="3403"/>
                    <a:pt x="14871" y="3214"/>
                    <a:pt x="14871" y="2773"/>
                  </a:cubicBezTo>
                  <a:cubicBezTo>
                    <a:pt x="14871" y="2395"/>
                    <a:pt x="14934" y="2206"/>
                    <a:pt x="14997" y="2017"/>
                  </a:cubicBezTo>
                  <a:cubicBezTo>
                    <a:pt x="15123" y="1765"/>
                    <a:pt x="15312" y="1513"/>
                    <a:pt x="15690" y="1513"/>
                  </a:cubicBezTo>
                  <a:close/>
                  <a:moveTo>
                    <a:pt x="19660" y="2836"/>
                  </a:moveTo>
                  <a:cubicBezTo>
                    <a:pt x="19660" y="2836"/>
                    <a:pt x="19660" y="2836"/>
                    <a:pt x="19660" y="2899"/>
                  </a:cubicBezTo>
                  <a:lnTo>
                    <a:pt x="19660" y="3340"/>
                  </a:lnTo>
                  <a:cubicBezTo>
                    <a:pt x="19660" y="3781"/>
                    <a:pt x="19219" y="4033"/>
                    <a:pt x="18777" y="4033"/>
                  </a:cubicBezTo>
                  <a:cubicBezTo>
                    <a:pt x="18399" y="4033"/>
                    <a:pt x="18084" y="3907"/>
                    <a:pt x="18084" y="3466"/>
                  </a:cubicBezTo>
                  <a:cubicBezTo>
                    <a:pt x="18084" y="3088"/>
                    <a:pt x="18462" y="2836"/>
                    <a:pt x="18966" y="2836"/>
                  </a:cubicBezTo>
                  <a:close/>
                  <a:moveTo>
                    <a:pt x="1324" y="1135"/>
                  </a:moveTo>
                  <a:cubicBezTo>
                    <a:pt x="694" y="1135"/>
                    <a:pt x="253" y="1513"/>
                    <a:pt x="64" y="2080"/>
                  </a:cubicBezTo>
                  <a:cubicBezTo>
                    <a:pt x="64" y="2269"/>
                    <a:pt x="1" y="2458"/>
                    <a:pt x="1" y="2773"/>
                  </a:cubicBezTo>
                  <a:cubicBezTo>
                    <a:pt x="1" y="3151"/>
                    <a:pt x="64" y="3403"/>
                    <a:pt x="127" y="3655"/>
                  </a:cubicBezTo>
                  <a:cubicBezTo>
                    <a:pt x="316" y="4159"/>
                    <a:pt x="757" y="4411"/>
                    <a:pt x="1324" y="4411"/>
                  </a:cubicBezTo>
                  <a:cubicBezTo>
                    <a:pt x="1891" y="4411"/>
                    <a:pt x="2332" y="4159"/>
                    <a:pt x="2521" y="3781"/>
                  </a:cubicBezTo>
                  <a:cubicBezTo>
                    <a:pt x="2521" y="3718"/>
                    <a:pt x="2521" y="3655"/>
                    <a:pt x="2458" y="3655"/>
                  </a:cubicBezTo>
                  <a:lnTo>
                    <a:pt x="2269" y="3529"/>
                  </a:lnTo>
                  <a:cubicBezTo>
                    <a:pt x="2206" y="3529"/>
                    <a:pt x="2206" y="3529"/>
                    <a:pt x="2143" y="3592"/>
                  </a:cubicBezTo>
                  <a:cubicBezTo>
                    <a:pt x="2017" y="3844"/>
                    <a:pt x="1765" y="4033"/>
                    <a:pt x="1387" y="4033"/>
                  </a:cubicBezTo>
                  <a:cubicBezTo>
                    <a:pt x="883" y="4033"/>
                    <a:pt x="568" y="3781"/>
                    <a:pt x="505" y="3466"/>
                  </a:cubicBezTo>
                  <a:cubicBezTo>
                    <a:pt x="505" y="3340"/>
                    <a:pt x="442" y="3214"/>
                    <a:pt x="442" y="2962"/>
                  </a:cubicBezTo>
                  <a:lnTo>
                    <a:pt x="2521" y="2962"/>
                  </a:lnTo>
                  <a:cubicBezTo>
                    <a:pt x="2584" y="2962"/>
                    <a:pt x="2584" y="2899"/>
                    <a:pt x="2584" y="2836"/>
                  </a:cubicBezTo>
                  <a:cubicBezTo>
                    <a:pt x="2584" y="2584"/>
                    <a:pt x="2584" y="2395"/>
                    <a:pt x="2584" y="2206"/>
                  </a:cubicBezTo>
                  <a:cubicBezTo>
                    <a:pt x="2458" y="1576"/>
                    <a:pt x="2080" y="1135"/>
                    <a:pt x="1324" y="1135"/>
                  </a:cubicBezTo>
                  <a:close/>
                  <a:moveTo>
                    <a:pt x="3151" y="1198"/>
                  </a:moveTo>
                  <a:cubicBezTo>
                    <a:pt x="3088" y="1198"/>
                    <a:pt x="3088" y="1261"/>
                    <a:pt x="3088" y="1324"/>
                  </a:cubicBezTo>
                  <a:lnTo>
                    <a:pt x="4159" y="2773"/>
                  </a:lnTo>
                  <a:cubicBezTo>
                    <a:pt x="4159" y="2773"/>
                    <a:pt x="4159" y="2773"/>
                    <a:pt x="4159" y="2836"/>
                  </a:cubicBezTo>
                  <a:lnTo>
                    <a:pt x="3088" y="4285"/>
                  </a:lnTo>
                  <a:cubicBezTo>
                    <a:pt x="3088" y="4348"/>
                    <a:pt x="3088" y="4411"/>
                    <a:pt x="3151" y="4411"/>
                  </a:cubicBezTo>
                  <a:lnTo>
                    <a:pt x="3466" y="4411"/>
                  </a:lnTo>
                  <a:cubicBezTo>
                    <a:pt x="3529" y="4411"/>
                    <a:pt x="3529" y="4348"/>
                    <a:pt x="3592" y="4348"/>
                  </a:cubicBezTo>
                  <a:lnTo>
                    <a:pt x="4411" y="3151"/>
                  </a:lnTo>
                  <a:lnTo>
                    <a:pt x="5230" y="4348"/>
                  </a:lnTo>
                  <a:cubicBezTo>
                    <a:pt x="5230" y="4348"/>
                    <a:pt x="5293" y="4411"/>
                    <a:pt x="5356" y="4411"/>
                  </a:cubicBezTo>
                  <a:lnTo>
                    <a:pt x="5671" y="4411"/>
                  </a:lnTo>
                  <a:cubicBezTo>
                    <a:pt x="5734" y="4411"/>
                    <a:pt x="5734" y="4348"/>
                    <a:pt x="5671" y="4285"/>
                  </a:cubicBezTo>
                  <a:lnTo>
                    <a:pt x="4663" y="2836"/>
                  </a:lnTo>
                  <a:cubicBezTo>
                    <a:pt x="4663" y="2773"/>
                    <a:pt x="4663" y="2773"/>
                    <a:pt x="4663" y="2773"/>
                  </a:cubicBezTo>
                  <a:lnTo>
                    <a:pt x="5671" y="1324"/>
                  </a:lnTo>
                  <a:cubicBezTo>
                    <a:pt x="5734" y="1261"/>
                    <a:pt x="5734" y="1198"/>
                    <a:pt x="5671" y="1198"/>
                  </a:cubicBezTo>
                  <a:lnTo>
                    <a:pt x="5293" y="1198"/>
                  </a:lnTo>
                  <a:cubicBezTo>
                    <a:pt x="5293" y="1198"/>
                    <a:pt x="5230" y="1198"/>
                    <a:pt x="5230" y="1261"/>
                  </a:cubicBezTo>
                  <a:lnTo>
                    <a:pt x="4411" y="2395"/>
                  </a:lnTo>
                  <a:cubicBezTo>
                    <a:pt x="4411" y="2426"/>
                    <a:pt x="4395" y="2442"/>
                    <a:pt x="4380" y="2442"/>
                  </a:cubicBezTo>
                  <a:cubicBezTo>
                    <a:pt x="4364" y="2442"/>
                    <a:pt x="4348" y="2426"/>
                    <a:pt x="4348" y="2395"/>
                  </a:cubicBezTo>
                  <a:lnTo>
                    <a:pt x="3529" y="1261"/>
                  </a:lnTo>
                  <a:cubicBezTo>
                    <a:pt x="3529" y="1198"/>
                    <a:pt x="3529" y="1198"/>
                    <a:pt x="3466" y="1198"/>
                  </a:cubicBezTo>
                  <a:close/>
                  <a:moveTo>
                    <a:pt x="8759" y="1198"/>
                  </a:moveTo>
                  <a:cubicBezTo>
                    <a:pt x="8759" y="1198"/>
                    <a:pt x="8696" y="1261"/>
                    <a:pt x="8696" y="1261"/>
                  </a:cubicBezTo>
                  <a:lnTo>
                    <a:pt x="8696" y="3403"/>
                  </a:lnTo>
                  <a:cubicBezTo>
                    <a:pt x="8696" y="4096"/>
                    <a:pt x="9200" y="4411"/>
                    <a:pt x="9830" y="4411"/>
                  </a:cubicBezTo>
                  <a:cubicBezTo>
                    <a:pt x="10208" y="4411"/>
                    <a:pt x="10460" y="4285"/>
                    <a:pt x="10649" y="4033"/>
                  </a:cubicBezTo>
                  <a:cubicBezTo>
                    <a:pt x="10649" y="4033"/>
                    <a:pt x="10712" y="4033"/>
                    <a:pt x="10712" y="4096"/>
                  </a:cubicBezTo>
                  <a:lnTo>
                    <a:pt x="10712" y="4285"/>
                  </a:lnTo>
                  <a:cubicBezTo>
                    <a:pt x="10712" y="4348"/>
                    <a:pt x="10712" y="4411"/>
                    <a:pt x="10775" y="4411"/>
                  </a:cubicBezTo>
                  <a:lnTo>
                    <a:pt x="11027" y="4411"/>
                  </a:lnTo>
                  <a:cubicBezTo>
                    <a:pt x="11090" y="4411"/>
                    <a:pt x="11153" y="4348"/>
                    <a:pt x="11153" y="4285"/>
                  </a:cubicBezTo>
                  <a:lnTo>
                    <a:pt x="11153" y="1261"/>
                  </a:lnTo>
                  <a:cubicBezTo>
                    <a:pt x="11153" y="1261"/>
                    <a:pt x="11090" y="1198"/>
                    <a:pt x="11027" y="1198"/>
                  </a:cubicBezTo>
                  <a:lnTo>
                    <a:pt x="10775" y="1198"/>
                  </a:lnTo>
                  <a:cubicBezTo>
                    <a:pt x="10712" y="1198"/>
                    <a:pt x="10712" y="1261"/>
                    <a:pt x="10712" y="1261"/>
                  </a:cubicBezTo>
                  <a:lnTo>
                    <a:pt x="10712" y="3277"/>
                  </a:lnTo>
                  <a:cubicBezTo>
                    <a:pt x="10712" y="3718"/>
                    <a:pt x="10397" y="4033"/>
                    <a:pt x="9893" y="4033"/>
                  </a:cubicBezTo>
                  <a:cubicBezTo>
                    <a:pt x="9452" y="4033"/>
                    <a:pt x="9137" y="3718"/>
                    <a:pt x="9137" y="3277"/>
                  </a:cubicBezTo>
                  <a:lnTo>
                    <a:pt x="9137" y="1261"/>
                  </a:lnTo>
                  <a:cubicBezTo>
                    <a:pt x="9137" y="1261"/>
                    <a:pt x="9137" y="1198"/>
                    <a:pt x="9074" y="1198"/>
                  </a:cubicBezTo>
                  <a:close/>
                  <a:moveTo>
                    <a:pt x="12224" y="1198"/>
                  </a:moveTo>
                  <a:cubicBezTo>
                    <a:pt x="12161" y="1198"/>
                    <a:pt x="12161" y="1261"/>
                    <a:pt x="12161" y="1261"/>
                  </a:cubicBezTo>
                  <a:lnTo>
                    <a:pt x="12161" y="4285"/>
                  </a:lnTo>
                  <a:cubicBezTo>
                    <a:pt x="12161" y="4348"/>
                    <a:pt x="12161" y="4411"/>
                    <a:pt x="12224" y="4411"/>
                  </a:cubicBezTo>
                  <a:lnTo>
                    <a:pt x="12476" y="4411"/>
                  </a:lnTo>
                  <a:cubicBezTo>
                    <a:pt x="12539" y="4411"/>
                    <a:pt x="12602" y="4348"/>
                    <a:pt x="12602" y="4285"/>
                  </a:cubicBezTo>
                  <a:lnTo>
                    <a:pt x="12602" y="2458"/>
                  </a:lnTo>
                  <a:cubicBezTo>
                    <a:pt x="12602" y="2017"/>
                    <a:pt x="12918" y="1639"/>
                    <a:pt x="13359" y="1639"/>
                  </a:cubicBezTo>
                  <a:cubicBezTo>
                    <a:pt x="13485" y="1639"/>
                    <a:pt x="13548" y="1639"/>
                    <a:pt x="13674" y="1702"/>
                  </a:cubicBezTo>
                  <a:cubicBezTo>
                    <a:pt x="13674" y="1702"/>
                    <a:pt x="13737" y="1702"/>
                    <a:pt x="13737" y="1639"/>
                  </a:cubicBezTo>
                  <a:lnTo>
                    <a:pt x="13800" y="1324"/>
                  </a:lnTo>
                  <a:cubicBezTo>
                    <a:pt x="13800" y="1324"/>
                    <a:pt x="13800" y="1261"/>
                    <a:pt x="13737" y="1261"/>
                  </a:cubicBezTo>
                  <a:cubicBezTo>
                    <a:pt x="13674" y="1198"/>
                    <a:pt x="13548" y="1198"/>
                    <a:pt x="13422" y="1198"/>
                  </a:cubicBezTo>
                  <a:cubicBezTo>
                    <a:pt x="13044" y="1198"/>
                    <a:pt x="12792" y="1387"/>
                    <a:pt x="12602" y="1639"/>
                  </a:cubicBezTo>
                  <a:lnTo>
                    <a:pt x="12602" y="1261"/>
                  </a:lnTo>
                  <a:cubicBezTo>
                    <a:pt x="12602" y="1261"/>
                    <a:pt x="12539" y="1198"/>
                    <a:pt x="12476" y="1198"/>
                  </a:cubicBezTo>
                  <a:close/>
                  <a:moveTo>
                    <a:pt x="14493" y="1"/>
                  </a:moveTo>
                  <a:cubicBezTo>
                    <a:pt x="14430" y="1"/>
                    <a:pt x="14430" y="1"/>
                    <a:pt x="14430" y="64"/>
                  </a:cubicBezTo>
                  <a:lnTo>
                    <a:pt x="14430" y="4285"/>
                  </a:lnTo>
                  <a:cubicBezTo>
                    <a:pt x="14430" y="4348"/>
                    <a:pt x="14430" y="4411"/>
                    <a:pt x="14493" y="4411"/>
                  </a:cubicBezTo>
                  <a:lnTo>
                    <a:pt x="14808" y="4411"/>
                  </a:lnTo>
                  <a:cubicBezTo>
                    <a:pt x="14871" y="4411"/>
                    <a:pt x="14871" y="4348"/>
                    <a:pt x="14871" y="4285"/>
                  </a:cubicBezTo>
                  <a:lnTo>
                    <a:pt x="14871" y="4096"/>
                  </a:lnTo>
                  <a:cubicBezTo>
                    <a:pt x="14871" y="4033"/>
                    <a:pt x="14871" y="4033"/>
                    <a:pt x="14934" y="4033"/>
                  </a:cubicBezTo>
                  <a:cubicBezTo>
                    <a:pt x="15123" y="4285"/>
                    <a:pt x="15375" y="4411"/>
                    <a:pt x="15690" y="4411"/>
                  </a:cubicBezTo>
                  <a:cubicBezTo>
                    <a:pt x="16320" y="4411"/>
                    <a:pt x="16698" y="4096"/>
                    <a:pt x="16887" y="3592"/>
                  </a:cubicBezTo>
                  <a:cubicBezTo>
                    <a:pt x="16950" y="3403"/>
                    <a:pt x="16950" y="3088"/>
                    <a:pt x="16950" y="2773"/>
                  </a:cubicBezTo>
                  <a:cubicBezTo>
                    <a:pt x="16950" y="2458"/>
                    <a:pt x="16950" y="2206"/>
                    <a:pt x="16887" y="2017"/>
                  </a:cubicBezTo>
                  <a:cubicBezTo>
                    <a:pt x="16698" y="1513"/>
                    <a:pt x="16320" y="1135"/>
                    <a:pt x="15690" y="1135"/>
                  </a:cubicBezTo>
                  <a:cubicBezTo>
                    <a:pt x="15375" y="1135"/>
                    <a:pt x="15123" y="1261"/>
                    <a:pt x="14934" y="1513"/>
                  </a:cubicBezTo>
                  <a:cubicBezTo>
                    <a:pt x="14913" y="1534"/>
                    <a:pt x="14899" y="1541"/>
                    <a:pt x="14890" y="1541"/>
                  </a:cubicBezTo>
                  <a:cubicBezTo>
                    <a:pt x="14871" y="1541"/>
                    <a:pt x="14871" y="1513"/>
                    <a:pt x="14871" y="1513"/>
                  </a:cubicBezTo>
                  <a:lnTo>
                    <a:pt x="14871" y="64"/>
                  </a:lnTo>
                  <a:cubicBezTo>
                    <a:pt x="14871" y="1"/>
                    <a:pt x="14871" y="1"/>
                    <a:pt x="14808" y="1"/>
                  </a:cubicBezTo>
                  <a:close/>
                  <a:moveTo>
                    <a:pt x="18966" y="1135"/>
                  </a:moveTo>
                  <a:cubicBezTo>
                    <a:pt x="18273" y="1135"/>
                    <a:pt x="17832" y="1450"/>
                    <a:pt x="17769" y="1954"/>
                  </a:cubicBezTo>
                  <a:cubicBezTo>
                    <a:pt x="17769" y="1954"/>
                    <a:pt x="17769" y="2017"/>
                    <a:pt x="17832" y="2017"/>
                  </a:cubicBezTo>
                  <a:lnTo>
                    <a:pt x="18147" y="2017"/>
                  </a:lnTo>
                  <a:cubicBezTo>
                    <a:pt x="18210" y="2017"/>
                    <a:pt x="18210" y="2017"/>
                    <a:pt x="18210" y="1954"/>
                  </a:cubicBezTo>
                  <a:cubicBezTo>
                    <a:pt x="18273" y="1702"/>
                    <a:pt x="18525" y="1513"/>
                    <a:pt x="18966" y="1513"/>
                  </a:cubicBezTo>
                  <a:cubicBezTo>
                    <a:pt x="19471" y="1513"/>
                    <a:pt x="19660" y="1828"/>
                    <a:pt x="19660" y="2206"/>
                  </a:cubicBezTo>
                  <a:lnTo>
                    <a:pt x="19660" y="2458"/>
                  </a:lnTo>
                  <a:cubicBezTo>
                    <a:pt x="19660" y="2458"/>
                    <a:pt x="19660" y="2521"/>
                    <a:pt x="19660" y="2521"/>
                  </a:cubicBezTo>
                  <a:lnTo>
                    <a:pt x="18903" y="2521"/>
                  </a:lnTo>
                  <a:cubicBezTo>
                    <a:pt x="18084" y="2521"/>
                    <a:pt x="17643" y="2899"/>
                    <a:pt x="17643" y="3529"/>
                  </a:cubicBezTo>
                  <a:cubicBezTo>
                    <a:pt x="17643" y="4159"/>
                    <a:pt x="18147" y="4411"/>
                    <a:pt x="18651" y="4411"/>
                  </a:cubicBezTo>
                  <a:cubicBezTo>
                    <a:pt x="19093" y="4411"/>
                    <a:pt x="19408" y="4285"/>
                    <a:pt x="19660" y="4096"/>
                  </a:cubicBezTo>
                  <a:lnTo>
                    <a:pt x="19660" y="4285"/>
                  </a:lnTo>
                  <a:cubicBezTo>
                    <a:pt x="19660" y="4348"/>
                    <a:pt x="19723" y="4411"/>
                    <a:pt x="19786" y="4411"/>
                  </a:cubicBezTo>
                  <a:lnTo>
                    <a:pt x="20038" y="4411"/>
                  </a:lnTo>
                  <a:cubicBezTo>
                    <a:pt x="20101" y="4411"/>
                    <a:pt x="20164" y="4348"/>
                    <a:pt x="20164" y="4285"/>
                  </a:cubicBezTo>
                  <a:lnTo>
                    <a:pt x="20164" y="2206"/>
                  </a:lnTo>
                  <a:cubicBezTo>
                    <a:pt x="20164" y="1576"/>
                    <a:pt x="19723" y="1135"/>
                    <a:pt x="18966" y="1135"/>
                  </a:cubicBezTo>
                  <a:close/>
                  <a:moveTo>
                    <a:pt x="22369" y="1135"/>
                  </a:moveTo>
                  <a:cubicBezTo>
                    <a:pt x="21991" y="1135"/>
                    <a:pt x="21739" y="1261"/>
                    <a:pt x="21550" y="1513"/>
                  </a:cubicBezTo>
                  <a:cubicBezTo>
                    <a:pt x="21550" y="1534"/>
                    <a:pt x="21543" y="1541"/>
                    <a:pt x="21534" y="1541"/>
                  </a:cubicBezTo>
                  <a:cubicBezTo>
                    <a:pt x="21515" y="1541"/>
                    <a:pt x="21487" y="1513"/>
                    <a:pt x="21487" y="1513"/>
                  </a:cubicBezTo>
                  <a:lnTo>
                    <a:pt x="21487" y="1261"/>
                  </a:lnTo>
                  <a:cubicBezTo>
                    <a:pt x="21487" y="1261"/>
                    <a:pt x="21487" y="1198"/>
                    <a:pt x="21424" y="1198"/>
                  </a:cubicBezTo>
                  <a:lnTo>
                    <a:pt x="21172" y="1198"/>
                  </a:lnTo>
                  <a:cubicBezTo>
                    <a:pt x="21109" y="1198"/>
                    <a:pt x="21046" y="1261"/>
                    <a:pt x="21046" y="1261"/>
                  </a:cubicBezTo>
                  <a:lnTo>
                    <a:pt x="21046" y="4285"/>
                  </a:lnTo>
                  <a:cubicBezTo>
                    <a:pt x="21046" y="4348"/>
                    <a:pt x="21109" y="4411"/>
                    <a:pt x="21172" y="4411"/>
                  </a:cubicBezTo>
                  <a:lnTo>
                    <a:pt x="21424" y="4411"/>
                  </a:lnTo>
                  <a:cubicBezTo>
                    <a:pt x="21487" y="4411"/>
                    <a:pt x="21487" y="4348"/>
                    <a:pt x="21487" y="4285"/>
                  </a:cubicBezTo>
                  <a:lnTo>
                    <a:pt x="21487" y="2206"/>
                  </a:lnTo>
                  <a:cubicBezTo>
                    <a:pt x="21550" y="1828"/>
                    <a:pt x="21865" y="1576"/>
                    <a:pt x="22306" y="1576"/>
                  </a:cubicBezTo>
                  <a:cubicBezTo>
                    <a:pt x="22747" y="1576"/>
                    <a:pt x="23062" y="1891"/>
                    <a:pt x="23062" y="2332"/>
                  </a:cubicBezTo>
                  <a:lnTo>
                    <a:pt x="23062" y="4285"/>
                  </a:lnTo>
                  <a:cubicBezTo>
                    <a:pt x="23062" y="4348"/>
                    <a:pt x="23062" y="4411"/>
                    <a:pt x="23125" y="4411"/>
                  </a:cubicBezTo>
                  <a:lnTo>
                    <a:pt x="23377" y="4411"/>
                  </a:lnTo>
                  <a:cubicBezTo>
                    <a:pt x="23440" y="4411"/>
                    <a:pt x="23503" y="4348"/>
                    <a:pt x="23503" y="4285"/>
                  </a:cubicBezTo>
                  <a:lnTo>
                    <a:pt x="23503" y="2269"/>
                  </a:lnTo>
                  <a:cubicBezTo>
                    <a:pt x="23503" y="1576"/>
                    <a:pt x="23062" y="1135"/>
                    <a:pt x="22369" y="1135"/>
                  </a:cubicBezTo>
                  <a:close/>
                  <a:moveTo>
                    <a:pt x="26906" y="1135"/>
                  </a:moveTo>
                  <a:cubicBezTo>
                    <a:pt x="26339" y="1135"/>
                    <a:pt x="25835" y="1513"/>
                    <a:pt x="25709" y="2017"/>
                  </a:cubicBezTo>
                  <a:cubicBezTo>
                    <a:pt x="25646" y="2206"/>
                    <a:pt x="25646" y="2458"/>
                    <a:pt x="25646" y="2773"/>
                  </a:cubicBezTo>
                  <a:cubicBezTo>
                    <a:pt x="25646" y="3088"/>
                    <a:pt x="25646" y="3340"/>
                    <a:pt x="25709" y="3592"/>
                  </a:cubicBezTo>
                  <a:cubicBezTo>
                    <a:pt x="25835" y="4096"/>
                    <a:pt x="26276" y="4411"/>
                    <a:pt x="26906" y="4411"/>
                  </a:cubicBezTo>
                  <a:cubicBezTo>
                    <a:pt x="27536" y="4411"/>
                    <a:pt x="28040" y="4096"/>
                    <a:pt x="28166" y="3592"/>
                  </a:cubicBezTo>
                  <a:cubicBezTo>
                    <a:pt x="28166" y="3592"/>
                    <a:pt x="28166" y="3529"/>
                    <a:pt x="28166" y="3529"/>
                  </a:cubicBezTo>
                  <a:cubicBezTo>
                    <a:pt x="28166" y="3466"/>
                    <a:pt x="28166" y="3403"/>
                    <a:pt x="28103" y="3403"/>
                  </a:cubicBezTo>
                  <a:lnTo>
                    <a:pt x="27851" y="3403"/>
                  </a:lnTo>
                  <a:cubicBezTo>
                    <a:pt x="27832" y="3385"/>
                    <a:pt x="27814" y="3377"/>
                    <a:pt x="27797" y="3377"/>
                  </a:cubicBezTo>
                  <a:cubicBezTo>
                    <a:pt x="27756" y="3377"/>
                    <a:pt x="27725" y="3422"/>
                    <a:pt x="27725" y="3466"/>
                  </a:cubicBezTo>
                  <a:cubicBezTo>
                    <a:pt x="27662" y="3781"/>
                    <a:pt x="27347" y="4033"/>
                    <a:pt x="26906" y="4033"/>
                  </a:cubicBezTo>
                  <a:cubicBezTo>
                    <a:pt x="26465" y="4033"/>
                    <a:pt x="26213" y="3781"/>
                    <a:pt x="26150" y="3403"/>
                  </a:cubicBezTo>
                  <a:cubicBezTo>
                    <a:pt x="26087" y="3277"/>
                    <a:pt x="26087" y="3088"/>
                    <a:pt x="26087" y="2773"/>
                  </a:cubicBezTo>
                  <a:cubicBezTo>
                    <a:pt x="26087" y="2521"/>
                    <a:pt x="26087" y="2269"/>
                    <a:pt x="26150" y="2143"/>
                  </a:cubicBezTo>
                  <a:cubicBezTo>
                    <a:pt x="26213" y="1765"/>
                    <a:pt x="26465" y="1513"/>
                    <a:pt x="26906" y="1513"/>
                  </a:cubicBezTo>
                  <a:cubicBezTo>
                    <a:pt x="27347" y="1513"/>
                    <a:pt x="27662" y="1828"/>
                    <a:pt x="27725" y="2143"/>
                  </a:cubicBezTo>
                  <a:cubicBezTo>
                    <a:pt x="27725" y="2143"/>
                    <a:pt x="27725" y="2143"/>
                    <a:pt x="27725" y="2206"/>
                  </a:cubicBezTo>
                  <a:cubicBezTo>
                    <a:pt x="27788" y="2269"/>
                    <a:pt x="27788" y="2269"/>
                    <a:pt x="27851" y="2269"/>
                  </a:cubicBezTo>
                  <a:lnTo>
                    <a:pt x="28103" y="2206"/>
                  </a:lnTo>
                  <a:cubicBezTo>
                    <a:pt x="28166" y="2206"/>
                    <a:pt x="28229" y="2206"/>
                    <a:pt x="28166" y="2143"/>
                  </a:cubicBezTo>
                  <a:cubicBezTo>
                    <a:pt x="28166" y="2080"/>
                    <a:pt x="28166" y="2017"/>
                    <a:pt x="28166" y="1954"/>
                  </a:cubicBezTo>
                  <a:cubicBezTo>
                    <a:pt x="28040" y="1513"/>
                    <a:pt x="27536" y="1135"/>
                    <a:pt x="26906" y="1135"/>
                  </a:cubicBezTo>
                  <a:close/>
                  <a:moveTo>
                    <a:pt x="30182" y="1135"/>
                  </a:moveTo>
                  <a:cubicBezTo>
                    <a:pt x="29552" y="1135"/>
                    <a:pt x="29048" y="1513"/>
                    <a:pt x="28922" y="2080"/>
                  </a:cubicBezTo>
                  <a:cubicBezTo>
                    <a:pt x="28859" y="2269"/>
                    <a:pt x="28859" y="2458"/>
                    <a:pt x="28859" y="2773"/>
                  </a:cubicBezTo>
                  <a:cubicBezTo>
                    <a:pt x="28859" y="3151"/>
                    <a:pt x="28922" y="3403"/>
                    <a:pt x="28985" y="3655"/>
                  </a:cubicBezTo>
                  <a:cubicBezTo>
                    <a:pt x="29174" y="4159"/>
                    <a:pt x="29552" y="4411"/>
                    <a:pt x="30182" y="4411"/>
                  </a:cubicBezTo>
                  <a:cubicBezTo>
                    <a:pt x="30749" y="4411"/>
                    <a:pt x="31127" y="4159"/>
                    <a:pt x="31379" y="3781"/>
                  </a:cubicBezTo>
                  <a:cubicBezTo>
                    <a:pt x="31379" y="3718"/>
                    <a:pt x="31379" y="3655"/>
                    <a:pt x="31316" y="3655"/>
                  </a:cubicBezTo>
                  <a:lnTo>
                    <a:pt x="31127" y="3529"/>
                  </a:lnTo>
                  <a:cubicBezTo>
                    <a:pt x="31064" y="3529"/>
                    <a:pt x="31064" y="3529"/>
                    <a:pt x="31001" y="3592"/>
                  </a:cubicBezTo>
                  <a:cubicBezTo>
                    <a:pt x="30875" y="3844"/>
                    <a:pt x="30623" y="4033"/>
                    <a:pt x="30245" y="4033"/>
                  </a:cubicBezTo>
                  <a:cubicBezTo>
                    <a:pt x="29741" y="4033"/>
                    <a:pt x="29426" y="3781"/>
                    <a:pt x="29363" y="3466"/>
                  </a:cubicBezTo>
                  <a:cubicBezTo>
                    <a:pt x="29363" y="3340"/>
                    <a:pt x="29300" y="3214"/>
                    <a:pt x="29300" y="2962"/>
                  </a:cubicBezTo>
                  <a:lnTo>
                    <a:pt x="31379" y="2962"/>
                  </a:lnTo>
                  <a:cubicBezTo>
                    <a:pt x="31442" y="2962"/>
                    <a:pt x="31442" y="2899"/>
                    <a:pt x="31442" y="2836"/>
                  </a:cubicBezTo>
                  <a:cubicBezTo>
                    <a:pt x="31442" y="2584"/>
                    <a:pt x="31442" y="2395"/>
                    <a:pt x="31442" y="2206"/>
                  </a:cubicBezTo>
                  <a:cubicBezTo>
                    <a:pt x="31316" y="1576"/>
                    <a:pt x="30875" y="1135"/>
                    <a:pt x="30182" y="1135"/>
                  </a:cubicBezTo>
                  <a:close/>
                  <a:moveTo>
                    <a:pt x="33648" y="1135"/>
                  </a:moveTo>
                  <a:cubicBezTo>
                    <a:pt x="33270" y="1135"/>
                    <a:pt x="33018" y="1261"/>
                    <a:pt x="32829" y="1513"/>
                  </a:cubicBezTo>
                  <a:cubicBezTo>
                    <a:pt x="32829" y="1534"/>
                    <a:pt x="32822" y="1541"/>
                    <a:pt x="32812" y="1541"/>
                  </a:cubicBezTo>
                  <a:cubicBezTo>
                    <a:pt x="32794" y="1541"/>
                    <a:pt x="32766" y="1513"/>
                    <a:pt x="32766" y="1513"/>
                  </a:cubicBezTo>
                  <a:lnTo>
                    <a:pt x="32766" y="1261"/>
                  </a:lnTo>
                  <a:cubicBezTo>
                    <a:pt x="32766" y="1261"/>
                    <a:pt x="32766" y="1198"/>
                    <a:pt x="32703" y="1198"/>
                  </a:cubicBezTo>
                  <a:lnTo>
                    <a:pt x="32451" y="1198"/>
                  </a:lnTo>
                  <a:cubicBezTo>
                    <a:pt x="32388" y="1198"/>
                    <a:pt x="32325" y="1261"/>
                    <a:pt x="32325" y="1261"/>
                  </a:cubicBezTo>
                  <a:lnTo>
                    <a:pt x="32325" y="4285"/>
                  </a:lnTo>
                  <a:cubicBezTo>
                    <a:pt x="32325" y="4348"/>
                    <a:pt x="32388" y="4411"/>
                    <a:pt x="32451" y="4411"/>
                  </a:cubicBezTo>
                  <a:lnTo>
                    <a:pt x="32703" y="4411"/>
                  </a:lnTo>
                  <a:cubicBezTo>
                    <a:pt x="32766" y="4411"/>
                    <a:pt x="32766" y="4348"/>
                    <a:pt x="32766" y="4285"/>
                  </a:cubicBezTo>
                  <a:lnTo>
                    <a:pt x="32766" y="2206"/>
                  </a:lnTo>
                  <a:cubicBezTo>
                    <a:pt x="32829" y="1828"/>
                    <a:pt x="33144" y="1576"/>
                    <a:pt x="33585" y="1576"/>
                  </a:cubicBezTo>
                  <a:cubicBezTo>
                    <a:pt x="34026" y="1576"/>
                    <a:pt x="34341" y="1891"/>
                    <a:pt x="34341" y="2332"/>
                  </a:cubicBezTo>
                  <a:lnTo>
                    <a:pt x="34341" y="4285"/>
                  </a:lnTo>
                  <a:cubicBezTo>
                    <a:pt x="34341" y="4348"/>
                    <a:pt x="34341" y="4411"/>
                    <a:pt x="34404" y="4411"/>
                  </a:cubicBezTo>
                  <a:lnTo>
                    <a:pt x="34656" y="4411"/>
                  </a:lnTo>
                  <a:cubicBezTo>
                    <a:pt x="34719" y="4411"/>
                    <a:pt x="34782" y="4348"/>
                    <a:pt x="34782" y="4285"/>
                  </a:cubicBezTo>
                  <a:lnTo>
                    <a:pt x="34782" y="2269"/>
                  </a:lnTo>
                  <a:cubicBezTo>
                    <a:pt x="34782" y="1576"/>
                    <a:pt x="34341" y="1135"/>
                    <a:pt x="33648" y="1135"/>
                  </a:cubicBezTo>
                  <a:close/>
                  <a:moveTo>
                    <a:pt x="36042" y="379"/>
                  </a:moveTo>
                  <a:cubicBezTo>
                    <a:pt x="35979" y="379"/>
                    <a:pt x="35916" y="442"/>
                    <a:pt x="35916" y="442"/>
                  </a:cubicBezTo>
                  <a:lnTo>
                    <a:pt x="35916" y="1198"/>
                  </a:lnTo>
                  <a:lnTo>
                    <a:pt x="35538" y="1198"/>
                  </a:lnTo>
                  <a:cubicBezTo>
                    <a:pt x="35475" y="1198"/>
                    <a:pt x="35475" y="1261"/>
                    <a:pt x="35475" y="1261"/>
                  </a:cubicBezTo>
                  <a:lnTo>
                    <a:pt x="35475" y="1513"/>
                  </a:lnTo>
                  <a:cubicBezTo>
                    <a:pt x="35475" y="1513"/>
                    <a:pt x="35475" y="1576"/>
                    <a:pt x="35538" y="1576"/>
                  </a:cubicBezTo>
                  <a:lnTo>
                    <a:pt x="35916" y="1576"/>
                  </a:lnTo>
                  <a:lnTo>
                    <a:pt x="35916" y="3592"/>
                  </a:lnTo>
                  <a:cubicBezTo>
                    <a:pt x="35916" y="4222"/>
                    <a:pt x="36294" y="4411"/>
                    <a:pt x="36861" y="4411"/>
                  </a:cubicBezTo>
                  <a:lnTo>
                    <a:pt x="37050" y="4411"/>
                  </a:lnTo>
                  <a:cubicBezTo>
                    <a:pt x="37113" y="4348"/>
                    <a:pt x="37176" y="4348"/>
                    <a:pt x="37176" y="4285"/>
                  </a:cubicBezTo>
                  <a:lnTo>
                    <a:pt x="37176" y="4096"/>
                  </a:lnTo>
                  <a:cubicBezTo>
                    <a:pt x="37176" y="4033"/>
                    <a:pt x="37113" y="3970"/>
                    <a:pt x="37050" y="3970"/>
                  </a:cubicBezTo>
                  <a:lnTo>
                    <a:pt x="36924" y="3970"/>
                  </a:lnTo>
                  <a:cubicBezTo>
                    <a:pt x="36546" y="3970"/>
                    <a:pt x="36357" y="3844"/>
                    <a:pt x="36357" y="3466"/>
                  </a:cubicBezTo>
                  <a:lnTo>
                    <a:pt x="36357" y="1576"/>
                  </a:lnTo>
                  <a:lnTo>
                    <a:pt x="37113" y="1576"/>
                  </a:lnTo>
                  <a:cubicBezTo>
                    <a:pt x="37113" y="1576"/>
                    <a:pt x="37176" y="1513"/>
                    <a:pt x="37176" y="1513"/>
                  </a:cubicBezTo>
                  <a:lnTo>
                    <a:pt x="37176" y="1261"/>
                  </a:lnTo>
                  <a:cubicBezTo>
                    <a:pt x="37176" y="1261"/>
                    <a:pt x="37113" y="1198"/>
                    <a:pt x="37113" y="1198"/>
                  </a:cubicBezTo>
                  <a:lnTo>
                    <a:pt x="36357" y="1198"/>
                  </a:lnTo>
                  <a:lnTo>
                    <a:pt x="36357" y="442"/>
                  </a:lnTo>
                  <a:cubicBezTo>
                    <a:pt x="36357" y="442"/>
                    <a:pt x="36357" y="379"/>
                    <a:pt x="36294" y="379"/>
                  </a:cubicBezTo>
                  <a:close/>
                  <a:moveTo>
                    <a:pt x="39130" y="1135"/>
                  </a:moveTo>
                  <a:cubicBezTo>
                    <a:pt x="38500" y="1135"/>
                    <a:pt x="38058" y="1513"/>
                    <a:pt x="37869" y="2080"/>
                  </a:cubicBezTo>
                  <a:cubicBezTo>
                    <a:pt x="37869" y="2269"/>
                    <a:pt x="37869" y="2458"/>
                    <a:pt x="37869" y="2773"/>
                  </a:cubicBezTo>
                  <a:cubicBezTo>
                    <a:pt x="37869" y="3151"/>
                    <a:pt x="37869" y="3403"/>
                    <a:pt x="37932" y="3655"/>
                  </a:cubicBezTo>
                  <a:cubicBezTo>
                    <a:pt x="38122" y="4159"/>
                    <a:pt x="38563" y="4411"/>
                    <a:pt x="39130" y="4411"/>
                  </a:cubicBezTo>
                  <a:cubicBezTo>
                    <a:pt x="39697" y="4411"/>
                    <a:pt x="40138" y="4159"/>
                    <a:pt x="40327" y="3781"/>
                  </a:cubicBezTo>
                  <a:cubicBezTo>
                    <a:pt x="40327" y="3718"/>
                    <a:pt x="40327" y="3655"/>
                    <a:pt x="40264" y="3655"/>
                  </a:cubicBezTo>
                  <a:lnTo>
                    <a:pt x="40075" y="3529"/>
                  </a:lnTo>
                  <a:cubicBezTo>
                    <a:pt x="40075" y="3529"/>
                    <a:pt x="40012" y="3529"/>
                    <a:pt x="40012" y="3592"/>
                  </a:cubicBezTo>
                  <a:cubicBezTo>
                    <a:pt x="39823" y="3844"/>
                    <a:pt x="39571" y="4033"/>
                    <a:pt x="39193" y="4033"/>
                  </a:cubicBezTo>
                  <a:cubicBezTo>
                    <a:pt x="38689" y="4033"/>
                    <a:pt x="38437" y="3781"/>
                    <a:pt x="38311" y="3466"/>
                  </a:cubicBezTo>
                  <a:cubicBezTo>
                    <a:pt x="38311" y="3340"/>
                    <a:pt x="38311" y="3214"/>
                    <a:pt x="38311" y="2962"/>
                  </a:cubicBezTo>
                  <a:lnTo>
                    <a:pt x="40327" y="2962"/>
                  </a:lnTo>
                  <a:cubicBezTo>
                    <a:pt x="40390" y="2962"/>
                    <a:pt x="40390" y="2899"/>
                    <a:pt x="40390" y="2836"/>
                  </a:cubicBezTo>
                  <a:cubicBezTo>
                    <a:pt x="40390" y="2584"/>
                    <a:pt x="40390" y="2395"/>
                    <a:pt x="40390" y="2206"/>
                  </a:cubicBezTo>
                  <a:cubicBezTo>
                    <a:pt x="40264" y="1576"/>
                    <a:pt x="39886" y="1135"/>
                    <a:pt x="39130" y="1135"/>
                  </a:cubicBezTo>
                  <a:close/>
                  <a:moveTo>
                    <a:pt x="41398" y="1198"/>
                  </a:moveTo>
                  <a:cubicBezTo>
                    <a:pt x="41335" y="1198"/>
                    <a:pt x="41272" y="1261"/>
                    <a:pt x="41272" y="1261"/>
                  </a:cubicBezTo>
                  <a:lnTo>
                    <a:pt x="41272" y="4285"/>
                  </a:lnTo>
                  <a:cubicBezTo>
                    <a:pt x="41272" y="4348"/>
                    <a:pt x="41335" y="4411"/>
                    <a:pt x="41398" y="4411"/>
                  </a:cubicBezTo>
                  <a:lnTo>
                    <a:pt x="41650" y="4411"/>
                  </a:lnTo>
                  <a:cubicBezTo>
                    <a:pt x="41713" y="4411"/>
                    <a:pt x="41776" y="4348"/>
                    <a:pt x="41776" y="4285"/>
                  </a:cubicBezTo>
                  <a:lnTo>
                    <a:pt x="41776" y="2458"/>
                  </a:lnTo>
                  <a:cubicBezTo>
                    <a:pt x="41776" y="2017"/>
                    <a:pt x="42091" y="1639"/>
                    <a:pt x="42532" y="1639"/>
                  </a:cubicBezTo>
                  <a:cubicBezTo>
                    <a:pt x="42658" y="1639"/>
                    <a:pt x="42721" y="1639"/>
                    <a:pt x="42784" y="1702"/>
                  </a:cubicBezTo>
                  <a:cubicBezTo>
                    <a:pt x="42847" y="1702"/>
                    <a:pt x="42910" y="1702"/>
                    <a:pt x="42910" y="1639"/>
                  </a:cubicBezTo>
                  <a:lnTo>
                    <a:pt x="42973" y="1324"/>
                  </a:lnTo>
                  <a:cubicBezTo>
                    <a:pt x="42973" y="1324"/>
                    <a:pt x="42973" y="1261"/>
                    <a:pt x="42910" y="1261"/>
                  </a:cubicBezTo>
                  <a:cubicBezTo>
                    <a:pt x="42847" y="1198"/>
                    <a:pt x="42721" y="1198"/>
                    <a:pt x="42595" y="1198"/>
                  </a:cubicBezTo>
                  <a:cubicBezTo>
                    <a:pt x="42217" y="1198"/>
                    <a:pt x="41965" y="1387"/>
                    <a:pt x="41776" y="1639"/>
                  </a:cubicBezTo>
                  <a:lnTo>
                    <a:pt x="41776" y="1261"/>
                  </a:lnTo>
                  <a:cubicBezTo>
                    <a:pt x="41776" y="1261"/>
                    <a:pt x="41713" y="1198"/>
                    <a:pt x="41650" y="1198"/>
                  </a:cubicBezTo>
                  <a:close/>
                  <a:moveTo>
                    <a:pt x="44612" y="1198"/>
                  </a:moveTo>
                  <a:cubicBezTo>
                    <a:pt x="43918" y="1198"/>
                    <a:pt x="43414" y="1513"/>
                    <a:pt x="43414" y="2080"/>
                  </a:cubicBezTo>
                  <a:cubicBezTo>
                    <a:pt x="43414" y="2647"/>
                    <a:pt x="44044" y="2836"/>
                    <a:pt x="44549" y="2962"/>
                  </a:cubicBezTo>
                  <a:cubicBezTo>
                    <a:pt x="44990" y="3088"/>
                    <a:pt x="45368" y="3214"/>
                    <a:pt x="45368" y="3529"/>
                  </a:cubicBezTo>
                  <a:cubicBezTo>
                    <a:pt x="45368" y="3844"/>
                    <a:pt x="45053" y="4096"/>
                    <a:pt x="44612" y="4096"/>
                  </a:cubicBezTo>
                  <a:cubicBezTo>
                    <a:pt x="44170" y="4096"/>
                    <a:pt x="43855" y="3844"/>
                    <a:pt x="43855" y="3529"/>
                  </a:cubicBezTo>
                  <a:cubicBezTo>
                    <a:pt x="43855" y="3466"/>
                    <a:pt x="43855" y="3466"/>
                    <a:pt x="43792" y="3466"/>
                  </a:cubicBezTo>
                  <a:lnTo>
                    <a:pt x="43477" y="3466"/>
                  </a:lnTo>
                  <a:cubicBezTo>
                    <a:pt x="43477" y="3466"/>
                    <a:pt x="43414" y="3466"/>
                    <a:pt x="43414" y="3529"/>
                  </a:cubicBezTo>
                  <a:lnTo>
                    <a:pt x="43414" y="3592"/>
                  </a:lnTo>
                  <a:cubicBezTo>
                    <a:pt x="43414" y="4033"/>
                    <a:pt x="43918" y="4411"/>
                    <a:pt x="44612" y="4411"/>
                  </a:cubicBezTo>
                  <a:cubicBezTo>
                    <a:pt x="45305" y="4411"/>
                    <a:pt x="45809" y="4033"/>
                    <a:pt x="45809" y="3529"/>
                  </a:cubicBezTo>
                  <a:cubicBezTo>
                    <a:pt x="45809" y="2899"/>
                    <a:pt x="45179" y="2710"/>
                    <a:pt x="44675" y="2584"/>
                  </a:cubicBezTo>
                  <a:cubicBezTo>
                    <a:pt x="44233" y="2458"/>
                    <a:pt x="43855" y="2332"/>
                    <a:pt x="43855" y="2017"/>
                  </a:cubicBezTo>
                  <a:cubicBezTo>
                    <a:pt x="43855" y="1702"/>
                    <a:pt x="44170" y="1513"/>
                    <a:pt x="44612" y="1513"/>
                  </a:cubicBezTo>
                  <a:cubicBezTo>
                    <a:pt x="45053" y="1513"/>
                    <a:pt x="45368" y="1765"/>
                    <a:pt x="45368" y="2017"/>
                  </a:cubicBezTo>
                  <a:lnTo>
                    <a:pt x="45368" y="2080"/>
                  </a:lnTo>
                  <a:cubicBezTo>
                    <a:pt x="45368" y="2080"/>
                    <a:pt x="45368" y="2143"/>
                    <a:pt x="45431" y="2143"/>
                  </a:cubicBezTo>
                  <a:lnTo>
                    <a:pt x="45683" y="2143"/>
                  </a:lnTo>
                  <a:cubicBezTo>
                    <a:pt x="45746" y="2143"/>
                    <a:pt x="45746" y="2080"/>
                    <a:pt x="45746" y="2017"/>
                  </a:cubicBezTo>
                  <a:cubicBezTo>
                    <a:pt x="45746" y="1513"/>
                    <a:pt x="45305" y="1198"/>
                    <a:pt x="44612" y="1198"/>
                  </a:cubicBezTo>
                  <a:close/>
                </a:path>
              </a:pathLst>
            </a:custGeom>
            <a:solidFill>
              <a:srgbClr val="E6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5083575" y="3604950"/>
              <a:ext cx="1583150" cy="141800"/>
            </a:xfrm>
            <a:custGeom>
              <a:avLst/>
              <a:gdLst/>
              <a:ahLst/>
              <a:cxnLst/>
              <a:rect l="l" t="t" r="r" b="b"/>
              <a:pathLst>
                <a:path w="63326" h="5672" extrusionOk="0">
                  <a:moveTo>
                    <a:pt x="4096" y="0"/>
                  </a:moveTo>
                  <a:cubicBezTo>
                    <a:pt x="3907" y="0"/>
                    <a:pt x="3781" y="126"/>
                    <a:pt x="3781" y="315"/>
                  </a:cubicBezTo>
                  <a:cubicBezTo>
                    <a:pt x="3781" y="504"/>
                    <a:pt x="3907" y="630"/>
                    <a:pt x="4096" y="630"/>
                  </a:cubicBezTo>
                  <a:cubicBezTo>
                    <a:pt x="4285" y="630"/>
                    <a:pt x="4411" y="504"/>
                    <a:pt x="4411" y="315"/>
                  </a:cubicBezTo>
                  <a:cubicBezTo>
                    <a:pt x="4411" y="126"/>
                    <a:pt x="4285" y="0"/>
                    <a:pt x="4096" y="0"/>
                  </a:cubicBezTo>
                  <a:close/>
                  <a:moveTo>
                    <a:pt x="13233" y="0"/>
                  </a:moveTo>
                  <a:cubicBezTo>
                    <a:pt x="13044" y="0"/>
                    <a:pt x="12918" y="126"/>
                    <a:pt x="12918" y="315"/>
                  </a:cubicBezTo>
                  <a:cubicBezTo>
                    <a:pt x="12918" y="504"/>
                    <a:pt x="13044" y="630"/>
                    <a:pt x="13233" y="630"/>
                  </a:cubicBezTo>
                  <a:cubicBezTo>
                    <a:pt x="13485" y="630"/>
                    <a:pt x="13611" y="504"/>
                    <a:pt x="13611" y="315"/>
                  </a:cubicBezTo>
                  <a:cubicBezTo>
                    <a:pt x="13611" y="126"/>
                    <a:pt x="13485" y="0"/>
                    <a:pt x="13233" y="0"/>
                  </a:cubicBezTo>
                  <a:close/>
                  <a:moveTo>
                    <a:pt x="42847" y="0"/>
                  </a:moveTo>
                  <a:cubicBezTo>
                    <a:pt x="42595" y="0"/>
                    <a:pt x="42469" y="126"/>
                    <a:pt x="42469" y="315"/>
                  </a:cubicBezTo>
                  <a:cubicBezTo>
                    <a:pt x="42469" y="504"/>
                    <a:pt x="42595" y="630"/>
                    <a:pt x="42847" y="630"/>
                  </a:cubicBezTo>
                  <a:cubicBezTo>
                    <a:pt x="43036" y="630"/>
                    <a:pt x="43162" y="504"/>
                    <a:pt x="43162" y="315"/>
                  </a:cubicBezTo>
                  <a:cubicBezTo>
                    <a:pt x="43162" y="126"/>
                    <a:pt x="43036" y="0"/>
                    <a:pt x="42847" y="0"/>
                  </a:cubicBezTo>
                  <a:close/>
                  <a:moveTo>
                    <a:pt x="49274" y="0"/>
                  </a:moveTo>
                  <a:cubicBezTo>
                    <a:pt x="49085" y="0"/>
                    <a:pt x="48959" y="126"/>
                    <a:pt x="48959" y="315"/>
                  </a:cubicBezTo>
                  <a:cubicBezTo>
                    <a:pt x="48959" y="504"/>
                    <a:pt x="49085" y="630"/>
                    <a:pt x="49274" y="630"/>
                  </a:cubicBezTo>
                  <a:cubicBezTo>
                    <a:pt x="49463" y="630"/>
                    <a:pt x="49589" y="504"/>
                    <a:pt x="49589" y="315"/>
                  </a:cubicBezTo>
                  <a:cubicBezTo>
                    <a:pt x="49589" y="126"/>
                    <a:pt x="49463" y="0"/>
                    <a:pt x="49274" y="0"/>
                  </a:cubicBezTo>
                  <a:close/>
                  <a:moveTo>
                    <a:pt x="24700" y="1575"/>
                  </a:moveTo>
                  <a:cubicBezTo>
                    <a:pt x="25141" y="1575"/>
                    <a:pt x="25457" y="1827"/>
                    <a:pt x="25520" y="2206"/>
                  </a:cubicBezTo>
                  <a:cubicBezTo>
                    <a:pt x="25520" y="2269"/>
                    <a:pt x="25520" y="2395"/>
                    <a:pt x="25583" y="2584"/>
                  </a:cubicBezTo>
                  <a:cubicBezTo>
                    <a:pt x="25583" y="2584"/>
                    <a:pt x="25520" y="2647"/>
                    <a:pt x="25520" y="2647"/>
                  </a:cubicBezTo>
                  <a:lnTo>
                    <a:pt x="23881" y="2647"/>
                  </a:lnTo>
                  <a:cubicBezTo>
                    <a:pt x="23881" y="2647"/>
                    <a:pt x="23881" y="2584"/>
                    <a:pt x="23881" y="2584"/>
                  </a:cubicBezTo>
                  <a:cubicBezTo>
                    <a:pt x="23881" y="2395"/>
                    <a:pt x="23881" y="2269"/>
                    <a:pt x="23944" y="2143"/>
                  </a:cubicBezTo>
                  <a:cubicBezTo>
                    <a:pt x="24007" y="1827"/>
                    <a:pt x="24259" y="1575"/>
                    <a:pt x="24700" y="1575"/>
                  </a:cubicBezTo>
                  <a:close/>
                  <a:moveTo>
                    <a:pt x="55134" y="1575"/>
                  </a:moveTo>
                  <a:cubicBezTo>
                    <a:pt x="55575" y="1575"/>
                    <a:pt x="55827" y="1827"/>
                    <a:pt x="55953" y="2206"/>
                  </a:cubicBezTo>
                  <a:cubicBezTo>
                    <a:pt x="55953" y="2269"/>
                    <a:pt x="55953" y="2395"/>
                    <a:pt x="55953" y="2584"/>
                  </a:cubicBezTo>
                  <a:cubicBezTo>
                    <a:pt x="55953" y="2584"/>
                    <a:pt x="55953" y="2647"/>
                    <a:pt x="55953" y="2647"/>
                  </a:cubicBezTo>
                  <a:lnTo>
                    <a:pt x="54315" y="2647"/>
                  </a:lnTo>
                  <a:cubicBezTo>
                    <a:pt x="54315" y="2647"/>
                    <a:pt x="54315" y="2584"/>
                    <a:pt x="54315" y="2584"/>
                  </a:cubicBezTo>
                  <a:cubicBezTo>
                    <a:pt x="54315" y="2395"/>
                    <a:pt x="54315" y="2269"/>
                    <a:pt x="54315" y="2143"/>
                  </a:cubicBezTo>
                  <a:cubicBezTo>
                    <a:pt x="54441" y="1827"/>
                    <a:pt x="54693" y="1575"/>
                    <a:pt x="55134" y="1575"/>
                  </a:cubicBezTo>
                  <a:close/>
                  <a:moveTo>
                    <a:pt x="1576" y="378"/>
                  </a:moveTo>
                  <a:cubicBezTo>
                    <a:pt x="2143" y="378"/>
                    <a:pt x="2458" y="756"/>
                    <a:pt x="2458" y="1260"/>
                  </a:cubicBezTo>
                  <a:lnTo>
                    <a:pt x="2458" y="3151"/>
                  </a:lnTo>
                  <a:cubicBezTo>
                    <a:pt x="2458" y="3718"/>
                    <a:pt x="2143" y="4033"/>
                    <a:pt x="1576" y="4033"/>
                  </a:cubicBezTo>
                  <a:lnTo>
                    <a:pt x="505" y="4033"/>
                  </a:lnTo>
                  <a:cubicBezTo>
                    <a:pt x="505" y="4033"/>
                    <a:pt x="442" y="4033"/>
                    <a:pt x="442" y="3970"/>
                  </a:cubicBezTo>
                  <a:lnTo>
                    <a:pt x="442" y="441"/>
                  </a:lnTo>
                  <a:cubicBezTo>
                    <a:pt x="442" y="441"/>
                    <a:pt x="505" y="378"/>
                    <a:pt x="505" y="378"/>
                  </a:cubicBezTo>
                  <a:close/>
                  <a:moveTo>
                    <a:pt x="15753" y="1575"/>
                  </a:moveTo>
                  <a:cubicBezTo>
                    <a:pt x="16131" y="1575"/>
                    <a:pt x="16383" y="1764"/>
                    <a:pt x="16446" y="2017"/>
                  </a:cubicBezTo>
                  <a:cubicBezTo>
                    <a:pt x="16572" y="2206"/>
                    <a:pt x="16635" y="2395"/>
                    <a:pt x="16635" y="2836"/>
                  </a:cubicBezTo>
                  <a:cubicBezTo>
                    <a:pt x="16635" y="3214"/>
                    <a:pt x="16572" y="3403"/>
                    <a:pt x="16509" y="3592"/>
                  </a:cubicBezTo>
                  <a:cubicBezTo>
                    <a:pt x="16383" y="3907"/>
                    <a:pt x="16131" y="4096"/>
                    <a:pt x="15753" y="4096"/>
                  </a:cubicBezTo>
                  <a:cubicBezTo>
                    <a:pt x="15438" y="4096"/>
                    <a:pt x="15186" y="3907"/>
                    <a:pt x="15123" y="3592"/>
                  </a:cubicBezTo>
                  <a:cubicBezTo>
                    <a:pt x="14997" y="3403"/>
                    <a:pt x="14997" y="3214"/>
                    <a:pt x="14997" y="2836"/>
                  </a:cubicBezTo>
                  <a:cubicBezTo>
                    <a:pt x="14997" y="2395"/>
                    <a:pt x="15060" y="2206"/>
                    <a:pt x="15123" y="2017"/>
                  </a:cubicBezTo>
                  <a:cubicBezTo>
                    <a:pt x="15186" y="1764"/>
                    <a:pt x="15438" y="1575"/>
                    <a:pt x="15753" y="1575"/>
                  </a:cubicBezTo>
                  <a:close/>
                  <a:moveTo>
                    <a:pt x="28040" y="1575"/>
                  </a:moveTo>
                  <a:cubicBezTo>
                    <a:pt x="28418" y="1575"/>
                    <a:pt x="28607" y="1764"/>
                    <a:pt x="28733" y="2017"/>
                  </a:cubicBezTo>
                  <a:cubicBezTo>
                    <a:pt x="28796" y="2206"/>
                    <a:pt x="28859" y="2395"/>
                    <a:pt x="28859" y="2836"/>
                  </a:cubicBezTo>
                  <a:cubicBezTo>
                    <a:pt x="28859" y="3214"/>
                    <a:pt x="28796" y="3403"/>
                    <a:pt x="28733" y="3592"/>
                  </a:cubicBezTo>
                  <a:cubicBezTo>
                    <a:pt x="28607" y="3907"/>
                    <a:pt x="28418" y="4096"/>
                    <a:pt x="28040" y="4096"/>
                  </a:cubicBezTo>
                  <a:cubicBezTo>
                    <a:pt x="27725" y="4096"/>
                    <a:pt x="27410" y="3907"/>
                    <a:pt x="27347" y="3592"/>
                  </a:cubicBezTo>
                  <a:cubicBezTo>
                    <a:pt x="27284" y="3403"/>
                    <a:pt x="27221" y="3214"/>
                    <a:pt x="27221" y="2836"/>
                  </a:cubicBezTo>
                  <a:cubicBezTo>
                    <a:pt x="27221" y="2395"/>
                    <a:pt x="27284" y="2206"/>
                    <a:pt x="27347" y="2017"/>
                  </a:cubicBezTo>
                  <a:cubicBezTo>
                    <a:pt x="27473" y="1764"/>
                    <a:pt x="27725" y="1575"/>
                    <a:pt x="28040" y="1575"/>
                  </a:cubicBezTo>
                  <a:close/>
                  <a:moveTo>
                    <a:pt x="32829" y="1575"/>
                  </a:moveTo>
                  <a:cubicBezTo>
                    <a:pt x="33144" y="1575"/>
                    <a:pt x="33396" y="1764"/>
                    <a:pt x="33522" y="2017"/>
                  </a:cubicBezTo>
                  <a:cubicBezTo>
                    <a:pt x="33585" y="2206"/>
                    <a:pt x="33648" y="2395"/>
                    <a:pt x="33648" y="2836"/>
                  </a:cubicBezTo>
                  <a:cubicBezTo>
                    <a:pt x="33648" y="3214"/>
                    <a:pt x="33585" y="3403"/>
                    <a:pt x="33522" y="3592"/>
                  </a:cubicBezTo>
                  <a:cubicBezTo>
                    <a:pt x="33459" y="3907"/>
                    <a:pt x="33144" y="4096"/>
                    <a:pt x="32829" y="4096"/>
                  </a:cubicBezTo>
                  <a:cubicBezTo>
                    <a:pt x="32451" y="4096"/>
                    <a:pt x="32262" y="3907"/>
                    <a:pt x="32136" y="3592"/>
                  </a:cubicBezTo>
                  <a:cubicBezTo>
                    <a:pt x="32073" y="3403"/>
                    <a:pt x="32010" y="3214"/>
                    <a:pt x="32010" y="2836"/>
                  </a:cubicBezTo>
                  <a:cubicBezTo>
                    <a:pt x="32010" y="2395"/>
                    <a:pt x="32073" y="2206"/>
                    <a:pt x="32136" y="2017"/>
                  </a:cubicBezTo>
                  <a:cubicBezTo>
                    <a:pt x="32262" y="1764"/>
                    <a:pt x="32451" y="1575"/>
                    <a:pt x="32829" y="1575"/>
                  </a:cubicBezTo>
                  <a:close/>
                  <a:moveTo>
                    <a:pt x="45368" y="1575"/>
                  </a:moveTo>
                  <a:cubicBezTo>
                    <a:pt x="45746" y="1575"/>
                    <a:pt x="45998" y="1764"/>
                    <a:pt x="46124" y="2080"/>
                  </a:cubicBezTo>
                  <a:cubicBezTo>
                    <a:pt x="46187" y="2206"/>
                    <a:pt x="46187" y="2395"/>
                    <a:pt x="46187" y="2836"/>
                  </a:cubicBezTo>
                  <a:cubicBezTo>
                    <a:pt x="46187" y="3277"/>
                    <a:pt x="46187" y="3466"/>
                    <a:pt x="46061" y="3592"/>
                  </a:cubicBezTo>
                  <a:cubicBezTo>
                    <a:pt x="45935" y="3907"/>
                    <a:pt x="45683" y="4096"/>
                    <a:pt x="45368" y="4096"/>
                  </a:cubicBezTo>
                  <a:cubicBezTo>
                    <a:pt x="45053" y="4096"/>
                    <a:pt x="44801" y="3907"/>
                    <a:pt x="44675" y="3592"/>
                  </a:cubicBezTo>
                  <a:cubicBezTo>
                    <a:pt x="44612" y="3466"/>
                    <a:pt x="44612" y="3277"/>
                    <a:pt x="44612" y="2836"/>
                  </a:cubicBezTo>
                  <a:cubicBezTo>
                    <a:pt x="44612" y="2395"/>
                    <a:pt x="44612" y="2206"/>
                    <a:pt x="44675" y="2080"/>
                  </a:cubicBezTo>
                  <a:cubicBezTo>
                    <a:pt x="44801" y="1764"/>
                    <a:pt x="45053" y="1575"/>
                    <a:pt x="45368" y="1575"/>
                  </a:cubicBezTo>
                  <a:close/>
                  <a:moveTo>
                    <a:pt x="62002" y="1575"/>
                  </a:moveTo>
                  <a:cubicBezTo>
                    <a:pt x="62380" y="1575"/>
                    <a:pt x="62695" y="1827"/>
                    <a:pt x="62821" y="2206"/>
                  </a:cubicBezTo>
                  <a:cubicBezTo>
                    <a:pt x="62821" y="2332"/>
                    <a:pt x="62821" y="2521"/>
                    <a:pt x="62821" y="2836"/>
                  </a:cubicBezTo>
                  <a:cubicBezTo>
                    <a:pt x="62821" y="3088"/>
                    <a:pt x="62821" y="3340"/>
                    <a:pt x="62821" y="3466"/>
                  </a:cubicBezTo>
                  <a:cubicBezTo>
                    <a:pt x="62695" y="3844"/>
                    <a:pt x="62380" y="4096"/>
                    <a:pt x="62002" y="4096"/>
                  </a:cubicBezTo>
                  <a:cubicBezTo>
                    <a:pt x="61561" y="4096"/>
                    <a:pt x="61246" y="3844"/>
                    <a:pt x="61183" y="3466"/>
                  </a:cubicBezTo>
                  <a:cubicBezTo>
                    <a:pt x="61120" y="3340"/>
                    <a:pt x="61120" y="3088"/>
                    <a:pt x="61120" y="2836"/>
                  </a:cubicBezTo>
                  <a:cubicBezTo>
                    <a:pt x="61120" y="2584"/>
                    <a:pt x="61120" y="2332"/>
                    <a:pt x="61183" y="2206"/>
                  </a:cubicBezTo>
                  <a:cubicBezTo>
                    <a:pt x="61246" y="1827"/>
                    <a:pt x="61561" y="1575"/>
                    <a:pt x="62002" y="1575"/>
                  </a:cubicBezTo>
                  <a:close/>
                  <a:moveTo>
                    <a:pt x="127" y="0"/>
                  </a:moveTo>
                  <a:cubicBezTo>
                    <a:pt x="64" y="0"/>
                    <a:pt x="1" y="63"/>
                    <a:pt x="1" y="63"/>
                  </a:cubicBezTo>
                  <a:lnTo>
                    <a:pt x="1" y="4348"/>
                  </a:lnTo>
                  <a:cubicBezTo>
                    <a:pt x="1" y="4411"/>
                    <a:pt x="64" y="4411"/>
                    <a:pt x="127" y="4411"/>
                  </a:cubicBezTo>
                  <a:lnTo>
                    <a:pt x="1576" y="4411"/>
                  </a:lnTo>
                  <a:cubicBezTo>
                    <a:pt x="2395" y="4411"/>
                    <a:pt x="2962" y="3970"/>
                    <a:pt x="2962" y="3214"/>
                  </a:cubicBezTo>
                  <a:lnTo>
                    <a:pt x="2962" y="1197"/>
                  </a:lnTo>
                  <a:cubicBezTo>
                    <a:pt x="2962" y="504"/>
                    <a:pt x="2395" y="0"/>
                    <a:pt x="1576" y="0"/>
                  </a:cubicBezTo>
                  <a:close/>
                  <a:moveTo>
                    <a:pt x="3970" y="1260"/>
                  </a:moveTo>
                  <a:cubicBezTo>
                    <a:pt x="3907" y="1260"/>
                    <a:pt x="3907" y="1260"/>
                    <a:pt x="3907" y="1323"/>
                  </a:cubicBezTo>
                  <a:lnTo>
                    <a:pt x="3907" y="4348"/>
                  </a:lnTo>
                  <a:cubicBezTo>
                    <a:pt x="3907" y="4411"/>
                    <a:pt x="3907" y="4411"/>
                    <a:pt x="3970" y="4411"/>
                  </a:cubicBezTo>
                  <a:lnTo>
                    <a:pt x="4222" y="4411"/>
                  </a:lnTo>
                  <a:cubicBezTo>
                    <a:pt x="4285" y="4411"/>
                    <a:pt x="4348" y="4411"/>
                    <a:pt x="4348" y="4348"/>
                  </a:cubicBezTo>
                  <a:lnTo>
                    <a:pt x="4348" y="1323"/>
                  </a:lnTo>
                  <a:cubicBezTo>
                    <a:pt x="4348" y="1260"/>
                    <a:pt x="4285" y="1260"/>
                    <a:pt x="4222" y="1260"/>
                  </a:cubicBezTo>
                  <a:close/>
                  <a:moveTo>
                    <a:pt x="8696" y="441"/>
                  </a:moveTo>
                  <a:cubicBezTo>
                    <a:pt x="8633" y="441"/>
                    <a:pt x="8570" y="441"/>
                    <a:pt x="8570" y="504"/>
                  </a:cubicBezTo>
                  <a:lnTo>
                    <a:pt x="8570" y="1197"/>
                  </a:lnTo>
                  <a:cubicBezTo>
                    <a:pt x="8570" y="1197"/>
                    <a:pt x="8570" y="1260"/>
                    <a:pt x="8570" y="1260"/>
                  </a:cubicBezTo>
                  <a:lnTo>
                    <a:pt x="8192" y="1260"/>
                  </a:lnTo>
                  <a:cubicBezTo>
                    <a:pt x="8129" y="1260"/>
                    <a:pt x="8129" y="1260"/>
                    <a:pt x="8129" y="1323"/>
                  </a:cubicBezTo>
                  <a:lnTo>
                    <a:pt x="8129" y="1512"/>
                  </a:lnTo>
                  <a:cubicBezTo>
                    <a:pt x="8129" y="1575"/>
                    <a:pt x="8129" y="1575"/>
                    <a:pt x="8192" y="1575"/>
                  </a:cubicBezTo>
                  <a:lnTo>
                    <a:pt x="8570" y="1575"/>
                  </a:lnTo>
                  <a:cubicBezTo>
                    <a:pt x="8570" y="1575"/>
                    <a:pt x="8570" y="1638"/>
                    <a:pt x="8570" y="1638"/>
                  </a:cubicBezTo>
                  <a:lnTo>
                    <a:pt x="8570" y="3592"/>
                  </a:lnTo>
                  <a:cubicBezTo>
                    <a:pt x="8570" y="4285"/>
                    <a:pt x="8948" y="4411"/>
                    <a:pt x="9515" y="4411"/>
                  </a:cubicBezTo>
                  <a:lnTo>
                    <a:pt x="9704" y="4411"/>
                  </a:lnTo>
                  <a:cubicBezTo>
                    <a:pt x="9767" y="4411"/>
                    <a:pt x="9830" y="4348"/>
                    <a:pt x="9830" y="4348"/>
                  </a:cubicBezTo>
                  <a:lnTo>
                    <a:pt x="9830" y="4096"/>
                  </a:lnTo>
                  <a:cubicBezTo>
                    <a:pt x="9830" y="4033"/>
                    <a:pt x="9767" y="4033"/>
                    <a:pt x="9704" y="4033"/>
                  </a:cubicBezTo>
                  <a:lnTo>
                    <a:pt x="9578" y="4033"/>
                  </a:lnTo>
                  <a:cubicBezTo>
                    <a:pt x="9200" y="4033"/>
                    <a:pt x="9011" y="3907"/>
                    <a:pt x="9011" y="3466"/>
                  </a:cubicBezTo>
                  <a:lnTo>
                    <a:pt x="9011" y="1638"/>
                  </a:lnTo>
                  <a:cubicBezTo>
                    <a:pt x="9011" y="1638"/>
                    <a:pt x="9074" y="1575"/>
                    <a:pt x="9074" y="1575"/>
                  </a:cubicBezTo>
                  <a:lnTo>
                    <a:pt x="9767" y="1575"/>
                  </a:lnTo>
                  <a:cubicBezTo>
                    <a:pt x="9830" y="1575"/>
                    <a:pt x="9830" y="1575"/>
                    <a:pt x="9830" y="1512"/>
                  </a:cubicBezTo>
                  <a:lnTo>
                    <a:pt x="9830" y="1323"/>
                  </a:lnTo>
                  <a:cubicBezTo>
                    <a:pt x="9830" y="1260"/>
                    <a:pt x="9830" y="1260"/>
                    <a:pt x="9767" y="1260"/>
                  </a:cubicBezTo>
                  <a:lnTo>
                    <a:pt x="9074" y="1260"/>
                  </a:lnTo>
                  <a:cubicBezTo>
                    <a:pt x="9074" y="1260"/>
                    <a:pt x="9011" y="1197"/>
                    <a:pt x="9011" y="1197"/>
                  </a:cubicBezTo>
                  <a:lnTo>
                    <a:pt x="9011" y="504"/>
                  </a:lnTo>
                  <a:cubicBezTo>
                    <a:pt x="9011" y="441"/>
                    <a:pt x="9011" y="441"/>
                    <a:pt x="8948" y="441"/>
                  </a:cubicBezTo>
                  <a:close/>
                  <a:moveTo>
                    <a:pt x="11972" y="1197"/>
                  </a:moveTo>
                  <a:cubicBezTo>
                    <a:pt x="11594" y="1197"/>
                    <a:pt x="11342" y="1386"/>
                    <a:pt x="11153" y="1701"/>
                  </a:cubicBezTo>
                  <a:cubicBezTo>
                    <a:pt x="11153" y="1701"/>
                    <a:pt x="11153" y="1701"/>
                    <a:pt x="11153" y="1638"/>
                  </a:cubicBezTo>
                  <a:lnTo>
                    <a:pt x="11153" y="1323"/>
                  </a:lnTo>
                  <a:cubicBezTo>
                    <a:pt x="11153" y="1260"/>
                    <a:pt x="11090" y="1260"/>
                    <a:pt x="11090" y="1260"/>
                  </a:cubicBezTo>
                  <a:lnTo>
                    <a:pt x="10775" y="1260"/>
                  </a:lnTo>
                  <a:cubicBezTo>
                    <a:pt x="10712" y="1260"/>
                    <a:pt x="10712" y="1260"/>
                    <a:pt x="10712" y="1323"/>
                  </a:cubicBezTo>
                  <a:lnTo>
                    <a:pt x="10712" y="4348"/>
                  </a:lnTo>
                  <a:cubicBezTo>
                    <a:pt x="10712" y="4411"/>
                    <a:pt x="10712" y="4411"/>
                    <a:pt x="10775" y="4411"/>
                  </a:cubicBezTo>
                  <a:lnTo>
                    <a:pt x="11090" y="4411"/>
                  </a:lnTo>
                  <a:cubicBezTo>
                    <a:pt x="11090" y="4411"/>
                    <a:pt x="11153" y="4411"/>
                    <a:pt x="11153" y="4348"/>
                  </a:cubicBezTo>
                  <a:lnTo>
                    <a:pt x="11153" y="2521"/>
                  </a:lnTo>
                  <a:cubicBezTo>
                    <a:pt x="11153" y="2017"/>
                    <a:pt x="11468" y="1701"/>
                    <a:pt x="11909" y="1701"/>
                  </a:cubicBezTo>
                  <a:cubicBezTo>
                    <a:pt x="11951" y="1680"/>
                    <a:pt x="11993" y="1673"/>
                    <a:pt x="12033" y="1673"/>
                  </a:cubicBezTo>
                  <a:cubicBezTo>
                    <a:pt x="12112" y="1673"/>
                    <a:pt x="12182" y="1701"/>
                    <a:pt x="12224" y="1701"/>
                  </a:cubicBezTo>
                  <a:cubicBezTo>
                    <a:pt x="12287" y="1701"/>
                    <a:pt x="12287" y="1701"/>
                    <a:pt x="12287" y="1638"/>
                  </a:cubicBezTo>
                  <a:lnTo>
                    <a:pt x="12350" y="1386"/>
                  </a:lnTo>
                  <a:cubicBezTo>
                    <a:pt x="12413" y="1323"/>
                    <a:pt x="12350" y="1323"/>
                    <a:pt x="12350" y="1260"/>
                  </a:cubicBezTo>
                  <a:cubicBezTo>
                    <a:pt x="12224" y="1260"/>
                    <a:pt x="12161" y="1197"/>
                    <a:pt x="11972" y="1197"/>
                  </a:cubicBezTo>
                  <a:close/>
                  <a:moveTo>
                    <a:pt x="13107" y="1260"/>
                  </a:moveTo>
                  <a:cubicBezTo>
                    <a:pt x="13044" y="1260"/>
                    <a:pt x="13044" y="1260"/>
                    <a:pt x="13044" y="1323"/>
                  </a:cubicBezTo>
                  <a:lnTo>
                    <a:pt x="13044" y="4348"/>
                  </a:lnTo>
                  <a:cubicBezTo>
                    <a:pt x="13044" y="4411"/>
                    <a:pt x="13044" y="4411"/>
                    <a:pt x="13107" y="4411"/>
                  </a:cubicBezTo>
                  <a:lnTo>
                    <a:pt x="13422" y="4411"/>
                  </a:lnTo>
                  <a:cubicBezTo>
                    <a:pt x="13485" y="4411"/>
                    <a:pt x="13485" y="4411"/>
                    <a:pt x="13485" y="4348"/>
                  </a:cubicBezTo>
                  <a:lnTo>
                    <a:pt x="13485" y="1323"/>
                  </a:lnTo>
                  <a:cubicBezTo>
                    <a:pt x="13485" y="1260"/>
                    <a:pt x="13485" y="1260"/>
                    <a:pt x="13422" y="1260"/>
                  </a:cubicBezTo>
                  <a:close/>
                  <a:moveTo>
                    <a:pt x="21613" y="441"/>
                  </a:moveTo>
                  <a:cubicBezTo>
                    <a:pt x="21550" y="441"/>
                    <a:pt x="21550" y="441"/>
                    <a:pt x="21550" y="504"/>
                  </a:cubicBezTo>
                  <a:lnTo>
                    <a:pt x="21550" y="1197"/>
                  </a:lnTo>
                  <a:cubicBezTo>
                    <a:pt x="21550" y="1197"/>
                    <a:pt x="21487" y="1260"/>
                    <a:pt x="21487" y="1260"/>
                  </a:cubicBezTo>
                  <a:lnTo>
                    <a:pt x="21109" y="1260"/>
                  </a:lnTo>
                  <a:cubicBezTo>
                    <a:pt x="21109" y="1260"/>
                    <a:pt x="21046" y="1260"/>
                    <a:pt x="21046" y="1323"/>
                  </a:cubicBezTo>
                  <a:lnTo>
                    <a:pt x="21046" y="1512"/>
                  </a:lnTo>
                  <a:cubicBezTo>
                    <a:pt x="21046" y="1575"/>
                    <a:pt x="21109" y="1575"/>
                    <a:pt x="21109" y="1575"/>
                  </a:cubicBezTo>
                  <a:lnTo>
                    <a:pt x="21487" y="1575"/>
                  </a:lnTo>
                  <a:cubicBezTo>
                    <a:pt x="21487" y="1575"/>
                    <a:pt x="21550" y="1638"/>
                    <a:pt x="21550" y="1638"/>
                  </a:cubicBezTo>
                  <a:lnTo>
                    <a:pt x="21550" y="3592"/>
                  </a:lnTo>
                  <a:cubicBezTo>
                    <a:pt x="21550" y="4285"/>
                    <a:pt x="21865" y="4411"/>
                    <a:pt x="22432" y="4411"/>
                  </a:cubicBezTo>
                  <a:lnTo>
                    <a:pt x="22684" y="4411"/>
                  </a:lnTo>
                  <a:cubicBezTo>
                    <a:pt x="22684" y="4411"/>
                    <a:pt x="22747" y="4348"/>
                    <a:pt x="22747" y="4348"/>
                  </a:cubicBezTo>
                  <a:lnTo>
                    <a:pt x="22747" y="4096"/>
                  </a:lnTo>
                  <a:cubicBezTo>
                    <a:pt x="22747" y="4033"/>
                    <a:pt x="22684" y="4033"/>
                    <a:pt x="22684" y="4033"/>
                  </a:cubicBezTo>
                  <a:lnTo>
                    <a:pt x="22495" y="4033"/>
                  </a:lnTo>
                  <a:cubicBezTo>
                    <a:pt x="22117" y="4033"/>
                    <a:pt x="21928" y="3907"/>
                    <a:pt x="21928" y="3466"/>
                  </a:cubicBezTo>
                  <a:lnTo>
                    <a:pt x="21928" y="1638"/>
                  </a:lnTo>
                  <a:cubicBezTo>
                    <a:pt x="21928" y="1638"/>
                    <a:pt x="21991" y="1575"/>
                    <a:pt x="21991" y="1575"/>
                  </a:cubicBezTo>
                  <a:lnTo>
                    <a:pt x="22684" y="1575"/>
                  </a:lnTo>
                  <a:cubicBezTo>
                    <a:pt x="22747" y="1575"/>
                    <a:pt x="22747" y="1575"/>
                    <a:pt x="22747" y="1512"/>
                  </a:cubicBezTo>
                  <a:lnTo>
                    <a:pt x="22747" y="1323"/>
                  </a:lnTo>
                  <a:cubicBezTo>
                    <a:pt x="22747" y="1260"/>
                    <a:pt x="22747" y="1260"/>
                    <a:pt x="22684" y="1260"/>
                  </a:cubicBezTo>
                  <a:lnTo>
                    <a:pt x="21991" y="1260"/>
                  </a:lnTo>
                  <a:cubicBezTo>
                    <a:pt x="21991" y="1260"/>
                    <a:pt x="21928" y="1197"/>
                    <a:pt x="21928" y="1197"/>
                  </a:cubicBezTo>
                  <a:lnTo>
                    <a:pt x="21928" y="504"/>
                  </a:lnTo>
                  <a:cubicBezTo>
                    <a:pt x="21928" y="441"/>
                    <a:pt x="21928" y="441"/>
                    <a:pt x="21865" y="441"/>
                  </a:cubicBezTo>
                  <a:close/>
                  <a:moveTo>
                    <a:pt x="38941" y="0"/>
                  </a:moveTo>
                  <a:cubicBezTo>
                    <a:pt x="38878" y="0"/>
                    <a:pt x="38878" y="63"/>
                    <a:pt x="38878" y="63"/>
                  </a:cubicBezTo>
                  <a:lnTo>
                    <a:pt x="38878" y="315"/>
                  </a:lnTo>
                  <a:cubicBezTo>
                    <a:pt x="38878" y="378"/>
                    <a:pt x="38878" y="378"/>
                    <a:pt x="38941" y="378"/>
                  </a:cubicBezTo>
                  <a:lnTo>
                    <a:pt x="41146" y="378"/>
                  </a:lnTo>
                  <a:cubicBezTo>
                    <a:pt x="41209" y="378"/>
                    <a:pt x="41209" y="441"/>
                    <a:pt x="41209" y="441"/>
                  </a:cubicBezTo>
                  <a:lnTo>
                    <a:pt x="38878" y="3970"/>
                  </a:lnTo>
                  <a:cubicBezTo>
                    <a:pt x="38878" y="3970"/>
                    <a:pt x="38878" y="4033"/>
                    <a:pt x="38878" y="4096"/>
                  </a:cubicBezTo>
                  <a:lnTo>
                    <a:pt x="38878" y="4348"/>
                  </a:lnTo>
                  <a:cubicBezTo>
                    <a:pt x="38878" y="4411"/>
                    <a:pt x="38878" y="4411"/>
                    <a:pt x="38941" y="4411"/>
                  </a:cubicBezTo>
                  <a:lnTo>
                    <a:pt x="41650" y="4411"/>
                  </a:lnTo>
                  <a:cubicBezTo>
                    <a:pt x="41650" y="4411"/>
                    <a:pt x="41713" y="4411"/>
                    <a:pt x="41713" y="4348"/>
                  </a:cubicBezTo>
                  <a:lnTo>
                    <a:pt x="41713" y="4096"/>
                  </a:lnTo>
                  <a:cubicBezTo>
                    <a:pt x="41713" y="4033"/>
                    <a:pt x="41650" y="4033"/>
                    <a:pt x="41650" y="4033"/>
                  </a:cubicBezTo>
                  <a:lnTo>
                    <a:pt x="39382" y="4033"/>
                  </a:lnTo>
                  <a:cubicBezTo>
                    <a:pt x="39382" y="4033"/>
                    <a:pt x="39382" y="4033"/>
                    <a:pt x="39382" y="3970"/>
                  </a:cubicBezTo>
                  <a:lnTo>
                    <a:pt x="41650" y="441"/>
                  </a:lnTo>
                  <a:cubicBezTo>
                    <a:pt x="41713" y="441"/>
                    <a:pt x="41713" y="378"/>
                    <a:pt x="41713" y="378"/>
                  </a:cubicBezTo>
                  <a:lnTo>
                    <a:pt x="41713" y="63"/>
                  </a:lnTo>
                  <a:cubicBezTo>
                    <a:pt x="41713" y="63"/>
                    <a:pt x="41650" y="0"/>
                    <a:pt x="41650" y="0"/>
                  </a:cubicBezTo>
                  <a:close/>
                  <a:moveTo>
                    <a:pt x="42658" y="1260"/>
                  </a:moveTo>
                  <a:cubicBezTo>
                    <a:pt x="42658" y="1260"/>
                    <a:pt x="42595" y="1260"/>
                    <a:pt x="42595" y="1323"/>
                  </a:cubicBezTo>
                  <a:lnTo>
                    <a:pt x="42595" y="4348"/>
                  </a:lnTo>
                  <a:cubicBezTo>
                    <a:pt x="42595" y="4411"/>
                    <a:pt x="42658" y="4411"/>
                    <a:pt x="42658" y="4411"/>
                  </a:cubicBezTo>
                  <a:lnTo>
                    <a:pt x="42973" y="4411"/>
                  </a:lnTo>
                  <a:cubicBezTo>
                    <a:pt x="43036" y="4411"/>
                    <a:pt x="43036" y="4411"/>
                    <a:pt x="43036" y="4348"/>
                  </a:cubicBezTo>
                  <a:lnTo>
                    <a:pt x="43036" y="1323"/>
                  </a:lnTo>
                  <a:cubicBezTo>
                    <a:pt x="43036" y="1260"/>
                    <a:pt x="43036" y="1260"/>
                    <a:pt x="42973" y="1260"/>
                  </a:cubicBezTo>
                  <a:close/>
                  <a:moveTo>
                    <a:pt x="47636" y="0"/>
                  </a:moveTo>
                  <a:cubicBezTo>
                    <a:pt x="47573" y="0"/>
                    <a:pt x="47573" y="63"/>
                    <a:pt x="47573" y="63"/>
                  </a:cubicBezTo>
                  <a:lnTo>
                    <a:pt x="47573" y="4348"/>
                  </a:lnTo>
                  <a:cubicBezTo>
                    <a:pt x="47573" y="4411"/>
                    <a:pt x="47573" y="4411"/>
                    <a:pt x="47636" y="4411"/>
                  </a:cubicBezTo>
                  <a:lnTo>
                    <a:pt x="47888" y="4411"/>
                  </a:lnTo>
                  <a:cubicBezTo>
                    <a:pt x="47951" y="4411"/>
                    <a:pt x="48014" y="4411"/>
                    <a:pt x="48014" y="4348"/>
                  </a:cubicBezTo>
                  <a:lnTo>
                    <a:pt x="48014" y="63"/>
                  </a:lnTo>
                  <a:cubicBezTo>
                    <a:pt x="48014" y="63"/>
                    <a:pt x="47951" y="0"/>
                    <a:pt x="47888" y="0"/>
                  </a:cubicBezTo>
                  <a:close/>
                  <a:moveTo>
                    <a:pt x="49148" y="1260"/>
                  </a:moveTo>
                  <a:cubicBezTo>
                    <a:pt x="49085" y="1260"/>
                    <a:pt x="49085" y="1260"/>
                    <a:pt x="49085" y="1323"/>
                  </a:cubicBezTo>
                  <a:lnTo>
                    <a:pt x="49085" y="4348"/>
                  </a:lnTo>
                  <a:cubicBezTo>
                    <a:pt x="49085" y="4411"/>
                    <a:pt x="49085" y="4411"/>
                    <a:pt x="49148" y="4411"/>
                  </a:cubicBezTo>
                  <a:lnTo>
                    <a:pt x="49400" y="4411"/>
                  </a:lnTo>
                  <a:cubicBezTo>
                    <a:pt x="49463" y="4411"/>
                    <a:pt x="49526" y="4411"/>
                    <a:pt x="49526" y="4348"/>
                  </a:cubicBezTo>
                  <a:lnTo>
                    <a:pt x="49526" y="1323"/>
                  </a:lnTo>
                  <a:cubicBezTo>
                    <a:pt x="49526" y="1260"/>
                    <a:pt x="49463" y="1260"/>
                    <a:pt x="49400" y="1260"/>
                  </a:cubicBezTo>
                  <a:close/>
                  <a:moveTo>
                    <a:pt x="51858" y="1197"/>
                  </a:moveTo>
                  <a:cubicBezTo>
                    <a:pt x="51480" y="1197"/>
                    <a:pt x="51228" y="1323"/>
                    <a:pt x="51039" y="1575"/>
                  </a:cubicBezTo>
                  <a:lnTo>
                    <a:pt x="50976" y="1575"/>
                  </a:lnTo>
                  <a:lnTo>
                    <a:pt x="50976" y="1323"/>
                  </a:lnTo>
                  <a:cubicBezTo>
                    <a:pt x="50976" y="1260"/>
                    <a:pt x="50976" y="1260"/>
                    <a:pt x="50913" y="1260"/>
                  </a:cubicBezTo>
                  <a:lnTo>
                    <a:pt x="50661" y="1260"/>
                  </a:lnTo>
                  <a:cubicBezTo>
                    <a:pt x="50597" y="1260"/>
                    <a:pt x="50534" y="1260"/>
                    <a:pt x="50534" y="1323"/>
                  </a:cubicBezTo>
                  <a:lnTo>
                    <a:pt x="50534" y="4348"/>
                  </a:lnTo>
                  <a:cubicBezTo>
                    <a:pt x="50534" y="4411"/>
                    <a:pt x="50597" y="4411"/>
                    <a:pt x="50661" y="4411"/>
                  </a:cubicBezTo>
                  <a:lnTo>
                    <a:pt x="50913" y="4411"/>
                  </a:lnTo>
                  <a:cubicBezTo>
                    <a:pt x="50976" y="4411"/>
                    <a:pt x="50976" y="4411"/>
                    <a:pt x="50976" y="4348"/>
                  </a:cubicBezTo>
                  <a:lnTo>
                    <a:pt x="50976" y="2269"/>
                  </a:lnTo>
                  <a:cubicBezTo>
                    <a:pt x="51039" y="1827"/>
                    <a:pt x="51354" y="1575"/>
                    <a:pt x="51795" y="1575"/>
                  </a:cubicBezTo>
                  <a:cubicBezTo>
                    <a:pt x="52236" y="1575"/>
                    <a:pt x="52551" y="1890"/>
                    <a:pt x="52551" y="2395"/>
                  </a:cubicBezTo>
                  <a:lnTo>
                    <a:pt x="52551" y="4348"/>
                  </a:lnTo>
                  <a:cubicBezTo>
                    <a:pt x="52551" y="4411"/>
                    <a:pt x="52551" y="4411"/>
                    <a:pt x="52614" y="4411"/>
                  </a:cubicBezTo>
                  <a:lnTo>
                    <a:pt x="52866" y="4411"/>
                  </a:lnTo>
                  <a:cubicBezTo>
                    <a:pt x="52929" y="4411"/>
                    <a:pt x="52992" y="4411"/>
                    <a:pt x="52992" y="4348"/>
                  </a:cubicBezTo>
                  <a:lnTo>
                    <a:pt x="52992" y="2269"/>
                  </a:lnTo>
                  <a:cubicBezTo>
                    <a:pt x="52992" y="1638"/>
                    <a:pt x="52551" y="1197"/>
                    <a:pt x="51858" y="1197"/>
                  </a:cubicBezTo>
                  <a:close/>
                  <a:moveTo>
                    <a:pt x="58852" y="441"/>
                  </a:moveTo>
                  <a:cubicBezTo>
                    <a:pt x="58789" y="441"/>
                    <a:pt x="58789" y="441"/>
                    <a:pt x="58789" y="504"/>
                  </a:cubicBezTo>
                  <a:lnTo>
                    <a:pt x="58789" y="1197"/>
                  </a:lnTo>
                  <a:cubicBezTo>
                    <a:pt x="58789" y="1197"/>
                    <a:pt x="58726" y="1260"/>
                    <a:pt x="58726" y="1260"/>
                  </a:cubicBezTo>
                  <a:lnTo>
                    <a:pt x="58348" y="1260"/>
                  </a:lnTo>
                  <a:cubicBezTo>
                    <a:pt x="58348" y="1260"/>
                    <a:pt x="58285" y="1260"/>
                    <a:pt x="58285" y="1323"/>
                  </a:cubicBezTo>
                  <a:lnTo>
                    <a:pt x="58285" y="1512"/>
                  </a:lnTo>
                  <a:cubicBezTo>
                    <a:pt x="58285" y="1575"/>
                    <a:pt x="58348" y="1575"/>
                    <a:pt x="58348" y="1575"/>
                  </a:cubicBezTo>
                  <a:lnTo>
                    <a:pt x="58726" y="1575"/>
                  </a:lnTo>
                  <a:cubicBezTo>
                    <a:pt x="58726" y="1575"/>
                    <a:pt x="58789" y="1638"/>
                    <a:pt x="58789" y="1638"/>
                  </a:cubicBezTo>
                  <a:lnTo>
                    <a:pt x="58789" y="3592"/>
                  </a:lnTo>
                  <a:cubicBezTo>
                    <a:pt x="58789" y="4285"/>
                    <a:pt x="59167" y="4411"/>
                    <a:pt x="59671" y="4411"/>
                  </a:cubicBezTo>
                  <a:lnTo>
                    <a:pt x="59923" y="4411"/>
                  </a:lnTo>
                  <a:cubicBezTo>
                    <a:pt x="59986" y="4411"/>
                    <a:pt x="59986" y="4348"/>
                    <a:pt x="59986" y="4348"/>
                  </a:cubicBezTo>
                  <a:lnTo>
                    <a:pt x="59986" y="4096"/>
                  </a:lnTo>
                  <a:cubicBezTo>
                    <a:pt x="59986" y="4033"/>
                    <a:pt x="59923" y="4033"/>
                    <a:pt x="59923" y="4033"/>
                  </a:cubicBezTo>
                  <a:lnTo>
                    <a:pt x="59734" y="4033"/>
                  </a:lnTo>
                  <a:cubicBezTo>
                    <a:pt x="59356" y="4033"/>
                    <a:pt x="59230" y="3907"/>
                    <a:pt x="59230" y="3466"/>
                  </a:cubicBezTo>
                  <a:lnTo>
                    <a:pt x="59230" y="1638"/>
                  </a:lnTo>
                  <a:cubicBezTo>
                    <a:pt x="59230" y="1638"/>
                    <a:pt x="59230" y="1575"/>
                    <a:pt x="59230" y="1575"/>
                  </a:cubicBezTo>
                  <a:lnTo>
                    <a:pt x="59923" y="1575"/>
                  </a:lnTo>
                  <a:cubicBezTo>
                    <a:pt x="59986" y="1575"/>
                    <a:pt x="59986" y="1575"/>
                    <a:pt x="59986" y="1512"/>
                  </a:cubicBezTo>
                  <a:lnTo>
                    <a:pt x="59986" y="1323"/>
                  </a:lnTo>
                  <a:cubicBezTo>
                    <a:pt x="59986" y="1260"/>
                    <a:pt x="59986" y="1260"/>
                    <a:pt x="59923" y="1260"/>
                  </a:cubicBezTo>
                  <a:lnTo>
                    <a:pt x="59230" y="1260"/>
                  </a:lnTo>
                  <a:cubicBezTo>
                    <a:pt x="59230" y="1260"/>
                    <a:pt x="59230" y="1197"/>
                    <a:pt x="59230" y="1197"/>
                  </a:cubicBezTo>
                  <a:lnTo>
                    <a:pt x="59230" y="504"/>
                  </a:lnTo>
                  <a:cubicBezTo>
                    <a:pt x="59230" y="441"/>
                    <a:pt x="59167" y="441"/>
                    <a:pt x="59104" y="441"/>
                  </a:cubicBezTo>
                  <a:close/>
                  <a:moveTo>
                    <a:pt x="6365" y="1197"/>
                  </a:moveTo>
                  <a:cubicBezTo>
                    <a:pt x="5734" y="1197"/>
                    <a:pt x="5230" y="1512"/>
                    <a:pt x="5230" y="2080"/>
                  </a:cubicBezTo>
                  <a:cubicBezTo>
                    <a:pt x="5230" y="2710"/>
                    <a:pt x="5797" y="2836"/>
                    <a:pt x="6365" y="3025"/>
                  </a:cubicBezTo>
                  <a:cubicBezTo>
                    <a:pt x="6806" y="3151"/>
                    <a:pt x="7121" y="3214"/>
                    <a:pt x="7121" y="3592"/>
                  </a:cubicBezTo>
                  <a:cubicBezTo>
                    <a:pt x="7121" y="3907"/>
                    <a:pt x="6869" y="4096"/>
                    <a:pt x="6428" y="4096"/>
                  </a:cubicBezTo>
                  <a:cubicBezTo>
                    <a:pt x="5986" y="4096"/>
                    <a:pt x="5671" y="3844"/>
                    <a:pt x="5671" y="3592"/>
                  </a:cubicBezTo>
                  <a:lnTo>
                    <a:pt x="5671" y="3529"/>
                  </a:lnTo>
                  <a:cubicBezTo>
                    <a:pt x="5671" y="3529"/>
                    <a:pt x="5608" y="3466"/>
                    <a:pt x="5545" y="3466"/>
                  </a:cubicBezTo>
                  <a:lnTo>
                    <a:pt x="5293" y="3466"/>
                  </a:lnTo>
                  <a:cubicBezTo>
                    <a:pt x="5230" y="3466"/>
                    <a:pt x="5230" y="3529"/>
                    <a:pt x="5230" y="3529"/>
                  </a:cubicBezTo>
                  <a:lnTo>
                    <a:pt x="5230" y="3592"/>
                  </a:lnTo>
                  <a:cubicBezTo>
                    <a:pt x="5230" y="4096"/>
                    <a:pt x="5671" y="4474"/>
                    <a:pt x="6428" y="4474"/>
                  </a:cubicBezTo>
                  <a:cubicBezTo>
                    <a:pt x="7121" y="4474"/>
                    <a:pt x="7562" y="4096"/>
                    <a:pt x="7562" y="3529"/>
                  </a:cubicBezTo>
                  <a:cubicBezTo>
                    <a:pt x="7562" y="2899"/>
                    <a:pt x="6995" y="2773"/>
                    <a:pt x="6428" y="2584"/>
                  </a:cubicBezTo>
                  <a:cubicBezTo>
                    <a:pt x="5986" y="2458"/>
                    <a:pt x="5671" y="2395"/>
                    <a:pt x="5671" y="2080"/>
                  </a:cubicBezTo>
                  <a:cubicBezTo>
                    <a:pt x="5671" y="1764"/>
                    <a:pt x="5986" y="1575"/>
                    <a:pt x="6365" y="1575"/>
                  </a:cubicBezTo>
                  <a:cubicBezTo>
                    <a:pt x="6869" y="1575"/>
                    <a:pt x="7121" y="1764"/>
                    <a:pt x="7121" y="2080"/>
                  </a:cubicBezTo>
                  <a:cubicBezTo>
                    <a:pt x="7121" y="2143"/>
                    <a:pt x="7184" y="2143"/>
                    <a:pt x="7247" y="2143"/>
                  </a:cubicBezTo>
                  <a:lnTo>
                    <a:pt x="7499" y="2143"/>
                  </a:lnTo>
                  <a:cubicBezTo>
                    <a:pt x="7562" y="2143"/>
                    <a:pt x="7562" y="2143"/>
                    <a:pt x="7562" y="2080"/>
                  </a:cubicBezTo>
                  <a:cubicBezTo>
                    <a:pt x="7562" y="1575"/>
                    <a:pt x="7121" y="1197"/>
                    <a:pt x="6365" y="1197"/>
                  </a:cubicBezTo>
                  <a:close/>
                  <a:moveTo>
                    <a:pt x="14619" y="0"/>
                  </a:moveTo>
                  <a:cubicBezTo>
                    <a:pt x="14556" y="0"/>
                    <a:pt x="14556" y="63"/>
                    <a:pt x="14556" y="63"/>
                  </a:cubicBezTo>
                  <a:lnTo>
                    <a:pt x="14556" y="4348"/>
                  </a:lnTo>
                  <a:cubicBezTo>
                    <a:pt x="14556" y="4411"/>
                    <a:pt x="14556" y="4411"/>
                    <a:pt x="14619" y="4411"/>
                  </a:cubicBezTo>
                  <a:lnTo>
                    <a:pt x="14871" y="4411"/>
                  </a:lnTo>
                  <a:cubicBezTo>
                    <a:pt x="14934" y="4411"/>
                    <a:pt x="14997" y="4411"/>
                    <a:pt x="14997" y="4348"/>
                  </a:cubicBezTo>
                  <a:lnTo>
                    <a:pt x="14997" y="4096"/>
                  </a:lnTo>
                  <a:cubicBezTo>
                    <a:pt x="15186" y="4348"/>
                    <a:pt x="15501" y="4474"/>
                    <a:pt x="15816" y="4474"/>
                  </a:cubicBezTo>
                  <a:cubicBezTo>
                    <a:pt x="16446" y="4474"/>
                    <a:pt x="16824" y="4159"/>
                    <a:pt x="16950" y="3655"/>
                  </a:cubicBezTo>
                  <a:cubicBezTo>
                    <a:pt x="17013" y="3403"/>
                    <a:pt x="17076" y="3151"/>
                    <a:pt x="17076" y="2836"/>
                  </a:cubicBezTo>
                  <a:cubicBezTo>
                    <a:pt x="17076" y="2521"/>
                    <a:pt x="17076" y="2269"/>
                    <a:pt x="17013" y="2017"/>
                  </a:cubicBezTo>
                  <a:cubicBezTo>
                    <a:pt x="16824" y="1512"/>
                    <a:pt x="16446" y="1197"/>
                    <a:pt x="15816" y="1197"/>
                  </a:cubicBezTo>
                  <a:cubicBezTo>
                    <a:pt x="15501" y="1197"/>
                    <a:pt x="15186" y="1323"/>
                    <a:pt x="14997" y="1575"/>
                  </a:cubicBezTo>
                  <a:lnTo>
                    <a:pt x="14997" y="63"/>
                  </a:lnTo>
                  <a:cubicBezTo>
                    <a:pt x="14997" y="63"/>
                    <a:pt x="14934" y="0"/>
                    <a:pt x="14871" y="0"/>
                  </a:cubicBezTo>
                  <a:close/>
                  <a:moveTo>
                    <a:pt x="17958" y="1260"/>
                  </a:moveTo>
                  <a:cubicBezTo>
                    <a:pt x="17958" y="1260"/>
                    <a:pt x="17895" y="1260"/>
                    <a:pt x="17895" y="1323"/>
                  </a:cubicBezTo>
                  <a:lnTo>
                    <a:pt x="17895" y="3403"/>
                  </a:lnTo>
                  <a:cubicBezTo>
                    <a:pt x="17895" y="4096"/>
                    <a:pt x="18399" y="4474"/>
                    <a:pt x="19030" y="4474"/>
                  </a:cubicBezTo>
                  <a:cubicBezTo>
                    <a:pt x="19408" y="4474"/>
                    <a:pt x="19660" y="4348"/>
                    <a:pt x="19849" y="4096"/>
                  </a:cubicBezTo>
                  <a:lnTo>
                    <a:pt x="19849" y="4348"/>
                  </a:lnTo>
                  <a:cubicBezTo>
                    <a:pt x="19849" y="4411"/>
                    <a:pt x="19912" y="4411"/>
                    <a:pt x="19975" y="4411"/>
                  </a:cubicBezTo>
                  <a:lnTo>
                    <a:pt x="20227" y="4411"/>
                  </a:lnTo>
                  <a:cubicBezTo>
                    <a:pt x="20290" y="4411"/>
                    <a:pt x="20353" y="4411"/>
                    <a:pt x="20353" y="4348"/>
                  </a:cubicBezTo>
                  <a:lnTo>
                    <a:pt x="20353" y="1323"/>
                  </a:lnTo>
                  <a:cubicBezTo>
                    <a:pt x="20353" y="1260"/>
                    <a:pt x="20290" y="1260"/>
                    <a:pt x="20227" y="1260"/>
                  </a:cubicBezTo>
                  <a:lnTo>
                    <a:pt x="19975" y="1260"/>
                  </a:lnTo>
                  <a:cubicBezTo>
                    <a:pt x="19912" y="1260"/>
                    <a:pt x="19849" y="1260"/>
                    <a:pt x="19849" y="1323"/>
                  </a:cubicBezTo>
                  <a:lnTo>
                    <a:pt x="19849" y="3277"/>
                  </a:lnTo>
                  <a:cubicBezTo>
                    <a:pt x="19849" y="3781"/>
                    <a:pt x="19597" y="4096"/>
                    <a:pt x="19093" y="4096"/>
                  </a:cubicBezTo>
                  <a:cubicBezTo>
                    <a:pt x="18651" y="4096"/>
                    <a:pt x="18336" y="3781"/>
                    <a:pt x="18336" y="3277"/>
                  </a:cubicBezTo>
                  <a:lnTo>
                    <a:pt x="18336" y="1323"/>
                  </a:lnTo>
                  <a:cubicBezTo>
                    <a:pt x="18336" y="1260"/>
                    <a:pt x="18336" y="1260"/>
                    <a:pt x="18273" y="1260"/>
                  </a:cubicBezTo>
                  <a:close/>
                  <a:moveTo>
                    <a:pt x="24700" y="1197"/>
                  </a:moveTo>
                  <a:cubicBezTo>
                    <a:pt x="24070" y="1197"/>
                    <a:pt x="23629" y="1512"/>
                    <a:pt x="23503" y="2080"/>
                  </a:cubicBezTo>
                  <a:cubicBezTo>
                    <a:pt x="23440" y="2269"/>
                    <a:pt x="23440" y="2521"/>
                    <a:pt x="23440" y="2836"/>
                  </a:cubicBezTo>
                  <a:cubicBezTo>
                    <a:pt x="23440" y="3151"/>
                    <a:pt x="23440" y="3466"/>
                    <a:pt x="23566" y="3655"/>
                  </a:cubicBezTo>
                  <a:cubicBezTo>
                    <a:pt x="23692" y="4159"/>
                    <a:pt x="24133" y="4474"/>
                    <a:pt x="24700" y="4474"/>
                  </a:cubicBezTo>
                  <a:cubicBezTo>
                    <a:pt x="25268" y="4474"/>
                    <a:pt x="25709" y="4222"/>
                    <a:pt x="25898" y="3781"/>
                  </a:cubicBezTo>
                  <a:cubicBezTo>
                    <a:pt x="25898" y="3718"/>
                    <a:pt x="25898" y="3718"/>
                    <a:pt x="25835" y="3655"/>
                  </a:cubicBezTo>
                  <a:lnTo>
                    <a:pt x="25709" y="3592"/>
                  </a:lnTo>
                  <a:cubicBezTo>
                    <a:pt x="25688" y="3571"/>
                    <a:pt x="25667" y="3564"/>
                    <a:pt x="25648" y="3564"/>
                  </a:cubicBezTo>
                  <a:cubicBezTo>
                    <a:pt x="25611" y="3564"/>
                    <a:pt x="25583" y="3592"/>
                    <a:pt x="25583" y="3592"/>
                  </a:cubicBezTo>
                  <a:cubicBezTo>
                    <a:pt x="25457" y="3907"/>
                    <a:pt x="25141" y="4096"/>
                    <a:pt x="24763" y="4096"/>
                  </a:cubicBezTo>
                  <a:cubicBezTo>
                    <a:pt x="24322" y="4096"/>
                    <a:pt x="24007" y="3844"/>
                    <a:pt x="23881" y="3466"/>
                  </a:cubicBezTo>
                  <a:cubicBezTo>
                    <a:pt x="23881" y="3403"/>
                    <a:pt x="23881" y="3214"/>
                    <a:pt x="23881" y="3025"/>
                  </a:cubicBezTo>
                  <a:cubicBezTo>
                    <a:pt x="23881" y="2962"/>
                    <a:pt x="23881" y="2962"/>
                    <a:pt x="23881" y="2962"/>
                  </a:cubicBezTo>
                  <a:lnTo>
                    <a:pt x="25898" y="2962"/>
                  </a:lnTo>
                  <a:cubicBezTo>
                    <a:pt x="25961" y="2962"/>
                    <a:pt x="26024" y="2962"/>
                    <a:pt x="26024" y="2899"/>
                  </a:cubicBezTo>
                  <a:cubicBezTo>
                    <a:pt x="26024" y="2584"/>
                    <a:pt x="26024" y="2458"/>
                    <a:pt x="25961" y="2269"/>
                  </a:cubicBezTo>
                  <a:cubicBezTo>
                    <a:pt x="25835" y="1575"/>
                    <a:pt x="25457" y="1197"/>
                    <a:pt x="24700" y="1197"/>
                  </a:cubicBezTo>
                  <a:close/>
                  <a:moveTo>
                    <a:pt x="28922" y="0"/>
                  </a:moveTo>
                  <a:cubicBezTo>
                    <a:pt x="28859" y="0"/>
                    <a:pt x="28859" y="63"/>
                    <a:pt x="28859" y="63"/>
                  </a:cubicBezTo>
                  <a:lnTo>
                    <a:pt x="28859" y="1575"/>
                  </a:lnTo>
                  <a:lnTo>
                    <a:pt x="28796" y="1575"/>
                  </a:lnTo>
                  <a:cubicBezTo>
                    <a:pt x="28607" y="1323"/>
                    <a:pt x="28355" y="1197"/>
                    <a:pt x="28040" y="1197"/>
                  </a:cubicBezTo>
                  <a:cubicBezTo>
                    <a:pt x="27410" y="1197"/>
                    <a:pt x="26969" y="1512"/>
                    <a:pt x="26843" y="2017"/>
                  </a:cubicBezTo>
                  <a:cubicBezTo>
                    <a:pt x="26780" y="2269"/>
                    <a:pt x="26780" y="2521"/>
                    <a:pt x="26780" y="2836"/>
                  </a:cubicBezTo>
                  <a:cubicBezTo>
                    <a:pt x="26780" y="3151"/>
                    <a:pt x="26780" y="3403"/>
                    <a:pt x="26843" y="3655"/>
                  </a:cubicBezTo>
                  <a:cubicBezTo>
                    <a:pt x="27032" y="4159"/>
                    <a:pt x="27410" y="4474"/>
                    <a:pt x="28040" y="4474"/>
                  </a:cubicBezTo>
                  <a:cubicBezTo>
                    <a:pt x="28355" y="4474"/>
                    <a:pt x="28607" y="4348"/>
                    <a:pt x="28796" y="4096"/>
                  </a:cubicBezTo>
                  <a:lnTo>
                    <a:pt x="28859" y="4096"/>
                  </a:lnTo>
                  <a:lnTo>
                    <a:pt x="28859" y="4348"/>
                  </a:lnTo>
                  <a:cubicBezTo>
                    <a:pt x="28859" y="4411"/>
                    <a:pt x="28859" y="4411"/>
                    <a:pt x="28922" y="4411"/>
                  </a:cubicBezTo>
                  <a:lnTo>
                    <a:pt x="29237" y="4411"/>
                  </a:lnTo>
                  <a:cubicBezTo>
                    <a:pt x="29237" y="4411"/>
                    <a:pt x="29300" y="4411"/>
                    <a:pt x="29300" y="4348"/>
                  </a:cubicBezTo>
                  <a:lnTo>
                    <a:pt x="29300" y="126"/>
                  </a:lnTo>
                  <a:cubicBezTo>
                    <a:pt x="29300" y="63"/>
                    <a:pt x="29237" y="0"/>
                    <a:pt x="29237" y="0"/>
                  </a:cubicBezTo>
                  <a:close/>
                  <a:moveTo>
                    <a:pt x="31632" y="0"/>
                  </a:moveTo>
                  <a:cubicBezTo>
                    <a:pt x="31569" y="0"/>
                    <a:pt x="31569" y="63"/>
                    <a:pt x="31569" y="63"/>
                  </a:cubicBezTo>
                  <a:lnTo>
                    <a:pt x="31569" y="4348"/>
                  </a:lnTo>
                  <a:cubicBezTo>
                    <a:pt x="31569" y="4411"/>
                    <a:pt x="31569" y="4411"/>
                    <a:pt x="31632" y="4411"/>
                  </a:cubicBezTo>
                  <a:lnTo>
                    <a:pt x="31947" y="4411"/>
                  </a:lnTo>
                  <a:cubicBezTo>
                    <a:pt x="32010" y="4411"/>
                    <a:pt x="32010" y="4411"/>
                    <a:pt x="32010" y="4348"/>
                  </a:cubicBezTo>
                  <a:lnTo>
                    <a:pt x="32010" y="4096"/>
                  </a:lnTo>
                  <a:lnTo>
                    <a:pt x="32073" y="4096"/>
                  </a:lnTo>
                  <a:cubicBezTo>
                    <a:pt x="32262" y="4348"/>
                    <a:pt x="32514" y="4474"/>
                    <a:pt x="32829" y="4474"/>
                  </a:cubicBezTo>
                  <a:cubicBezTo>
                    <a:pt x="33459" y="4474"/>
                    <a:pt x="33837" y="4159"/>
                    <a:pt x="34026" y="3655"/>
                  </a:cubicBezTo>
                  <a:cubicBezTo>
                    <a:pt x="34089" y="3403"/>
                    <a:pt x="34089" y="3151"/>
                    <a:pt x="34089" y="2836"/>
                  </a:cubicBezTo>
                  <a:cubicBezTo>
                    <a:pt x="34089" y="2521"/>
                    <a:pt x="34089" y="2269"/>
                    <a:pt x="34026" y="2017"/>
                  </a:cubicBezTo>
                  <a:cubicBezTo>
                    <a:pt x="33837" y="1512"/>
                    <a:pt x="33459" y="1197"/>
                    <a:pt x="32829" y="1197"/>
                  </a:cubicBezTo>
                  <a:cubicBezTo>
                    <a:pt x="32514" y="1197"/>
                    <a:pt x="32262" y="1323"/>
                    <a:pt x="32073" y="1575"/>
                  </a:cubicBezTo>
                  <a:lnTo>
                    <a:pt x="32010" y="1575"/>
                  </a:lnTo>
                  <a:lnTo>
                    <a:pt x="32010" y="63"/>
                  </a:lnTo>
                  <a:cubicBezTo>
                    <a:pt x="32010" y="63"/>
                    <a:pt x="32010" y="0"/>
                    <a:pt x="31947" y="0"/>
                  </a:cubicBezTo>
                  <a:close/>
                  <a:moveTo>
                    <a:pt x="55134" y="1197"/>
                  </a:moveTo>
                  <a:cubicBezTo>
                    <a:pt x="54504" y="1197"/>
                    <a:pt x="54063" y="1512"/>
                    <a:pt x="53937" y="2080"/>
                  </a:cubicBezTo>
                  <a:cubicBezTo>
                    <a:pt x="53874" y="2269"/>
                    <a:pt x="53874" y="2521"/>
                    <a:pt x="53874" y="2836"/>
                  </a:cubicBezTo>
                  <a:cubicBezTo>
                    <a:pt x="53874" y="3151"/>
                    <a:pt x="53874" y="3466"/>
                    <a:pt x="54000" y="3655"/>
                  </a:cubicBezTo>
                  <a:cubicBezTo>
                    <a:pt x="54126" y="4159"/>
                    <a:pt x="54567" y="4474"/>
                    <a:pt x="55134" y="4474"/>
                  </a:cubicBezTo>
                  <a:cubicBezTo>
                    <a:pt x="55701" y="4474"/>
                    <a:pt x="56142" y="4222"/>
                    <a:pt x="56331" y="3781"/>
                  </a:cubicBezTo>
                  <a:cubicBezTo>
                    <a:pt x="56331" y="3718"/>
                    <a:pt x="56331" y="3718"/>
                    <a:pt x="56268" y="3655"/>
                  </a:cubicBezTo>
                  <a:lnTo>
                    <a:pt x="56079" y="3592"/>
                  </a:lnTo>
                  <a:cubicBezTo>
                    <a:pt x="56079" y="3571"/>
                    <a:pt x="56072" y="3564"/>
                    <a:pt x="56063" y="3564"/>
                  </a:cubicBezTo>
                  <a:cubicBezTo>
                    <a:pt x="56044" y="3564"/>
                    <a:pt x="56016" y="3592"/>
                    <a:pt x="56016" y="3592"/>
                  </a:cubicBezTo>
                  <a:cubicBezTo>
                    <a:pt x="55827" y="3907"/>
                    <a:pt x="55575" y="4096"/>
                    <a:pt x="55197" y="4096"/>
                  </a:cubicBezTo>
                  <a:cubicBezTo>
                    <a:pt x="54756" y="4096"/>
                    <a:pt x="54441" y="3844"/>
                    <a:pt x="54315" y="3466"/>
                  </a:cubicBezTo>
                  <a:cubicBezTo>
                    <a:pt x="54315" y="3403"/>
                    <a:pt x="54315" y="3214"/>
                    <a:pt x="54315" y="3025"/>
                  </a:cubicBezTo>
                  <a:cubicBezTo>
                    <a:pt x="54315" y="2962"/>
                    <a:pt x="54315" y="2962"/>
                    <a:pt x="54315" y="2962"/>
                  </a:cubicBezTo>
                  <a:lnTo>
                    <a:pt x="56331" y="2962"/>
                  </a:lnTo>
                  <a:cubicBezTo>
                    <a:pt x="56394" y="2962"/>
                    <a:pt x="56394" y="2962"/>
                    <a:pt x="56394" y="2899"/>
                  </a:cubicBezTo>
                  <a:cubicBezTo>
                    <a:pt x="56394" y="2584"/>
                    <a:pt x="56394" y="2458"/>
                    <a:pt x="56394" y="2269"/>
                  </a:cubicBezTo>
                  <a:cubicBezTo>
                    <a:pt x="56268" y="1575"/>
                    <a:pt x="55890" y="1197"/>
                    <a:pt x="55134" y="1197"/>
                  </a:cubicBezTo>
                  <a:close/>
                  <a:moveTo>
                    <a:pt x="62002" y="1197"/>
                  </a:moveTo>
                  <a:cubicBezTo>
                    <a:pt x="61372" y="1197"/>
                    <a:pt x="60931" y="1512"/>
                    <a:pt x="60742" y="2080"/>
                  </a:cubicBezTo>
                  <a:cubicBezTo>
                    <a:pt x="60679" y="2269"/>
                    <a:pt x="60679" y="2521"/>
                    <a:pt x="60679" y="2836"/>
                  </a:cubicBezTo>
                  <a:cubicBezTo>
                    <a:pt x="60679" y="3151"/>
                    <a:pt x="60679" y="3403"/>
                    <a:pt x="60742" y="3592"/>
                  </a:cubicBezTo>
                  <a:cubicBezTo>
                    <a:pt x="60931" y="4159"/>
                    <a:pt x="61372" y="4474"/>
                    <a:pt x="62002" y="4474"/>
                  </a:cubicBezTo>
                  <a:cubicBezTo>
                    <a:pt x="62569" y="4474"/>
                    <a:pt x="63073" y="4159"/>
                    <a:pt x="63199" y="3592"/>
                  </a:cubicBezTo>
                  <a:cubicBezTo>
                    <a:pt x="63263" y="3403"/>
                    <a:pt x="63326" y="3151"/>
                    <a:pt x="63326" y="2836"/>
                  </a:cubicBezTo>
                  <a:cubicBezTo>
                    <a:pt x="63326" y="2521"/>
                    <a:pt x="63263" y="2269"/>
                    <a:pt x="63199" y="2017"/>
                  </a:cubicBezTo>
                  <a:cubicBezTo>
                    <a:pt x="63073" y="1512"/>
                    <a:pt x="62569" y="1197"/>
                    <a:pt x="62002" y="1197"/>
                  </a:cubicBezTo>
                  <a:close/>
                  <a:moveTo>
                    <a:pt x="34656" y="1260"/>
                  </a:moveTo>
                  <a:cubicBezTo>
                    <a:pt x="34593" y="1260"/>
                    <a:pt x="34593" y="1260"/>
                    <a:pt x="34593" y="1323"/>
                  </a:cubicBezTo>
                  <a:lnTo>
                    <a:pt x="35664" y="4411"/>
                  </a:lnTo>
                  <a:cubicBezTo>
                    <a:pt x="35412" y="5167"/>
                    <a:pt x="35286" y="5293"/>
                    <a:pt x="34845" y="5293"/>
                  </a:cubicBezTo>
                  <a:lnTo>
                    <a:pt x="34782" y="5293"/>
                  </a:lnTo>
                  <a:cubicBezTo>
                    <a:pt x="34782" y="5293"/>
                    <a:pt x="34719" y="5356"/>
                    <a:pt x="34719" y="5356"/>
                  </a:cubicBezTo>
                  <a:lnTo>
                    <a:pt x="34719" y="5608"/>
                  </a:lnTo>
                  <a:cubicBezTo>
                    <a:pt x="34719" y="5671"/>
                    <a:pt x="34782" y="5671"/>
                    <a:pt x="34782" y="5671"/>
                  </a:cubicBezTo>
                  <a:lnTo>
                    <a:pt x="34845" y="5671"/>
                  </a:lnTo>
                  <a:cubicBezTo>
                    <a:pt x="35538" y="5671"/>
                    <a:pt x="35727" y="5482"/>
                    <a:pt x="35979" y="4726"/>
                  </a:cubicBezTo>
                  <a:lnTo>
                    <a:pt x="37176" y="1323"/>
                  </a:lnTo>
                  <a:cubicBezTo>
                    <a:pt x="37176" y="1260"/>
                    <a:pt x="37113" y="1260"/>
                    <a:pt x="37113" y="1260"/>
                  </a:cubicBezTo>
                  <a:lnTo>
                    <a:pt x="36798" y="1260"/>
                  </a:lnTo>
                  <a:cubicBezTo>
                    <a:pt x="36735" y="1260"/>
                    <a:pt x="36735" y="1260"/>
                    <a:pt x="36672" y="1323"/>
                  </a:cubicBezTo>
                  <a:lnTo>
                    <a:pt x="35916" y="3781"/>
                  </a:lnTo>
                  <a:lnTo>
                    <a:pt x="35853" y="3781"/>
                  </a:lnTo>
                  <a:lnTo>
                    <a:pt x="35034" y="1323"/>
                  </a:lnTo>
                  <a:cubicBezTo>
                    <a:pt x="35034" y="1260"/>
                    <a:pt x="34971" y="1260"/>
                    <a:pt x="34971" y="1260"/>
                  </a:cubicBezTo>
                  <a:close/>
                  <a:moveTo>
                    <a:pt x="45431" y="1197"/>
                  </a:moveTo>
                  <a:cubicBezTo>
                    <a:pt x="45053" y="1197"/>
                    <a:pt x="44801" y="1323"/>
                    <a:pt x="44612" y="1575"/>
                  </a:cubicBezTo>
                  <a:lnTo>
                    <a:pt x="44549" y="1575"/>
                  </a:lnTo>
                  <a:lnTo>
                    <a:pt x="44549" y="1323"/>
                  </a:lnTo>
                  <a:cubicBezTo>
                    <a:pt x="44549" y="1260"/>
                    <a:pt x="44549" y="1260"/>
                    <a:pt x="44486" y="1260"/>
                  </a:cubicBezTo>
                  <a:lnTo>
                    <a:pt x="44233" y="1260"/>
                  </a:lnTo>
                  <a:cubicBezTo>
                    <a:pt x="44170" y="1260"/>
                    <a:pt x="44107" y="1260"/>
                    <a:pt x="44107" y="1323"/>
                  </a:cubicBezTo>
                  <a:lnTo>
                    <a:pt x="44107" y="5545"/>
                  </a:lnTo>
                  <a:cubicBezTo>
                    <a:pt x="44107" y="5608"/>
                    <a:pt x="44170" y="5671"/>
                    <a:pt x="44233" y="5671"/>
                  </a:cubicBezTo>
                  <a:lnTo>
                    <a:pt x="44486" y="5671"/>
                  </a:lnTo>
                  <a:cubicBezTo>
                    <a:pt x="44549" y="5671"/>
                    <a:pt x="44549" y="5608"/>
                    <a:pt x="44549" y="5545"/>
                  </a:cubicBezTo>
                  <a:lnTo>
                    <a:pt x="44549" y="4096"/>
                  </a:lnTo>
                  <a:lnTo>
                    <a:pt x="44612" y="4096"/>
                  </a:lnTo>
                  <a:cubicBezTo>
                    <a:pt x="44801" y="4348"/>
                    <a:pt x="45053" y="4474"/>
                    <a:pt x="45431" y="4474"/>
                  </a:cubicBezTo>
                  <a:cubicBezTo>
                    <a:pt x="45998" y="4474"/>
                    <a:pt x="46439" y="4159"/>
                    <a:pt x="46565" y="3592"/>
                  </a:cubicBezTo>
                  <a:cubicBezTo>
                    <a:pt x="46628" y="3403"/>
                    <a:pt x="46628" y="3151"/>
                    <a:pt x="46628" y="2836"/>
                  </a:cubicBezTo>
                  <a:cubicBezTo>
                    <a:pt x="46628" y="2521"/>
                    <a:pt x="46628" y="2269"/>
                    <a:pt x="46565" y="2017"/>
                  </a:cubicBezTo>
                  <a:cubicBezTo>
                    <a:pt x="46439" y="1512"/>
                    <a:pt x="45998" y="1197"/>
                    <a:pt x="45431" y="1197"/>
                  </a:cubicBezTo>
                  <a:close/>
                </a:path>
              </a:pathLst>
            </a:custGeom>
            <a:solidFill>
              <a:srgbClr val="E6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0"/>
            <p:cNvSpPr/>
            <p:nvPr/>
          </p:nvSpPr>
          <p:spPr>
            <a:xfrm>
              <a:off x="3330325" y="2099000"/>
              <a:ext cx="307200" cy="288300"/>
            </a:xfrm>
            <a:custGeom>
              <a:avLst/>
              <a:gdLst/>
              <a:ahLst/>
              <a:cxnLst/>
              <a:rect l="l" t="t" r="r" b="b"/>
              <a:pathLst>
                <a:path w="12288" h="11532" extrusionOk="0">
                  <a:moveTo>
                    <a:pt x="6175" y="1"/>
                  </a:moveTo>
                  <a:lnTo>
                    <a:pt x="0" y="4726"/>
                  </a:lnTo>
                  <a:lnTo>
                    <a:pt x="0" y="11532"/>
                  </a:lnTo>
                  <a:lnTo>
                    <a:pt x="4852" y="11532"/>
                  </a:lnTo>
                  <a:lnTo>
                    <a:pt x="4852" y="6302"/>
                  </a:lnTo>
                  <a:lnTo>
                    <a:pt x="7436" y="6302"/>
                  </a:lnTo>
                  <a:lnTo>
                    <a:pt x="7436" y="11532"/>
                  </a:lnTo>
                  <a:lnTo>
                    <a:pt x="12287" y="11532"/>
                  </a:lnTo>
                  <a:lnTo>
                    <a:pt x="12287" y="4726"/>
                  </a:lnTo>
                  <a:lnTo>
                    <a:pt x="6175" y="1"/>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3094025" y="2061200"/>
              <a:ext cx="286725" cy="289875"/>
            </a:xfrm>
            <a:custGeom>
              <a:avLst/>
              <a:gdLst/>
              <a:ahLst/>
              <a:cxnLst/>
              <a:rect l="l" t="t" r="r" b="b"/>
              <a:pathLst>
                <a:path w="11469" h="11595" extrusionOk="0">
                  <a:moveTo>
                    <a:pt x="6176" y="1"/>
                  </a:moveTo>
                  <a:lnTo>
                    <a:pt x="1" y="4726"/>
                  </a:lnTo>
                  <a:lnTo>
                    <a:pt x="1" y="11594"/>
                  </a:lnTo>
                  <a:lnTo>
                    <a:pt x="4916" y="11594"/>
                  </a:lnTo>
                  <a:lnTo>
                    <a:pt x="4916" y="6302"/>
                  </a:lnTo>
                  <a:lnTo>
                    <a:pt x="7499" y="6302"/>
                  </a:lnTo>
                  <a:lnTo>
                    <a:pt x="7499" y="11594"/>
                  </a:lnTo>
                  <a:lnTo>
                    <a:pt x="8948" y="11594"/>
                  </a:lnTo>
                  <a:lnTo>
                    <a:pt x="8948" y="6238"/>
                  </a:lnTo>
                  <a:lnTo>
                    <a:pt x="8948" y="5986"/>
                  </a:lnTo>
                  <a:lnTo>
                    <a:pt x="9137" y="5797"/>
                  </a:lnTo>
                  <a:lnTo>
                    <a:pt x="11469" y="4033"/>
                  </a:lnTo>
                  <a:lnTo>
                    <a:pt x="6176" y="1"/>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3585525" y="2061200"/>
              <a:ext cx="285125" cy="289875"/>
            </a:xfrm>
            <a:custGeom>
              <a:avLst/>
              <a:gdLst/>
              <a:ahLst/>
              <a:cxnLst/>
              <a:rect l="l" t="t" r="r" b="b"/>
              <a:pathLst>
                <a:path w="11405" h="11595" extrusionOk="0">
                  <a:moveTo>
                    <a:pt x="5293" y="1"/>
                  </a:moveTo>
                  <a:lnTo>
                    <a:pt x="0" y="3970"/>
                  </a:lnTo>
                  <a:lnTo>
                    <a:pt x="2394" y="5797"/>
                  </a:lnTo>
                  <a:lnTo>
                    <a:pt x="2584" y="5986"/>
                  </a:lnTo>
                  <a:lnTo>
                    <a:pt x="2584" y="6175"/>
                  </a:lnTo>
                  <a:lnTo>
                    <a:pt x="2584" y="11594"/>
                  </a:lnTo>
                  <a:lnTo>
                    <a:pt x="3970" y="11594"/>
                  </a:lnTo>
                  <a:lnTo>
                    <a:pt x="3970" y="6302"/>
                  </a:lnTo>
                  <a:lnTo>
                    <a:pt x="6553" y="6302"/>
                  </a:lnTo>
                  <a:lnTo>
                    <a:pt x="6553" y="11594"/>
                  </a:lnTo>
                  <a:lnTo>
                    <a:pt x="11405" y="11594"/>
                  </a:lnTo>
                  <a:lnTo>
                    <a:pt x="11405" y="4726"/>
                  </a:lnTo>
                  <a:lnTo>
                    <a:pt x="5293" y="1"/>
                  </a:lnTo>
                  <a:close/>
                </a:path>
              </a:pathLst>
            </a:custGeom>
            <a:solidFill>
              <a:srgbClr val="76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3380725" y="933325"/>
              <a:ext cx="329250" cy="326100"/>
            </a:xfrm>
            <a:custGeom>
              <a:avLst/>
              <a:gdLst/>
              <a:ahLst/>
              <a:cxnLst/>
              <a:rect l="l" t="t" r="r" b="b"/>
              <a:pathLst>
                <a:path w="13170" h="13044" extrusionOk="0">
                  <a:moveTo>
                    <a:pt x="9389" y="2458"/>
                  </a:moveTo>
                  <a:lnTo>
                    <a:pt x="10712" y="3781"/>
                  </a:lnTo>
                  <a:lnTo>
                    <a:pt x="10271" y="4222"/>
                  </a:lnTo>
                  <a:lnTo>
                    <a:pt x="9704" y="3718"/>
                  </a:lnTo>
                  <a:lnTo>
                    <a:pt x="9452" y="3970"/>
                  </a:lnTo>
                  <a:lnTo>
                    <a:pt x="9956" y="4537"/>
                  </a:lnTo>
                  <a:lnTo>
                    <a:pt x="9578" y="4915"/>
                  </a:lnTo>
                  <a:lnTo>
                    <a:pt x="9074" y="4411"/>
                  </a:lnTo>
                  <a:lnTo>
                    <a:pt x="8759" y="4663"/>
                  </a:lnTo>
                  <a:lnTo>
                    <a:pt x="9263" y="5167"/>
                  </a:lnTo>
                  <a:lnTo>
                    <a:pt x="8822" y="5671"/>
                  </a:lnTo>
                  <a:lnTo>
                    <a:pt x="8318" y="5104"/>
                  </a:lnTo>
                  <a:lnTo>
                    <a:pt x="8003" y="5419"/>
                  </a:lnTo>
                  <a:lnTo>
                    <a:pt x="8507" y="5923"/>
                  </a:lnTo>
                  <a:lnTo>
                    <a:pt x="8066" y="6364"/>
                  </a:lnTo>
                  <a:lnTo>
                    <a:pt x="7562" y="5860"/>
                  </a:lnTo>
                  <a:lnTo>
                    <a:pt x="7247" y="6175"/>
                  </a:lnTo>
                  <a:lnTo>
                    <a:pt x="7814" y="6680"/>
                  </a:lnTo>
                  <a:lnTo>
                    <a:pt x="7058" y="7373"/>
                  </a:lnTo>
                  <a:lnTo>
                    <a:pt x="5798" y="6112"/>
                  </a:lnTo>
                  <a:lnTo>
                    <a:pt x="9389" y="2458"/>
                  </a:lnTo>
                  <a:close/>
                  <a:moveTo>
                    <a:pt x="10965" y="0"/>
                  </a:moveTo>
                  <a:lnTo>
                    <a:pt x="10397" y="568"/>
                  </a:lnTo>
                  <a:lnTo>
                    <a:pt x="11217" y="1387"/>
                  </a:lnTo>
                  <a:lnTo>
                    <a:pt x="10334" y="2269"/>
                  </a:lnTo>
                  <a:lnTo>
                    <a:pt x="9515" y="1450"/>
                  </a:lnTo>
                  <a:lnTo>
                    <a:pt x="1828" y="9137"/>
                  </a:lnTo>
                  <a:lnTo>
                    <a:pt x="1576" y="11279"/>
                  </a:lnTo>
                  <a:lnTo>
                    <a:pt x="1" y="12917"/>
                  </a:lnTo>
                  <a:lnTo>
                    <a:pt x="379" y="13044"/>
                  </a:lnTo>
                  <a:lnTo>
                    <a:pt x="1891" y="11594"/>
                  </a:lnTo>
                  <a:lnTo>
                    <a:pt x="4033" y="11342"/>
                  </a:lnTo>
                  <a:lnTo>
                    <a:pt x="11721" y="3655"/>
                  </a:lnTo>
                  <a:lnTo>
                    <a:pt x="10902" y="2836"/>
                  </a:lnTo>
                  <a:lnTo>
                    <a:pt x="11784" y="1954"/>
                  </a:lnTo>
                  <a:lnTo>
                    <a:pt x="12603" y="2773"/>
                  </a:lnTo>
                  <a:lnTo>
                    <a:pt x="13170" y="2206"/>
                  </a:lnTo>
                  <a:lnTo>
                    <a:pt x="10965" y="0"/>
                  </a:lnTo>
                  <a:close/>
                </a:path>
              </a:pathLst>
            </a:custGeom>
            <a:solidFill>
              <a:srgbClr val="82D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3363400" y="920725"/>
              <a:ext cx="359175" cy="348150"/>
            </a:xfrm>
            <a:custGeom>
              <a:avLst/>
              <a:gdLst/>
              <a:ahLst/>
              <a:cxnLst/>
              <a:rect l="l" t="t" r="r" b="b"/>
              <a:pathLst>
                <a:path w="14367" h="13926" extrusionOk="0">
                  <a:moveTo>
                    <a:pt x="10082" y="2962"/>
                  </a:moveTo>
                  <a:lnTo>
                    <a:pt x="6491" y="6616"/>
                  </a:lnTo>
                  <a:lnTo>
                    <a:pt x="7751" y="7877"/>
                  </a:lnTo>
                  <a:lnTo>
                    <a:pt x="8507" y="7184"/>
                  </a:lnTo>
                  <a:lnTo>
                    <a:pt x="7940" y="6679"/>
                  </a:lnTo>
                  <a:lnTo>
                    <a:pt x="8255" y="6364"/>
                  </a:lnTo>
                  <a:lnTo>
                    <a:pt x="8759" y="6868"/>
                  </a:lnTo>
                  <a:lnTo>
                    <a:pt x="9200" y="6427"/>
                  </a:lnTo>
                  <a:lnTo>
                    <a:pt x="8696" y="5923"/>
                  </a:lnTo>
                  <a:lnTo>
                    <a:pt x="9011" y="5608"/>
                  </a:lnTo>
                  <a:lnTo>
                    <a:pt x="9515" y="6175"/>
                  </a:lnTo>
                  <a:lnTo>
                    <a:pt x="9956" y="5671"/>
                  </a:lnTo>
                  <a:lnTo>
                    <a:pt x="9452" y="5167"/>
                  </a:lnTo>
                  <a:lnTo>
                    <a:pt x="9767" y="4915"/>
                  </a:lnTo>
                  <a:lnTo>
                    <a:pt x="10271" y="5419"/>
                  </a:lnTo>
                  <a:lnTo>
                    <a:pt x="10649" y="5041"/>
                  </a:lnTo>
                  <a:lnTo>
                    <a:pt x="10145" y="4474"/>
                  </a:lnTo>
                  <a:lnTo>
                    <a:pt x="10397" y="4222"/>
                  </a:lnTo>
                  <a:lnTo>
                    <a:pt x="10964" y="4726"/>
                  </a:lnTo>
                  <a:lnTo>
                    <a:pt x="11405" y="4285"/>
                  </a:lnTo>
                  <a:lnTo>
                    <a:pt x="10082" y="2962"/>
                  </a:lnTo>
                  <a:close/>
                  <a:moveTo>
                    <a:pt x="11721" y="504"/>
                  </a:moveTo>
                  <a:lnTo>
                    <a:pt x="13926" y="2710"/>
                  </a:lnTo>
                  <a:lnTo>
                    <a:pt x="13296" y="3277"/>
                  </a:lnTo>
                  <a:lnTo>
                    <a:pt x="12477" y="2458"/>
                  </a:lnTo>
                  <a:lnTo>
                    <a:pt x="11595" y="3340"/>
                  </a:lnTo>
                  <a:lnTo>
                    <a:pt x="12414" y="4159"/>
                  </a:lnTo>
                  <a:lnTo>
                    <a:pt x="4726" y="11846"/>
                  </a:lnTo>
                  <a:lnTo>
                    <a:pt x="2584" y="12098"/>
                  </a:lnTo>
                  <a:lnTo>
                    <a:pt x="1072" y="13548"/>
                  </a:lnTo>
                  <a:lnTo>
                    <a:pt x="694" y="13421"/>
                  </a:lnTo>
                  <a:lnTo>
                    <a:pt x="2269" y="11783"/>
                  </a:lnTo>
                  <a:lnTo>
                    <a:pt x="2521" y="9641"/>
                  </a:lnTo>
                  <a:lnTo>
                    <a:pt x="10208" y="1954"/>
                  </a:lnTo>
                  <a:lnTo>
                    <a:pt x="11027" y="2773"/>
                  </a:lnTo>
                  <a:lnTo>
                    <a:pt x="11910" y="1891"/>
                  </a:lnTo>
                  <a:lnTo>
                    <a:pt x="11090" y="1072"/>
                  </a:lnTo>
                  <a:lnTo>
                    <a:pt x="11721" y="504"/>
                  </a:lnTo>
                  <a:close/>
                  <a:moveTo>
                    <a:pt x="11721" y="0"/>
                  </a:moveTo>
                  <a:lnTo>
                    <a:pt x="11469" y="252"/>
                  </a:lnTo>
                  <a:lnTo>
                    <a:pt x="10838" y="820"/>
                  </a:lnTo>
                  <a:lnTo>
                    <a:pt x="10586" y="1072"/>
                  </a:lnTo>
                  <a:lnTo>
                    <a:pt x="10838" y="1324"/>
                  </a:lnTo>
                  <a:lnTo>
                    <a:pt x="11405" y="1891"/>
                  </a:lnTo>
                  <a:lnTo>
                    <a:pt x="11027" y="2269"/>
                  </a:lnTo>
                  <a:lnTo>
                    <a:pt x="10460" y="1702"/>
                  </a:lnTo>
                  <a:lnTo>
                    <a:pt x="10208" y="1450"/>
                  </a:lnTo>
                  <a:lnTo>
                    <a:pt x="9956" y="1702"/>
                  </a:lnTo>
                  <a:lnTo>
                    <a:pt x="2269" y="9389"/>
                  </a:lnTo>
                  <a:lnTo>
                    <a:pt x="2206" y="9515"/>
                  </a:lnTo>
                  <a:lnTo>
                    <a:pt x="2143" y="9641"/>
                  </a:lnTo>
                  <a:lnTo>
                    <a:pt x="1954" y="11594"/>
                  </a:lnTo>
                  <a:lnTo>
                    <a:pt x="442" y="13169"/>
                  </a:lnTo>
                  <a:lnTo>
                    <a:pt x="1" y="13611"/>
                  </a:lnTo>
                  <a:lnTo>
                    <a:pt x="568" y="13737"/>
                  </a:lnTo>
                  <a:lnTo>
                    <a:pt x="946" y="13863"/>
                  </a:lnTo>
                  <a:lnTo>
                    <a:pt x="1135" y="13926"/>
                  </a:lnTo>
                  <a:lnTo>
                    <a:pt x="1324" y="13800"/>
                  </a:lnTo>
                  <a:lnTo>
                    <a:pt x="2710" y="12413"/>
                  </a:lnTo>
                  <a:lnTo>
                    <a:pt x="4789" y="12224"/>
                  </a:lnTo>
                  <a:lnTo>
                    <a:pt x="4915" y="12224"/>
                  </a:lnTo>
                  <a:lnTo>
                    <a:pt x="4978" y="12098"/>
                  </a:lnTo>
                  <a:lnTo>
                    <a:pt x="12666" y="4411"/>
                  </a:lnTo>
                  <a:lnTo>
                    <a:pt x="12918" y="4159"/>
                  </a:lnTo>
                  <a:lnTo>
                    <a:pt x="12666" y="3907"/>
                  </a:lnTo>
                  <a:lnTo>
                    <a:pt x="12099" y="3340"/>
                  </a:lnTo>
                  <a:lnTo>
                    <a:pt x="12477" y="2962"/>
                  </a:lnTo>
                  <a:lnTo>
                    <a:pt x="13044" y="3529"/>
                  </a:lnTo>
                  <a:lnTo>
                    <a:pt x="13296" y="3781"/>
                  </a:lnTo>
                  <a:lnTo>
                    <a:pt x="13548" y="3529"/>
                  </a:lnTo>
                  <a:lnTo>
                    <a:pt x="14115" y="2962"/>
                  </a:lnTo>
                  <a:lnTo>
                    <a:pt x="14367" y="2710"/>
                  </a:lnTo>
                  <a:lnTo>
                    <a:pt x="14115" y="2458"/>
                  </a:lnTo>
                  <a:lnTo>
                    <a:pt x="11910" y="252"/>
                  </a:lnTo>
                  <a:lnTo>
                    <a:pt x="117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538975" y="4200375"/>
              <a:ext cx="2395975" cy="111875"/>
            </a:xfrm>
            <a:custGeom>
              <a:avLst/>
              <a:gdLst/>
              <a:ahLst/>
              <a:cxnLst/>
              <a:rect l="l" t="t" r="r" b="b"/>
              <a:pathLst>
                <a:path w="95839" h="4475" extrusionOk="0">
                  <a:moveTo>
                    <a:pt x="37933" y="1"/>
                  </a:moveTo>
                  <a:cubicBezTo>
                    <a:pt x="37744" y="1"/>
                    <a:pt x="37555" y="127"/>
                    <a:pt x="37555" y="316"/>
                  </a:cubicBezTo>
                  <a:cubicBezTo>
                    <a:pt x="37555" y="568"/>
                    <a:pt x="37744" y="694"/>
                    <a:pt x="37933" y="694"/>
                  </a:cubicBezTo>
                  <a:cubicBezTo>
                    <a:pt x="38122" y="694"/>
                    <a:pt x="38248" y="568"/>
                    <a:pt x="38248" y="316"/>
                  </a:cubicBezTo>
                  <a:cubicBezTo>
                    <a:pt x="38248" y="127"/>
                    <a:pt x="38122" y="1"/>
                    <a:pt x="37933" y="1"/>
                  </a:cubicBezTo>
                  <a:close/>
                  <a:moveTo>
                    <a:pt x="88719" y="1"/>
                  </a:moveTo>
                  <a:cubicBezTo>
                    <a:pt x="88530" y="1"/>
                    <a:pt x="88341" y="127"/>
                    <a:pt x="88341" y="316"/>
                  </a:cubicBezTo>
                  <a:cubicBezTo>
                    <a:pt x="88341" y="568"/>
                    <a:pt x="88530" y="694"/>
                    <a:pt x="88719" y="694"/>
                  </a:cubicBezTo>
                  <a:cubicBezTo>
                    <a:pt x="88908" y="694"/>
                    <a:pt x="89034" y="568"/>
                    <a:pt x="89034" y="316"/>
                  </a:cubicBezTo>
                  <a:cubicBezTo>
                    <a:pt x="89034" y="127"/>
                    <a:pt x="88908" y="1"/>
                    <a:pt x="88719" y="1"/>
                  </a:cubicBezTo>
                  <a:close/>
                  <a:moveTo>
                    <a:pt x="72336" y="379"/>
                  </a:moveTo>
                  <a:cubicBezTo>
                    <a:pt x="72714" y="379"/>
                    <a:pt x="72966" y="568"/>
                    <a:pt x="73092" y="883"/>
                  </a:cubicBezTo>
                  <a:cubicBezTo>
                    <a:pt x="73092" y="1009"/>
                    <a:pt x="73155" y="1135"/>
                    <a:pt x="73155" y="1387"/>
                  </a:cubicBezTo>
                  <a:cubicBezTo>
                    <a:pt x="73155" y="1576"/>
                    <a:pt x="73092" y="1765"/>
                    <a:pt x="73092" y="1891"/>
                  </a:cubicBezTo>
                  <a:cubicBezTo>
                    <a:pt x="72966" y="2206"/>
                    <a:pt x="72714" y="2395"/>
                    <a:pt x="72336" y="2395"/>
                  </a:cubicBezTo>
                  <a:cubicBezTo>
                    <a:pt x="71958" y="2395"/>
                    <a:pt x="71706" y="2206"/>
                    <a:pt x="71580" y="1891"/>
                  </a:cubicBezTo>
                  <a:cubicBezTo>
                    <a:pt x="71517" y="1765"/>
                    <a:pt x="71517" y="1576"/>
                    <a:pt x="71517" y="1387"/>
                  </a:cubicBezTo>
                  <a:cubicBezTo>
                    <a:pt x="71517" y="1198"/>
                    <a:pt x="71517" y="1009"/>
                    <a:pt x="71580" y="883"/>
                  </a:cubicBezTo>
                  <a:cubicBezTo>
                    <a:pt x="71706" y="568"/>
                    <a:pt x="71958" y="379"/>
                    <a:pt x="72336" y="379"/>
                  </a:cubicBezTo>
                  <a:close/>
                  <a:moveTo>
                    <a:pt x="22810" y="1576"/>
                  </a:moveTo>
                  <a:cubicBezTo>
                    <a:pt x="23252" y="1576"/>
                    <a:pt x="23567" y="1828"/>
                    <a:pt x="23630" y="2206"/>
                  </a:cubicBezTo>
                  <a:cubicBezTo>
                    <a:pt x="23630" y="2269"/>
                    <a:pt x="23630" y="2458"/>
                    <a:pt x="23693" y="2584"/>
                  </a:cubicBezTo>
                  <a:cubicBezTo>
                    <a:pt x="23693" y="2647"/>
                    <a:pt x="23630" y="2647"/>
                    <a:pt x="23630" y="2647"/>
                  </a:cubicBezTo>
                  <a:lnTo>
                    <a:pt x="21991" y="2647"/>
                  </a:lnTo>
                  <a:cubicBezTo>
                    <a:pt x="21991" y="2647"/>
                    <a:pt x="21991" y="2647"/>
                    <a:pt x="21991" y="2584"/>
                  </a:cubicBezTo>
                  <a:cubicBezTo>
                    <a:pt x="21991" y="2395"/>
                    <a:pt x="21991" y="2269"/>
                    <a:pt x="22054" y="2206"/>
                  </a:cubicBezTo>
                  <a:cubicBezTo>
                    <a:pt x="22117" y="1828"/>
                    <a:pt x="22369" y="1576"/>
                    <a:pt x="22810" y="1576"/>
                  </a:cubicBezTo>
                  <a:close/>
                  <a:moveTo>
                    <a:pt x="43163" y="1576"/>
                  </a:moveTo>
                  <a:cubicBezTo>
                    <a:pt x="43604" y="1576"/>
                    <a:pt x="43919" y="1828"/>
                    <a:pt x="43982" y="2206"/>
                  </a:cubicBezTo>
                  <a:cubicBezTo>
                    <a:pt x="43982" y="2269"/>
                    <a:pt x="44045" y="2458"/>
                    <a:pt x="44045" y="2584"/>
                  </a:cubicBezTo>
                  <a:cubicBezTo>
                    <a:pt x="44045" y="2647"/>
                    <a:pt x="44045" y="2647"/>
                    <a:pt x="43982" y="2647"/>
                  </a:cubicBezTo>
                  <a:lnTo>
                    <a:pt x="42407" y="2647"/>
                  </a:lnTo>
                  <a:cubicBezTo>
                    <a:pt x="42344" y="2647"/>
                    <a:pt x="42344" y="2647"/>
                    <a:pt x="42344" y="2584"/>
                  </a:cubicBezTo>
                  <a:cubicBezTo>
                    <a:pt x="42344" y="2395"/>
                    <a:pt x="42344" y="2269"/>
                    <a:pt x="42407" y="2206"/>
                  </a:cubicBezTo>
                  <a:cubicBezTo>
                    <a:pt x="42470" y="1828"/>
                    <a:pt x="42722" y="1576"/>
                    <a:pt x="43163" y="1576"/>
                  </a:cubicBezTo>
                  <a:close/>
                  <a:moveTo>
                    <a:pt x="66413" y="2269"/>
                  </a:moveTo>
                  <a:cubicBezTo>
                    <a:pt x="66350" y="2269"/>
                    <a:pt x="66287" y="2332"/>
                    <a:pt x="66287" y="2332"/>
                  </a:cubicBezTo>
                  <a:lnTo>
                    <a:pt x="66287" y="2584"/>
                  </a:lnTo>
                  <a:cubicBezTo>
                    <a:pt x="66287" y="2647"/>
                    <a:pt x="66350" y="2647"/>
                    <a:pt x="66413" y="2647"/>
                  </a:cubicBezTo>
                  <a:lnTo>
                    <a:pt x="68241" y="2647"/>
                  </a:lnTo>
                  <a:cubicBezTo>
                    <a:pt x="68241" y="2647"/>
                    <a:pt x="68304" y="2647"/>
                    <a:pt x="68304" y="2584"/>
                  </a:cubicBezTo>
                  <a:lnTo>
                    <a:pt x="68304" y="2332"/>
                  </a:lnTo>
                  <a:cubicBezTo>
                    <a:pt x="68304" y="2332"/>
                    <a:pt x="68241" y="2269"/>
                    <a:pt x="68241" y="2269"/>
                  </a:cubicBezTo>
                  <a:close/>
                  <a:moveTo>
                    <a:pt x="94579" y="1576"/>
                  </a:moveTo>
                  <a:cubicBezTo>
                    <a:pt x="95020" y="1576"/>
                    <a:pt x="95272" y="1828"/>
                    <a:pt x="95398" y="2206"/>
                  </a:cubicBezTo>
                  <a:cubicBezTo>
                    <a:pt x="95398" y="2269"/>
                    <a:pt x="95398" y="2458"/>
                    <a:pt x="95398" y="2584"/>
                  </a:cubicBezTo>
                  <a:cubicBezTo>
                    <a:pt x="95398" y="2647"/>
                    <a:pt x="95398" y="2647"/>
                    <a:pt x="95398" y="2647"/>
                  </a:cubicBezTo>
                  <a:lnTo>
                    <a:pt x="93760" y="2647"/>
                  </a:lnTo>
                  <a:cubicBezTo>
                    <a:pt x="93760" y="2647"/>
                    <a:pt x="93697" y="2647"/>
                    <a:pt x="93697" y="2584"/>
                  </a:cubicBezTo>
                  <a:cubicBezTo>
                    <a:pt x="93760" y="2395"/>
                    <a:pt x="93760" y="2269"/>
                    <a:pt x="93760" y="2206"/>
                  </a:cubicBezTo>
                  <a:cubicBezTo>
                    <a:pt x="93886" y="1828"/>
                    <a:pt x="94138" y="1576"/>
                    <a:pt x="94579" y="1576"/>
                  </a:cubicBezTo>
                  <a:close/>
                  <a:moveTo>
                    <a:pt x="64334" y="442"/>
                  </a:moveTo>
                  <a:cubicBezTo>
                    <a:pt x="64901" y="442"/>
                    <a:pt x="65216" y="757"/>
                    <a:pt x="65216" y="1324"/>
                  </a:cubicBezTo>
                  <a:lnTo>
                    <a:pt x="65216" y="3151"/>
                  </a:lnTo>
                  <a:cubicBezTo>
                    <a:pt x="65216" y="3718"/>
                    <a:pt x="64901" y="4034"/>
                    <a:pt x="64334" y="4034"/>
                  </a:cubicBezTo>
                  <a:lnTo>
                    <a:pt x="63200" y="4034"/>
                  </a:lnTo>
                  <a:lnTo>
                    <a:pt x="63200" y="442"/>
                  </a:lnTo>
                  <a:close/>
                  <a:moveTo>
                    <a:pt x="9137" y="2899"/>
                  </a:moveTo>
                  <a:lnTo>
                    <a:pt x="9137" y="3403"/>
                  </a:lnTo>
                  <a:cubicBezTo>
                    <a:pt x="9137" y="3845"/>
                    <a:pt x="8696" y="4097"/>
                    <a:pt x="8192" y="4097"/>
                  </a:cubicBezTo>
                  <a:cubicBezTo>
                    <a:pt x="7814" y="4097"/>
                    <a:pt x="7499" y="3908"/>
                    <a:pt x="7499" y="3529"/>
                  </a:cubicBezTo>
                  <a:cubicBezTo>
                    <a:pt x="7499" y="3151"/>
                    <a:pt x="7877" y="2899"/>
                    <a:pt x="8444" y="2899"/>
                  </a:cubicBezTo>
                  <a:close/>
                  <a:moveTo>
                    <a:pt x="15753" y="2899"/>
                  </a:moveTo>
                  <a:lnTo>
                    <a:pt x="15753" y="3403"/>
                  </a:lnTo>
                  <a:cubicBezTo>
                    <a:pt x="15753" y="3845"/>
                    <a:pt x="15312" y="4097"/>
                    <a:pt x="14808" y="4097"/>
                  </a:cubicBezTo>
                  <a:cubicBezTo>
                    <a:pt x="14430" y="4097"/>
                    <a:pt x="14115" y="3908"/>
                    <a:pt x="14115" y="3529"/>
                  </a:cubicBezTo>
                  <a:cubicBezTo>
                    <a:pt x="14115" y="3151"/>
                    <a:pt x="14493" y="2899"/>
                    <a:pt x="15060" y="2899"/>
                  </a:cubicBezTo>
                  <a:close/>
                  <a:moveTo>
                    <a:pt x="34845" y="2899"/>
                  </a:moveTo>
                  <a:lnTo>
                    <a:pt x="34845" y="3403"/>
                  </a:lnTo>
                  <a:cubicBezTo>
                    <a:pt x="34845" y="3845"/>
                    <a:pt x="34341" y="4097"/>
                    <a:pt x="33900" y="4097"/>
                  </a:cubicBezTo>
                  <a:cubicBezTo>
                    <a:pt x="33522" y="4097"/>
                    <a:pt x="33207" y="3908"/>
                    <a:pt x="33207" y="3529"/>
                  </a:cubicBezTo>
                  <a:cubicBezTo>
                    <a:pt x="33207" y="3151"/>
                    <a:pt x="33585" y="2899"/>
                    <a:pt x="34152" y="2899"/>
                  </a:cubicBezTo>
                  <a:close/>
                  <a:moveTo>
                    <a:pt x="54946" y="379"/>
                  </a:moveTo>
                  <a:cubicBezTo>
                    <a:pt x="55576" y="379"/>
                    <a:pt x="56017" y="820"/>
                    <a:pt x="56017" y="1450"/>
                  </a:cubicBezTo>
                  <a:lnTo>
                    <a:pt x="56017" y="3025"/>
                  </a:lnTo>
                  <a:cubicBezTo>
                    <a:pt x="56017" y="3655"/>
                    <a:pt x="55576" y="4097"/>
                    <a:pt x="54946" y="4097"/>
                  </a:cubicBezTo>
                  <a:cubicBezTo>
                    <a:pt x="54315" y="4097"/>
                    <a:pt x="53874" y="3655"/>
                    <a:pt x="53874" y="3025"/>
                  </a:cubicBezTo>
                  <a:lnTo>
                    <a:pt x="53874" y="1450"/>
                  </a:lnTo>
                  <a:cubicBezTo>
                    <a:pt x="53874" y="820"/>
                    <a:pt x="54315" y="379"/>
                    <a:pt x="54946" y="379"/>
                  </a:cubicBezTo>
                  <a:close/>
                  <a:moveTo>
                    <a:pt x="80528" y="2899"/>
                  </a:moveTo>
                  <a:lnTo>
                    <a:pt x="80528" y="3403"/>
                  </a:lnTo>
                  <a:cubicBezTo>
                    <a:pt x="80528" y="3845"/>
                    <a:pt x="80087" y="4097"/>
                    <a:pt x="79582" y="4097"/>
                  </a:cubicBezTo>
                  <a:cubicBezTo>
                    <a:pt x="79204" y="4097"/>
                    <a:pt x="78889" y="3908"/>
                    <a:pt x="78889" y="3529"/>
                  </a:cubicBezTo>
                  <a:cubicBezTo>
                    <a:pt x="78889" y="3151"/>
                    <a:pt x="79267" y="2899"/>
                    <a:pt x="79834" y="2899"/>
                  </a:cubicBezTo>
                  <a:close/>
                  <a:moveTo>
                    <a:pt x="3971" y="1"/>
                  </a:moveTo>
                  <a:cubicBezTo>
                    <a:pt x="3908" y="1"/>
                    <a:pt x="3908" y="64"/>
                    <a:pt x="3908" y="127"/>
                  </a:cubicBezTo>
                  <a:lnTo>
                    <a:pt x="3908" y="4349"/>
                  </a:lnTo>
                  <a:cubicBezTo>
                    <a:pt x="3908" y="4412"/>
                    <a:pt x="3908" y="4412"/>
                    <a:pt x="3971" y="4412"/>
                  </a:cubicBezTo>
                  <a:lnTo>
                    <a:pt x="4223" y="4412"/>
                  </a:lnTo>
                  <a:cubicBezTo>
                    <a:pt x="4286" y="4412"/>
                    <a:pt x="4349" y="4412"/>
                    <a:pt x="4349" y="4349"/>
                  </a:cubicBezTo>
                  <a:lnTo>
                    <a:pt x="4349" y="2269"/>
                  </a:lnTo>
                  <a:cubicBezTo>
                    <a:pt x="4349" y="1828"/>
                    <a:pt x="4664" y="1576"/>
                    <a:pt x="5105" y="1576"/>
                  </a:cubicBezTo>
                  <a:cubicBezTo>
                    <a:pt x="5546" y="1576"/>
                    <a:pt x="5861" y="1891"/>
                    <a:pt x="5861" y="2395"/>
                  </a:cubicBezTo>
                  <a:lnTo>
                    <a:pt x="5861" y="4349"/>
                  </a:lnTo>
                  <a:cubicBezTo>
                    <a:pt x="5861" y="4412"/>
                    <a:pt x="5861" y="4412"/>
                    <a:pt x="5924" y="4412"/>
                  </a:cubicBezTo>
                  <a:lnTo>
                    <a:pt x="6239" y="4412"/>
                  </a:lnTo>
                  <a:cubicBezTo>
                    <a:pt x="6302" y="4412"/>
                    <a:pt x="6302" y="4412"/>
                    <a:pt x="6302" y="4349"/>
                  </a:cubicBezTo>
                  <a:lnTo>
                    <a:pt x="6302" y="2269"/>
                  </a:lnTo>
                  <a:cubicBezTo>
                    <a:pt x="6302" y="1639"/>
                    <a:pt x="5861" y="1198"/>
                    <a:pt x="5231" y="1198"/>
                  </a:cubicBezTo>
                  <a:cubicBezTo>
                    <a:pt x="4853" y="1198"/>
                    <a:pt x="4538" y="1324"/>
                    <a:pt x="4349" y="1576"/>
                  </a:cubicBezTo>
                  <a:lnTo>
                    <a:pt x="4349" y="127"/>
                  </a:lnTo>
                  <a:cubicBezTo>
                    <a:pt x="4349" y="64"/>
                    <a:pt x="4286" y="1"/>
                    <a:pt x="4223" y="1"/>
                  </a:cubicBezTo>
                  <a:close/>
                  <a:moveTo>
                    <a:pt x="11847" y="1198"/>
                  </a:moveTo>
                  <a:cubicBezTo>
                    <a:pt x="11469" y="1198"/>
                    <a:pt x="11154" y="1324"/>
                    <a:pt x="10965" y="1576"/>
                  </a:cubicBezTo>
                  <a:lnTo>
                    <a:pt x="10965" y="1324"/>
                  </a:lnTo>
                  <a:cubicBezTo>
                    <a:pt x="10965" y="1261"/>
                    <a:pt x="10902" y="1261"/>
                    <a:pt x="10839" y="1261"/>
                  </a:cubicBezTo>
                  <a:lnTo>
                    <a:pt x="10587" y="1261"/>
                  </a:lnTo>
                  <a:cubicBezTo>
                    <a:pt x="10524" y="1261"/>
                    <a:pt x="10524" y="1261"/>
                    <a:pt x="10524" y="1324"/>
                  </a:cubicBezTo>
                  <a:lnTo>
                    <a:pt x="10524" y="4349"/>
                  </a:lnTo>
                  <a:cubicBezTo>
                    <a:pt x="10524" y="4412"/>
                    <a:pt x="10524" y="4412"/>
                    <a:pt x="10587" y="4412"/>
                  </a:cubicBezTo>
                  <a:lnTo>
                    <a:pt x="10839" y="4412"/>
                  </a:lnTo>
                  <a:cubicBezTo>
                    <a:pt x="10902" y="4412"/>
                    <a:pt x="10965" y="4412"/>
                    <a:pt x="10965" y="4349"/>
                  </a:cubicBezTo>
                  <a:lnTo>
                    <a:pt x="10965" y="2269"/>
                  </a:lnTo>
                  <a:cubicBezTo>
                    <a:pt x="10965" y="1828"/>
                    <a:pt x="11280" y="1576"/>
                    <a:pt x="11721" y="1576"/>
                  </a:cubicBezTo>
                  <a:cubicBezTo>
                    <a:pt x="12162" y="1576"/>
                    <a:pt x="12477" y="1891"/>
                    <a:pt x="12477" y="2395"/>
                  </a:cubicBezTo>
                  <a:lnTo>
                    <a:pt x="12477" y="4349"/>
                  </a:lnTo>
                  <a:cubicBezTo>
                    <a:pt x="12477" y="4412"/>
                    <a:pt x="12477" y="4412"/>
                    <a:pt x="12540" y="4412"/>
                  </a:cubicBezTo>
                  <a:lnTo>
                    <a:pt x="12855" y="4412"/>
                  </a:lnTo>
                  <a:cubicBezTo>
                    <a:pt x="12918" y="4412"/>
                    <a:pt x="12918" y="4412"/>
                    <a:pt x="12918" y="4349"/>
                  </a:cubicBezTo>
                  <a:lnTo>
                    <a:pt x="12918" y="2269"/>
                  </a:lnTo>
                  <a:cubicBezTo>
                    <a:pt x="12918" y="1639"/>
                    <a:pt x="12477" y="1198"/>
                    <a:pt x="11847" y="1198"/>
                  </a:cubicBezTo>
                  <a:close/>
                  <a:moveTo>
                    <a:pt x="26339" y="1198"/>
                  </a:moveTo>
                  <a:cubicBezTo>
                    <a:pt x="25961" y="1198"/>
                    <a:pt x="25646" y="1324"/>
                    <a:pt x="25457" y="1576"/>
                  </a:cubicBezTo>
                  <a:lnTo>
                    <a:pt x="25457" y="1324"/>
                  </a:lnTo>
                  <a:cubicBezTo>
                    <a:pt x="25457" y="1261"/>
                    <a:pt x="25394" y="1261"/>
                    <a:pt x="25394" y="1261"/>
                  </a:cubicBezTo>
                  <a:lnTo>
                    <a:pt x="25079" y="1261"/>
                  </a:lnTo>
                  <a:cubicBezTo>
                    <a:pt x="25016" y="1261"/>
                    <a:pt x="25016" y="1261"/>
                    <a:pt x="25016" y="1324"/>
                  </a:cubicBezTo>
                  <a:lnTo>
                    <a:pt x="25016" y="4349"/>
                  </a:lnTo>
                  <a:cubicBezTo>
                    <a:pt x="25016" y="4412"/>
                    <a:pt x="25016" y="4412"/>
                    <a:pt x="25079" y="4412"/>
                  </a:cubicBezTo>
                  <a:lnTo>
                    <a:pt x="25394" y="4412"/>
                  </a:lnTo>
                  <a:cubicBezTo>
                    <a:pt x="25394" y="4412"/>
                    <a:pt x="25457" y="4412"/>
                    <a:pt x="25457" y="4349"/>
                  </a:cubicBezTo>
                  <a:lnTo>
                    <a:pt x="25457" y="2269"/>
                  </a:lnTo>
                  <a:cubicBezTo>
                    <a:pt x="25520" y="1828"/>
                    <a:pt x="25772" y="1576"/>
                    <a:pt x="26213" y="1576"/>
                  </a:cubicBezTo>
                  <a:cubicBezTo>
                    <a:pt x="26654" y="1576"/>
                    <a:pt x="26969" y="1891"/>
                    <a:pt x="26969" y="2395"/>
                  </a:cubicBezTo>
                  <a:lnTo>
                    <a:pt x="26969" y="4349"/>
                  </a:lnTo>
                  <a:cubicBezTo>
                    <a:pt x="26969" y="4412"/>
                    <a:pt x="27032" y="4412"/>
                    <a:pt x="27032" y="4412"/>
                  </a:cubicBezTo>
                  <a:lnTo>
                    <a:pt x="27347" y="4412"/>
                  </a:lnTo>
                  <a:cubicBezTo>
                    <a:pt x="27410" y="4412"/>
                    <a:pt x="27410" y="4412"/>
                    <a:pt x="27410" y="4349"/>
                  </a:cubicBezTo>
                  <a:lnTo>
                    <a:pt x="27410" y="2269"/>
                  </a:lnTo>
                  <a:cubicBezTo>
                    <a:pt x="27410" y="1639"/>
                    <a:pt x="26969" y="1198"/>
                    <a:pt x="26339" y="1198"/>
                  </a:cubicBezTo>
                  <a:close/>
                  <a:moveTo>
                    <a:pt x="28670" y="442"/>
                  </a:moveTo>
                  <a:cubicBezTo>
                    <a:pt x="28607" y="442"/>
                    <a:pt x="28607" y="442"/>
                    <a:pt x="28607" y="505"/>
                  </a:cubicBezTo>
                  <a:lnTo>
                    <a:pt x="28607" y="1198"/>
                  </a:lnTo>
                  <a:cubicBezTo>
                    <a:pt x="28607" y="1261"/>
                    <a:pt x="28607" y="1261"/>
                    <a:pt x="28544" y="1261"/>
                  </a:cubicBezTo>
                  <a:lnTo>
                    <a:pt x="28229" y="1261"/>
                  </a:lnTo>
                  <a:cubicBezTo>
                    <a:pt x="28166" y="1261"/>
                    <a:pt x="28103" y="1261"/>
                    <a:pt x="28103" y="1324"/>
                  </a:cubicBezTo>
                  <a:lnTo>
                    <a:pt x="28103" y="1513"/>
                  </a:lnTo>
                  <a:cubicBezTo>
                    <a:pt x="28103" y="1576"/>
                    <a:pt x="28166" y="1639"/>
                    <a:pt x="28229" y="1639"/>
                  </a:cubicBezTo>
                  <a:lnTo>
                    <a:pt x="28607" y="1639"/>
                  </a:lnTo>
                  <a:lnTo>
                    <a:pt x="28607" y="3655"/>
                  </a:lnTo>
                  <a:cubicBezTo>
                    <a:pt x="28607" y="4286"/>
                    <a:pt x="28985" y="4412"/>
                    <a:pt x="29490" y="4412"/>
                  </a:cubicBezTo>
                  <a:lnTo>
                    <a:pt x="29742" y="4412"/>
                  </a:lnTo>
                  <a:cubicBezTo>
                    <a:pt x="29805" y="4412"/>
                    <a:pt x="29805" y="4412"/>
                    <a:pt x="29805" y="4349"/>
                  </a:cubicBezTo>
                  <a:lnTo>
                    <a:pt x="29805" y="4097"/>
                  </a:lnTo>
                  <a:cubicBezTo>
                    <a:pt x="29805" y="4097"/>
                    <a:pt x="29805" y="4034"/>
                    <a:pt x="29742" y="4034"/>
                  </a:cubicBezTo>
                  <a:lnTo>
                    <a:pt x="29616" y="4034"/>
                  </a:lnTo>
                  <a:cubicBezTo>
                    <a:pt x="29238" y="4034"/>
                    <a:pt x="29048" y="3908"/>
                    <a:pt x="29048" y="3466"/>
                  </a:cubicBezTo>
                  <a:lnTo>
                    <a:pt x="29048" y="1639"/>
                  </a:lnTo>
                  <a:lnTo>
                    <a:pt x="29742" y="1639"/>
                  </a:lnTo>
                  <a:cubicBezTo>
                    <a:pt x="29805" y="1639"/>
                    <a:pt x="29805" y="1576"/>
                    <a:pt x="29805" y="1513"/>
                  </a:cubicBezTo>
                  <a:lnTo>
                    <a:pt x="29805" y="1324"/>
                  </a:lnTo>
                  <a:cubicBezTo>
                    <a:pt x="29805" y="1261"/>
                    <a:pt x="29805" y="1261"/>
                    <a:pt x="29742" y="1261"/>
                  </a:cubicBezTo>
                  <a:lnTo>
                    <a:pt x="29048" y="1261"/>
                  </a:lnTo>
                  <a:cubicBezTo>
                    <a:pt x="29048" y="1261"/>
                    <a:pt x="29048" y="1261"/>
                    <a:pt x="29048" y="1198"/>
                  </a:cubicBezTo>
                  <a:lnTo>
                    <a:pt x="29048" y="505"/>
                  </a:lnTo>
                  <a:cubicBezTo>
                    <a:pt x="29048" y="442"/>
                    <a:pt x="28985" y="442"/>
                    <a:pt x="28922" y="442"/>
                  </a:cubicBezTo>
                  <a:close/>
                  <a:moveTo>
                    <a:pt x="31947" y="1198"/>
                  </a:moveTo>
                  <a:cubicBezTo>
                    <a:pt x="31632" y="1198"/>
                    <a:pt x="31317" y="1387"/>
                    <a:pt x="31191" y="1702"/>
                  </a:cubicBezTo>
                  <a:lnTo>
                    <a:pt x="31128" y="1702"/>
                  </a:lnTo>
                  <a:lnTo>
                    <a:pt x="31128" y="1324"/>
                  </a:lnTo>
                  <a:cubicBezTo>
                    <a:pt x="31128" y="1261"/>
                    <a:pt x="31128" y="1261"/>
                    <a:pt x="31065" y="1261"/>
                  </a:cubicBezTo>
                  <a:lnTo>
                    <a:pt x="30750" y="1261"/>
                  </a:lnTo>
                  <a:cubicBezTo>
                    <a:pt x="30750" y="1261"/>
                    <a:pt x="30687" y="1261"/>
                    <a:pt x="30687" y="1324"/>
                  </a:cubicBezTo>
                  <a:lnTo>
                    <a:pt x="30687" y="4349"/>
                  </a:lnTo>
                  <a:cubicBezTo>
                    <a:pt x="30687" y="4412"/>
                    <a:pt x="30750" y="4412"/>
                    <a:pt x="30750" y="4412"/>
                  </a:cubicBezTo>
                  <a:lnTo>
                    <a:pt x="31065" y="4412"/>
                  </a:lnTo>
                  <a:cubicBezTo>
                    <a:pt x="31128" y="4412"/>
                    <a:pt x="31128" y="4412"/>
                    <a:pt x="31128" y="4349"/>
                  </a:cubicBezTo>
                  <a:lnTo>
                    <a:pt x="31128" y="2521"/>
                  </a:lnTo>
                  <a:cubicBezTo>
                    <a:pt x="31128" y="2017"/>
                    <a:pt x="31443" y="1702"/>
                    <a:pt x="31884" y="1702"/>
                  </a:cubicBezTo>
                  <a:lnTo>
                    <a:pt x="32199" y="1702"/>
                  </a:lnTo>
                  <a:cubicBezTo>
                    <a:pt x="32217" y="1721"/>
                    <a:pt x="32230" y="1728"/>
                    <a:pt x="32241" y="1728"/>
                  </a:cubicBezTo>
                  <a:cubicBezTo>
                    <a:pt x="32267" y="1728"/>
                    <a:pt x="32280" y="1684"/>
                    <a:pt x="32325" y="1639"/>
                  </a:cubicBezTo>
                  <a:lnTo>
                    <a:pt x="32388" y="1387"/>
                  </a:lnTo>
                  <a:cubicBezTo>
                    <a:pt x="32388" y="1324"/>
                    <a:pt x="32388" y="1324"/>
                    <a:pt x="32325" y="1261"/>
                  </a:cubicBezTo>
                  <a:cubicBezTo>
                    <a:pt x="32262" y="1261"/>
                    <a:pt x="32136" y="1198"/>
                    <a:pt x="31947" y="1198"/>
                  </a:cubicBezTo>
                  <a:close/>
                  <a:moveTo>
                    <a:pt x="36295" y="1"/>
                  </a:moveTo>
                  <a:cubicBezTo>
                    <a:pt x="36232" y="1"/>
                    <a:pt x="36169" y="64"/>
                    <a:pt x="36169" y="127"/>
                  </a:cubicBezTo>
                  <a:lnTo>
                    <a:pt x="36169" y="4349"/>
                  </a:lnTo>
                  <a:cubicBezTo>
                    <a:pt x="36169" y="4412"/>
                    <a:pt x="36232" y="4412"/>
                    <a:pt x="36295" y="4412"/>
                  </a:cubicBezTo>
                  <a:lnTo>
                    <a:pt x="36547" y="4412"/>
                  </a:lnTo>
                  <a:cubicBezTo>
                    <a:pt x="36610" y="4412"/>
                    <a:pt x="36610" y="4412"/>
                    <a:pt x="36610" y="4349"/>
                  </a:cubicBezTo>
                  <a:lnTo>
                    <a:pt x="36610" y="127"/>
                  </a:lnTo>
                  <a:cubicBezTo>
                    <a:pt x="36610" y="64"/>
                    <a:pt x="36610" y="1"/>
                    <a:pt x="36547" y="1"/>
                  </a:cubicBezTo>
                  <a:close/>
                  <a:moveTo>
                    <a:pt x="37807" y="1261"/>
                  </a:moveTo>
                  <a:cubicBezTo>
                    <a:pt x="37744" y="1261"/>
                    <a:pt x="37681" y="1261"/>
                    <a:pt x="37681" y="1324"/>
                  </a:cubicBezTo>
                  <a:lnTo>
                    <a:pt x="37681" y="4349"/>
                  </a:lnTo>
                  <a:cubicBezTo>
                    <a:pt x="37681" y="4412"/>
                    <a:pt x="37744" y="4412"/>
                    <a:pt x="37807" y="4412"/>
                  </a:cubicBezTo>
                  <a:lnTo>
                    <a:pt x="38059" y="4412"/>
                  </a:lnTo>
                  <a:cubicBezTo>
                    <a:pt x="38122" y="4412"/>
                    <a:pt x="38122" y="4412"/>
                    <a:pt x="38122" y="4349"/>
                  </a:cubicBezTo>
                  <a:lnTo>
                    <a:pt x="38122" y="1324"/>
                  </a:lnTo>
                  <a:cubicBezTo>
                    <a:pt x="38122" y="1261"/>
                    <a:pt x="38122" y="1261"/>
                    <a:pt x="38059" y="1261"/>
                  </a:cubicBezTo>
                  <a:close/>
                  <a:moveTo>
                    <a:pt x="39004" y="1261"/>
                  </a:moveTo>
                  <a:cubicBezTo>
                    <a:pt x="38941" y="1261"/>
                    <a:pt x="38941" y="1261"/>
                    <a:pt x="38941" y="1324"/>
                  </a:cubicBezTo>
                  <a:lnTo>
                    <a:pt x="38941" y="1576"/>
                  </a:lnTo>
                  <a:cubicBezTo>
                    <a:pt x="38941" y="1639"/>
                    <a:pt x="38941" y="1639"/>
                    <a:pt x="39004" y="1639"/>
                  </a:cubicBezTo>
                  <a:lnTo>
                    <a:pt x="40705" y="1639"/>
                  </a:lnTo>
                  <a:cubicBezTo>
                    <a:pt x="40705" y="1639"/>
                    <a:pt x="40705" y="1702"/>
                    <a:pt x="40705" y="1702"/>
                  </a:cubicBezTo>
                  <a:lnTo>
                    <a:pt x="38941" y="3971"/>
                  </a:lnTo>
                  <a:cubicBezTo>
                    <a:pt x="38941" y="4034"/>
                    <a:pt x="38878" y="4034"/>
                    <a:pt x="38878" y="4097"/>
                  </a:cubicBezTo>
                  <a:lnTo>
                    <a:pt x="38878" y="4349"/>
                  </a:lnTo>
                  <a:cubicBezTo>
                    <a:pt x="38878" y="4412"/>
                    <a:pt x="38941" y="4412"/>
                    <a:pt x="39004" y="4412"/>
                  </a:cubicBezTo>
                  <a:lnTo>
                    <a:pt x="41209" y="4412"/>
                  </a:lnTo>
                  <a:cubicBezTo>
                    <a:pt x="41209" y="4412"/>
                    <a:pt x="41272" y="4412"/>
                    <a:pt x="41272" y="4349"/>
                  </a:cubicBezTo>
                  <a:lnTo>
                    <a:pt x="41272" y="4097"/>
                  </a:lnTo>
                  <a:cubicBezTo>
                    <a:pt x="41272" y="4034"/>
                    <a:pt x="41209" y="4034"/>
                    <a:pt x="41209" y="4034"/>
                  </a:cubicBezTo>
                  <a:lnTo>
                    <a:pt x="39445" y="4034"/>
                  </a:lnTo>
                  <a:cubicBezTo>
                    <a:pt x="39445" y="4034"/>
                    <a:pt x="39445" y="4034"/>
                    <a:pt x="39445" y="3971"/>
                  </a:cubicBezTo>
                  <a:lnTo>
                    <a:pt x="41209" y="1702"/>
                  </a:lnTo>
                  <a:cubicBezTo>
                    <a:pt x="41272" y="1639"/>
                    <a:pt x="41272" y="1639"/>
                    <a:pt x="41272" y="1576"/>
                  </a:cubicBezTo>
                  <a:lnTo>
                    <a:pt x="41272" y="1324"/>
                  </a:lnTo>
                  <a:cubicBezTo>
                    <a:pt x="41272" y="1261"/>
                    <a:pt x="41209" y="1261"/>
                    <a:pt x="41209" y="1261"/>
                  </a:cubicBezTo>
                  <a:close/>
                  <a:moveTo>
                    <a:pt x="57151" y="1"/>
                  </a:moveTo>
                  <a:cubicBezTo>
                    <a:pt x="57088" y="1"/>
                    <a:pt x="57025" y="64"/>
                    <a:pt x="57088" y="127"/>
                  </a:cubicBezTo>
                  <a:lnTo>
                    <a:pt x="58411" y="4349"/>
                  </a:lnTo>
                  <a:cubicBezTo>
                    <a:pt x="58411" y="4412"/>
                    <a:pt x="58474" y="4412"/>
                    <a:pt x="58537" y="4412"/>
                  </a:cubicBezTo>
                  <a:lnTo>
                    <a:pt x="58852" y="4412"/>
                  </a:lnTo>
                  <a:cubicBezTo>
                    <a:pt x="58852" y="4412"/>
                    <a:pt x="58915" y="4412"/>
                    <a:pt x="58915" y="4349"/>
                  </a:cubicBezTo>
                  <a:lnTo>
                    <a:pt x="60301" y="127"/>
                  </a:lnTo>
                  <a:cubicBezTo>
                    <a:pt x="60301" y="64"/>
                    <a:pt x="60301" y="1"/>
                    <a:pt x="60238" y="1"/>
                  </a:cubicBezTo>
                  <a:lnTo>
                    <a:pt x="59923" y="1"/>
                  </a:lnTo>
                  <a:cubicBezTo>
                    <a:pt x="59923" y="1"/>
                    <a:pt x="59860" y="64"/>
                    <a:pt x="59860" y="64"/>
                  </a:cubicBezTo>
                  <a:lnTo>
                    <a:pt x="58726" y="3782"/>
                  </a:lnTo>
                  <a:lnTo>
                    <a:pt x="58663" y="3782"/>
                  </a:lnTo>
                  <a:lnTo>
                    <a:pt x="57529" y="64"/>
                  </a:lnTo>
                  <a:cubicBezTo>
                    <a:pt x="57529" y="64"/>
                    <a:pt x="57466" y="1"/>
                    <a:pt x="57403" y="1"/>
                  </a:cubicBezTo>
                  <a:close/>
                  <a:moveTo>
                    <a:pt x="61184" y="1"/>
                  </a:moveTo>
                  <a:cubicBezTo>
                    <a:pt x="61184" y="1"/>
                    <a:pt x="61121" y="64"/>
                    <a:pt x="61121" y="127"/>
                  </a:cubicBezTo>
                  <a:lnTo>
                    <a:pt x="61121" y="4349"/>
                  </a:lnTo>
                  <a:cubicBezTo>
                    <a:pt x="61121" y="4412"/>
                    <a:pt x="61184" y="4412"/>
                    <a:pt x="61184" y="4412"/>
                  </a:cubicBezTo>
                  <a:lnTo>
                    <a:pt x="61499" y="4412"/>
                  </a:lnTo>
                  <a:cubicBezTo>
                    <a:pt x="61562" y="4412"/>
                    <a:pt x="61562" y="4412"/>
                    <a:pt x="61562" y="4349"/>
                  </a:cubicBezTo>
                  <a:lnTo>
                    <a:pt x="61562" y="127"/>
                  </a:lnTo>
                  <a:cubicBezTo>
                    <a:pt x="61562" y="64"/>
                    <a:pt x="61562" y="1"/>
                    <a:pt x="61499" y="1"/>
                  </a:cubicBezTo>
                  <a:close/>
                  <a:moveTo>
                    <a:pt x="62822" y="1"/>
                  </a:moveTo>
                  <a:cubicBezTo>
                    <a:pt x="62822" y="1"/>
                    <a:pt x="62759" y="64"/>
                    <a:pt x="62759" y="127"/>
                  </a:cubicBezTo>
                  <a:lnTo>
                    <a:pt x="62759" y="4349"/>
                  </a:lnTo>
                  <a:cubicBezTo>
                    <a:pt x="62759" y="4412"/>
                    <a:pt x="62822" y="4412"/>
                    <a:pt x="62822" y="4412"/>
                  </a:cubicBezTo>
                  <a:lnTo>
                    <a:pt x="64334" y="4412"/>
                  </a:lnTo>
                  <a:cubicBezTo>
                    <a:pt x="65153" y="4412"/>
                    <a:pt x="65657" y="3971"/>
                    <a:pt x="65657" y="3214"/>
                  </a:cubicBezTo>
                  <a:lnTo>
                    <a:pt x="65657" y="1261"/>
                  </a:lnTo>
                  <a:cubicBezTo>
                    <a:pt x="65657" y="505"/>
                    <a:pt x="65153" y="1"/>
                    <a:pt x="64334" y="1"/>
                  </a:cubicBezTo>
                  <a:close/>
                  <a:moveTo>
                    <a:pt x="69753" y="1"/>
                  </a:moveTo>
                  <a:cubicBezTo>
                    <a:pt x="69690" y="1"/>
                    <a:pt x="69690" y="1"/>
                    <a:pt x="69627" y="64"/>
                  </a:cubicBezTo>
                  <a:lnTo>
                    <a:pt x="68934" y="442"/>
                  </a:lnTo>
                  <a:cubicBezTo>
                    <a:pt x="68871" y="442"/>
                    <a:pt x="68871" y="442"/>
                    <a:pt x="68871" y="505"/>
                  </a:cubicBezTo>
                  <a:lnTo>
                    <a:pt x="68871" y="694"/>
                  </a:lnTo>
                  <a:cubicBezTo>
                    <a:pt x="68871" y="739"/>
                    <a:pt x="68902" y="783"/>
                    <a:pt x="68943" y="783"/>
                  </a:cubicBezTo>
                  <a:cubicBezTo>
                    <a:pt x="68960" y="783"/>
                    <a:pt x="68978" y="775"/>
                    <a:pt x="68997" y="757"/>
                  </a:cubicBezTo>
                  <a:lnTo>
                    <a:pt x="69627" y="505"/>
                  </a:lnTo>
                  <a:lnTo>
                    <a:pt x="69690" y="505"/>
                  </a:lnTo>
                  <a:lnTo>
                    <a:pt x="69690" y="4349"/>
                  </a:lnTo>
                  <a:cubicBezTo>
                    <a:pt x="69690" y="4412"/>
                    <a:pt x="69690" y="4412"/>
                    <a:pt x="69753" y="4412"/>
                  </a:cubicBezTo>
                  <a:lnTo>
                    <a:pt x="70068" y="4412"/>
                  </a:lnTo>
                  <a:cubicBezTo>
                    <a:pt x="70068" y="4412"/>
                    <a:pt x="70131" y="4412"/>
                    <a:pt x="70131" y="4349"/>
                  </a:cubicBezTo>
                  <a:lnTo>
                    <a:pt x="70131" y="127"/>
                  </a:lnTo>
                  <a:cubicBezTo>
                    <a:pt x="70131" y="64"/>
                    <a:pt x="70068" y="1"/>
                    <a:pt x="70068" y="1"/>
                  </a:cubicBezTo>
                  <a:close/>
                  <a:moveTo>
                    <a:pt x="75550" y="1261"/>
                  </a:moveTo>
                  <a:cubicBezTo>
                    <a:pt x="75487" y="1261"/>
                    <a:pt x="75424" y="1261"/>
                    <a:pt x="75487" y="1324"/>
                  </a:cubicBezTo>
                  <a:lnTo>
                    <a:pt x="76495" y="4349"/>
                  </a:lnTo>
                  <a:cubicBezTo>
                    <a:pt x="76495" y="4412"/>
                    <a:pt x="76558" y="4412"/>
                    <a:pt x="76558" y="4412"/>
                  </a:cubicBezTo>
                  <a:lnTo>
                    <a:pt x="76936" y="4412"/>
                  </a:lnTo>
                  <a:cubicBezTo>
                    <a:pt x="76999" y="4412"/>
                    <a:pt x="76999" y="4412"/>
                    <a:pt x="76999" y="4349"/>
                  </a:cubicBezTo>
                  <a:lnTo>
                    <a:pt x="78007" y="1324"/>
                  </a:lnTo>
                  <a:cubicBezTo>
                    <a:pt x="78070" y="1261"/>
                    <a:pt x="78007" y="1261"/>
                    <a:pt x="77944" y="1261"/>
                  </a:cubicBezTo>
                  <a:lnTo>
                    <a:pt x="77629" y="1261"/>
                  </a:lnTo>
                  <a:cubicBezTo>
                    <a:pt x="77629" y="1261"/>
                    <a:pt x="77566" y="1261"/>
                    <a:pt x="77566" y="1324"/>
                  </a:cubicBezTo>
                  <a:lnTo>
                    <a:pt x="76747" y="3782"/>
                  </a:lnTo>
                  <a:lnTo>
                    <a:pt x="75928" y="1324"/>
                  </a:lnTo>
                  <a:cubicBezTo>
                    <a:pt x="75928" y="1261"/>
                    <a:pt x="75928" y="1261"/>
                    <a:pt x="75865" y="1261"/>
                  </a:cubicBezTo>
                  <a:close/>
                  <a:moveTo>
                    <a:pt x="88593" y="1261"/>
                  </a:moveTo>
                  <a:cubicBezTo>
                    <a:pt x="88530" y="1261"/>
                    <a:pt x="88467" y="1261"/>
                    <a:pt x="88467" y="1324"/>
                  </a:cubicBezTo>
                  <a:lnTo>
                    <a:pt x="88467" y="4349"/>
                  </a:lnTo>
                  <a:cubicBezTo>
                    <a:pt x="88467" y="4412"/>
                    <a:pt x="88530" y="4412"/>
                    <a:pt x="88593" y="4412"/>
                  </a:cubicBezTo>
                  <a:lnTo>
                    <a:pt x="88845" y="4412"/>
                  </a:lnTo>
                  <a:cubicBezTo>
                    <a:pt x="88908" y="4412"/>
                    <a:pt x="88908" y="4412"/>
                    <a:pt x="88908" y="4349"/>
                  </a:cubicBezTo>
                  <a:lnTo>
                    <a:pt x="88908" y="1324"/>
                  </a:lnTo>
                  <a:cubicBezTo>
                    <a:pt x="88908" y="1261"/>
                    <a:pt x="88908" y="1261"/>
                    <a:pt x="88845" y="1261"/>
                  </a:cubicBezTo>
                  <a:close/>
                  <a:moveTo>
                    <a:pt x="91302" y="1198"/>
                  </a:moveTo>
                  <a:cubicBezTo>
                    <a:pt x="90924" y="1198"/>
                    <a:pt x="90672" y="1324"/>
                    <a:pt x="90483" y="1576"/>
                  </a:cubicBezTo>
                  <a:lnTo>
                    <a:pt x="90420" y="1576"/>
                  </a:lnTo>
                  <a:lnTo>
                    <a:pt x="90420" y="1324"/>
                  </a:lnTo>
                  <a:cubicBezTo>
                    <a:pt x="90420" y="1261"/>
                    <a:pt x="90420" y="1261"/>
                    <a:pt x="90357" y="1261"/>
                  </a:cubicBezTo>
                  <a:lnTo>
                    <a:pt x="90042" y="1261"/>
                  </a:lnTo>
                  <a:cubicBezTo>
                    <a:pt x="90042" y="1261"/>
                    <a:pt x="89979" y="1261"/>
                    <a:pt x="89979" y="1324"/>
                  </a:cubicBezTo>
                  <a:lnTo>
                    <a:pt x="89979" y="4349"/>
                  </a:lnTo>
                  <a:cubicBezTo>
                    <a:pt x="89979" y="4412"/>
                    <a:pt x="90042" y="4412"/>
                    <a:pt x="90042" y="4412"/>
                  </a:cubicBezTo>
                  <a:lnTo>
                    <a:pt x="90357" y="4412"/>
                  </a:lnTo>
                  <a:cubicBezTo>
                    <a:pt x="90420" y="4412"/>
                    <a:pt x="90420" y="4412"/>
                    <a:pt x="90420" y="4349"/>
                  </a:cubicBezTo>
                  <a:lnTo>
                    <a:pt x="90420" y="2269"/>
                  </a:lnTo>
                  <a:cubicBezTo>
                    <a:pt x="90483" y="1828"/>
                    <a:pt x="90798" y="1576"/>
                    <a:pt x="91176" y="1576"/>
                  </a:cubicBezTo>
                  <a:cubicBezTo>
                    <a:pt x="91680" y="1576"/>
                    <a:pt x="91932" y="1891"/>
                    <a:pt x="91932" y="2395"/>
                  </a:cubicBezTo>
                  <a:lnTo>
                    <a:pt x="91932" y="4349"/>
                  </a:lnTo>
                  <a:cubicBezTo>
                    <a:pt x="91932" y="4412"/>
                    <a:pt x="91995" y="4412"/>
                    <a:pt x="92058" y="4412"/>
                  </a:cubicBezTo>
                  <a:lnTo>
                    <a:pt x="92310" y="4412"/>
                  </a:lnTo>
                  <a:cubicBezTo>
                    <a:pt x="92373" y="4412"/>
                    <a:pt x="92373" y="4412"/>
                    <a:pt x="92373" y="4349"/>
                  </a:cubicBezTo>
                  <a:lnTo>
                    <a:pt x="92373" y="2269"/>
                  </a:lnTo>
                  <a:cubicBezTo>
                    <a:pt x="92373" y="1639"/>
                    <a:pt x="91995" y="1198"/>
                    <a:pt x="91302" y="1198"/>
                  </a:cubicBezTo>
                  <a:close/>
                  <a:moveTo>
                    <a:pt x="1513" y="1"/>
                  </a:moveTo>
                  <a:cubicBezTo>
                    <a:pt x="631" y="1"/>
                    <a:pt x="1" y="505"/>
                    <a:pt x="1" y="1387"/>
                  </a:cubicBezTo>
                  <a:lnTo>
                    <a:pt x="1" y="3088"/>
                  </a:lnTo>
                  <a:cubicBezTo>
                    <a:pt x="1" y="3908"/>
                    <a:pt x="631" y="4475"/>
                    <a:pt x="1513" y="4475"/>
                  </a:cubicBezTo>
                  <a:cubicBezTo>
                    <a:pt x="2395" y="4475"/>
                    <a:pt x="2962" y="3971"/>
                    <a:pt x="2962" y="3025"/>
                  </a:cubicBezTo>
                  <a:lnTo>
                    <a:pt x="2962" y="2269"/>
                  </a:lnTo>
                  <a:cubicBezTo>
                    <a:pt x="2962" y="2206"/>
                    <a:pt x="2962" y="2206"/>
                    <a:pt x="2899" y="2206"/>
                  </a:cubicBezTo>
                  <a:lnTo>
                    <a:pt x="1576" y="2206"/>
                  </a:lnTo>
                  <a:cubicBezTo>
                    <a:pt x="1513" y="2206"/>
                    <a:pt x="1513" y="2206"/>
                    <a:pt x="1513" y="2269"/>
                  </a:cubicBezTo>
                  <a:lnTo>
                    <a:pt x="1513" y="2458"/>
                  </a:lnTo>
                  <a:cubicBezTo>
                    <a:pt x="1513" y="2521"/>
                    <a:pt x="1513" y="2584"/>
                    <a:pt x="1576" y="2584"/>
                  </a:cubicBezTo>
                  <a:lnTo>
                    <a:pt x="2521" y="2584"/>
                  </a:lnTo>
                  <a:lnTo>
                    <a:pt x="2521" y="3151"/>
                  </a:lnTo>
                  <a:cubicBezTo>
                    <a:pt x="2521" y="3718"/>
                    <a:pt x="2143" y="4097"/>
                    <a:pt x="1513" y="4097"/>
                  </a:cubicBezTo>
                  <a:cubicBezTo>
                    <a:pt x="883" y="4097"/>
                    <a:pt x="442" y="3718"/>
                    <a:pt x="442" y="3088"/>
                  </a:cubicBezTo>
                  <a:lnTo>
                    <a:pt x="442" y="1324"/>
                  </a:lnTo>
                  <a:cubicBezTo>
                    <a:pt x="442" y="757"/>
                    <a:pt x="883" y="379"/>
                    <a:pt x="1513" y="379"/>
                  </a:cubicBezTo>
                  <a:cubicBezTo>
                    <a:pt x="2143" y="379"/>
                    <a:pt x="2521" y="757"/>
                    <a:pt x="2521" y="1324"/>
                  </a:cubicBezTo>
                  <a:lnTo>
                    <a:pt x="2521" y="1387"/>
                  </a:lnTo>
                  <a:cubicBezTo>
                    <a:pt x="2521" y="1450"/>
                    <a:pt x="2584" y="1450"/>
                    <a:pt x="2584" y="1450"/>
                  </a:cubicBezTo>
                  <a:lnTo>
                    <a:pt x="2899" y="1450"/>
                  </a:lnTo>
                  <a:cubicBezTo>
                    <a:pt x="2962" y="1450"/>
                    <a:pt x="2962" y="1450"/>
                    <a:pt x="2962" y="1387"/>
                  </a:cubicBezTo>
                  <a:lnTo>
                    <a:pt x="2962" y="1324"/>
                  </a:lnTo>
                  <a:cubicBezTo>
                    <a:pt x="2962" y="505"/>
                    <a:pt x="2395" y="1"/>
                    <a:pt x="1513" y="1"/>
                  </a:cubicBezTo>
                  <a:close/>
                  <a:moveTo>
                    <a:pt x="8381" y="1198"/>
                  </a:moveTo>
                  <a:cubicBezTo>
                    <a:pt x="7751" y="1198"/>
                    <a:pt x="7247" y="1513"/>
                    <a:pt x="7184" y="1954"/>
                  </a:cubicBezTo>
                  <a:cubicBezTo>
                    <a:pt x="7184" y="2017"/>
                    <a:pt x="7184" y="2017"/>
                    <a:pt x="7247" y="2017"/>
                  </a:cubicBezTo>
                  <a:lnTo>
                    <a:pt x="7562" y="2080"/>
                  </a:lnTo>
                  <a:cubicBezTo>
                    <a:pt x="7625" y="2080"/>
                    <a:pt x="7625" y="2080"/>
                    <a:pt x="7688" y="2017"/>
                  </a:cubicBezTo>
                  <a:cubicBezTo>
                    <a:pt x="7751" y="1765"/>
                    <a:pt x="8003" y="1576"/>
                    <a:pt x="8381" y="1576"/>
                  </a:cubicBezTo>
                  <a:cubicBezTo>
                    <a:pt x="8885" y="1576"/>
                    <a:pt x="9137" y="1891"/>
                    <a:pt x="9137" y="2269"/>
                  </a:cubicBezTo>
                  <a:lnTo>
                    <a:pt x="9137" y="2521"/>
                  </a:lnTo>
                  <a:lnTo>
                    <a:pt x="8381" y="2521"/>
                  </a:lnTo>
                  <a:cubicBezTo>
                    <a:pt x="7562" y="2521"/>
                    <a:pt x="7058" y="2962"/>
                    <a:pt x="7058" y="3592"/>
                  </a:cubicBezTo>
                  <a:cubicBezTo>
                    <a:pt x="7058" y="4223"/>
                    <a:pt x="7562" y="4475"/>
                    <a:pt x="8129" y="4475"/>
                  </a:cubicBezTo>
                  <a:cubicBezTo>
                    <a:pt x="8507" y="4475"/>
                    <a:pt x="8885" y="4349"/>
                    <a:pt x="9074" y="4097"/>
                  </a:cubicBezTo>
                  <a:lnTo>
                    <a:pt x="9137" y="4097"/>
                  </a:lnTo>
                  <a:lnTo>
                    <a:pt x="9137" y="4349"/>
                  </a:lnTo>
                  <a:cubicBezTo>
                    <a:pt x="9137" y="4412"/>
                    <a:pt x="9137" y="4412"/>
                    <a:pt x="9200" y="4412"/>
                  </a:cubicBezTo>
                  <a:lnTo>
                    <a:pt x="9515" y="4412"/>
                  </a:lnTo>
                  <a:cubicBezTo>
                    <a:pt x="9515" y="4412"/>
                    <a:pt x="9578" y="4412"/>
                    <a:pt x="9578" y="4349"/>
                  </a:cubicBezTo>
                  <a:lnTo>
                    <a:pt x="9578" y="2269"/>
                  </a:lnTo>
                  <a:cubicBezTo>
                    <a:pt x="9578" y="1639"/>
                    <a:pt x="9137" y="1198"/>
                    <a:pt x="8381" y="1198"/>
                  </a:cubicBezTo>
                  <a:close/>
                  <a:moveTo>
                    <a:pt x="14997" y="1198"/>
                  </a:moveTo>
                  <a:cubicBezTo>
                    <a:pt x="14367" y="1198"/>
                    <a:pt x="13863" y="1513"/>
                    <a:pt x="13800" y="1954"/>
                  </a:cubicBezTo>
                  <a:cubicBezTo>
                    <a:pt x="13800" y="2017"/>
                    <a:pt x="13800" y="2017"/>
                    <a:pt x="13863" y="2017"/>
                  </a:cubicBezTo>
                  <a:lnTo>
                    <a:pt x="14178" y="2080"/>
                  </a:lnTo>
                  <a:cubicBezTo>
                    <a:pt x="14241" y="2080"/>
                    <a:pt x="14241" y="2080"/>
                    <a:pt x="14304" y="2017"/>
                  </a:cubicBezTo>
                  <a:cubicBezTo>
                    <a:pt x="14367" y="1765"/>
                    <a:pt x="14619" y="1576"/>
                    <a:pt x="14997" y="1576"/>
                  </a:cubicBezTo>
                  <a:cubicBezTo>
                    <a:pt x="15501" y="1576"/>
                    <a:pt x="15753" y="1891"/>
                    <a:pt x="15753" y="2269"/>
                  </a:cubicBezTo>
                  <a:lnTo>
                    <a:pt x="15753" y="2521"/>
                  </a:lnTo>
                  <a:lnTo>
                    <a:pt x="14997" y="2521"/>
                  </a:lnTo>
                  <a:cubicBezTo>
                    <a:pt x="14178" y="2521"/>
                    <a:pt x="13674" y="2962"/>
                    <a:pt x="13674" y="3592"/>
                  </a:cubicBezTo>
                  <a:cubicBezTo>
                    <a:pt x="13674" y="4223"/>
                    <a:pt x="14178" y="4475"/>
                    <a:pt x="14745" y="4475"/>
                  </a:cubicBezTo>
                  <a:cubicBezTo>
                    <a:pt x="15123" y="4475"/>
                    <a:pt x="15501" y="4349"/>
                    <a:pt x="15690" y="4097"/>
                  </a:cubicBezTo>
                  <a:lnTo>
                    <a:pt x="15753" y="4097"/>
                  </a:lnTo>
                  <a:lnTo>
                    <a:pt x="15753" y="4349"/>
                  </a:lnTo>
                  <a:cubicBezTo>
                    <a:pt x="15753" y="4412"/>
                    <a:pt x="15753" y="4412"/>
                    <a:pt x="15816" y="4412"/>
                  </a:cubicBezTo>
                  <a:lnTo>
                    <a:pt x="16131" y="4412"/>
                  </a:lnTo>
                  <a:cubicBezTo>
                    <a:pt x="16131" y="4412"/>
                    <a:pt x="16194" y="4412"/>
                    <a:pt x="16194" y="4349"/>
                  </a:cubicBezTo>
                  <a:lnTo>
                    <a:pt x="16194" y="2269"/>
                  </a:lnTo>
                  <a:cubicBezTo>
                    <a:pt x="16194" y="1639"/>
                    <a:pt x="15753" y="1198"/>
                    <a:pt x="14997" y="1198"/>
                  </a:cubicBezTo>
                  <a:close/>
                  <a:moveTo>
                    <a:pt x="19597" y="1198"/>
                  </a:moveTo>
                  <a:cubicBezTo>
                    <a:pt x="18967" y="1198"/>
                    <a:pt x="18526" y="1576"/>
                    <a:pt x="18337" y="2080"/>
                  </a:cubicBezTo>
                  <a:cubicBezTo>
                    <a:pt x="18337" y="2269"/>
                    <a:pt x="18274" y="2458"/>
                    <a:pt x="18274" y="2836"/>
                  </a:cubicBezTo>
                  <a:cubicBezTo>
                    <a:pt x="18274" y="3151"/>
                    <a:pt x="18274" y="3403"/>
                    <a:pt x="18337" y="3592"/>
                  </a:cubicBezTo>
                  <a:cubicBezTo>
                    <a:pt x="18526" y="4160"/>
                    <a:pt x="18967" y="4475"/>
                    <a:pt x="19597" y="4475"/>
                  </a:cubicBezTo>
                  <a:cubicBezTo>
                    <a:pt x="20227" y="4475"/>
                    <a:pt x="20668" y="4160"/>
                    <a:pt x="20794" y="3655"/>
                  </a:cubicBezTo>
                  <a:cubicBezTo>
                    <a:pt x="20857" y="3592"/>
                    <a:pt x="20857" y="3592"/>
                    <a:pt x="20857" y="3529"/>
                  </a:cubicBezTo>
                  <a:cubicBezTo>
                    <a:pt x="20857" y="3529"/>
                    <a:pt x="20794" y="3466"/>
                    <a:pt x="20794" y="3466"/>
                  </a:cubicBezTo>
                  <a:lnTo>
                    <a:pt x="20479" y="3403"/>
                  </a:lnTo>
                  <a:cubicBezTo>
                    <a:pt x="20416" y="3403"/>
                    <a:pt x="20416" y="3403"/>
                    <a:pt x="20416" y="3466"/>
                  </a:cubicBezTo>
                  <a:cubicBezTo>
                    <a:pt x="20416" y="3529"/>
                    <a:pt x="20416" y="3529"/>
                    <a:pt x="20416" y="3529"/>
                  </a:cubicBezTo>
                  <a:cubicBezTo>
                    <a:pt x="20290" y="3845"/>
                    <a:pt x="19975" y="4097"/>
                    <a:pt x="19597" y="4097"/>
                  </a:cubicBezTo>
                  <a:cubicBezTo>
                    <a:pt x="19156" y="4097"/>
                    <a:pt x="18841" y="3845"/>
                    <a:pt x="18778" y="3466"/>
                  </a:cubicBezTo>
                  <a:cubicBezTo>
                    <a:pt x="18778" y="3340"/>
                    <a:pt x="18715" y="3151"/>
                    <a:pt x="18715" y="2836"/>
                  </a:cubicBezTo>
                  <a:cubicBezTo>
                    <a:pt x="18715" y="2521"/>
                    <a:pt x="18778" y="2332"/>
                    <a:pt x="18778" y="2206"/>
                  </a:cubicBezTo>
                  <a:cubicBezTo>
                    <a:pt x="18841" y="1828"/>
                    <a:pt x="19156" y="1576"/>
                    <a:pt x="19597" y="1576"/>
                  </a:cubicBezTo>
                  <a:cubicBezTo>
                    <a:pt x="20038" y="1576"/>
                    <a:pt x="20353" y="1828"/>
                    <a:pt x="20416" y="2143"/>
                  </a:cubicBezTo>
                  <a:cubicBezTo>
                    <a:pt x="20416" y="2206"/>
                    <a:pt x="20416" y="2206"/>
                    <a:pt x="20416" y="2206"/>
                  </a:cubicBezTo>
                  <a:cubicBezTo>
                    <a:pt x="20416" y="2269"/>
                    <a:pt x="20479" y="2332"/>
                    <a:pt x="20479" y="2332"/>
                  </a:cubicBezTo>
                  <a:lnTo>
                    <a:pt x="20794" y="2269"/>
                  </a:lnTo>
                  <a:cubicBezTo>
                    <a:pt x="20857" y="2269"/>
                    <a:pt x="20857" y="2206"/>
                    <a:pt x="20857" y="2206"/>
                  </a:cubicBezTo>
                  <a:cubicBezTo>
                    <a:pt x="20857" y="2143"/>
                    <a:pt x="20857" y="2080"/>
                    <a:pt x="20794" y="2017"/>
                  </a:cubicBezTo>
                  <a:cubicBezTo>
                    <a:pt x="20668" y="1576"/>
                    <a:pt x="20227" y="1198"/>
                    <a:pt x="19597" y="1198"/>
                  </a:cubicBezTo>
                  <a:close/>
                  <a:moveTo>
                    <a:pt x="22810" y="1198"/>
                  </a:moveTo>
                  <a:cubicBezTo>
                    <a:pt x="22180" y="1198"/>
                    <a:pt x="21739" y="1576"/>
                    <a:pt x="21613" y="2080"/>
                  </a:cubicBezTo>
                  <a:cubicBezTo>
                    <a:pt x="21550" y="2269"/>
                    <a:pt x="21550" y="2521"/>
                    <a:pt x="21550" y="2836"/>
                  </a:cubicBezTo>
                  <a:cubicBezTo>
                    <a:pt x="21550" y="3214"/>
                    <a:pt x="21550" y="3466"/>
                    <a:pt x="21676" y="3718"/>
                  </a:cubicBezTo>
                  <a:cubicBezTo>
                    <a:pt x="21802" y="4160"/>
                    <a:pt x="22243" y="4475"/>
                    <a:pt x="22810" y="4475"/>
                  </a:cubicBezTo>
                  <a:cubicBezTo>
                    <a:pt x="23378" y="4475"/>
                    <a:pt x="23819" y="4223"/>
                    <a:pt x="24008" y="3782"/>
                  </a:cubicBezTo>
                  <a:cubicBezTo>
                    <a:pt x="24008" y="3782"/>
                    <a:pt x="24008" y="3718"/>
                    <a:pt x="23945" y="3718"/>
                  </a:cubicBezTo>
                  <a:lnTo>
                    <a:pt x="23819" y="3592"/>
                  </a:lnTo>
                  <a:cubicBezTo>
                    <a:pt x="23756" y="3592"/>
                    <a:pt x="23693" y="3592"/>
                    <a:pt x="23693" y="3655"/>
                  </a:cubicBezTo>
                  <a:cubicBezTo>
                    <a:pt x="23567" y="3908"/>
                    <a:pt x="23252" y="4097"/>
                    <a:pt x="22873" y="4097"/>
                  </a:cubicBezTo>
                  <a:cubicBezTo>
                    <a:pt x="22432" y="4097"/>
                    <a:pt x="22117" y="3845"/>
                    <a:pt x="21991" y="3466"/>
                  </a:cubicBezTo>
                  <a:cubicBezTo>
                    <a:pt x="21991" y="3403"/>
                    <a:pt x="21991" y="3214"/>
                    <a:pt x="21991" y="3025"/>
                  </a:cubicBezTo>
                  <a:cubicBezTo>
                    <a:pt x="21991" y="3025"/>
                    <a:pt x="21991" y="2962"/>
                    <a:pt x="21991" y="2962"/>
                  </a:cubicBezTo>
                  <a:lnTo>
                    <a:pt x="24008" y="2962"/>
                  </a:lnTo>
                  <a:cubicBezTo>
                    <a:pt x="24071" y="2962"/>
                    <a:pt x="24134" y="2962"/>
                    <a:pt x="24134" y="2899"/>
                  </a:cubicBezTo>
                  <a:cubicBezTo>
                    <a:pt x="24134" y="2584"/>
                    <a:pt x="24134" y="2458"/>
                    <a:pt x="24071" y="2269"/>
                  </a:cubicBezTo>
                  <a:cubicBezTo>
                    <a:pt x="23945" y="1639"/>
                    <a:pt x="23567" y="1198"/>
                    <a:pt x="22810" y="1198"/>
                  </a:cubicBezTo>
                  <a:close/>
                  <a:moveTo>
                    <a:pt x="34089" y="1198"/>
                  </a:moveTo>
                  <a:cubicBezTo>
                    <a:pt x="33396" y="1198"/>
                    <a:pt x="32955" y="1513"/>
                    <a:pt x="32892" y="1954"/>
                  </a:cubicBezTo>
                  <a:cubicBezTo>
                    <a:pt x="32892" y="2017"/>
                    <a:pt x="32892" y="2017"/>
                    <a:pt x="32955" y="2017"/>
                  </a:cubicBezTo>
                  <a:lnTo>
                    <a:pt x="33270" y="2080"/>
                  </a:lnTo>
                  <a:cubicBezTo>
                    <a:pt x="33333" y="2080"/>
                    <a:pt x="33333" y="2080"/>
                    <a:pt x="33333" y="2017"/>
                  </a:cubicBezTo>
                  <a:cubicBezTo>
                    <a:pt x="33396" y="1765"/>
                    <a:pt x="33711" y="1576"/>
                    <a:pt x="34089" y="1576"/>
                  </a:cubicBezTo>
                  <a:cubicBezTo>
                    <a:pt x="34593" y="1576"/>
                    <a:pt x="34845" y="1891"/>
                    <a:pt x="34845" y="2269"/>
                  </a:cubicBezTo>
                  <a:lnTo>
                    <a:pt x="34845" y="2521"/>
                  </a:lnTo>
                  <a:lnTo>
                    <a:pt x="34026" y="2521"/>
                  </a:lnTo>
                  <a:cubicBezTo>
                    <a:pt x="33207" y="2521"/>
                    <a:pt x="32766" y="2962"/>
                    <a:pt x="32766" y="3592"/>
                  </a:cubicBezTo>
                  <a:cubicBezTo>
                    <a:pt x="32766" y="4223"/>
                    <a:pt x="33270" y="4475"/>
                    <a:pt x="33774" y="4475"/>
                  </a:cubicBezTo>
                  <a:cubicBezTo>
                    <a:pt x="34215" y="4475"/>
                    <a:pt x="34530" y="4349"/>
                    <a:pt x="34782" y="4097"/>
                  </a:cubicBezTo>
                  <a:lnTo>
                    <a:pt x="34845" y="4097"/>
                  </a:lnTo>
                  <a:lnTo>
                    <a:pt x="34845" y="4349"/>
                  </a:lnTo>
                  <a:cubicBezTo>
                    <a:pt x="34845" y="4412"/>
                    <a:pt x="34845" y="4412"/>
                    <a:pt x="34908" y="4412"/>
                  </a:cubicBezTo>
                  <a:lnTo>
                    <a:pt x="35160" y="4412"/>
                  </a:lnTo>
                  <a:cubicBezTo>
                    <a:pt x="35223" y="4412"/>
                    <a:pt x="35286" y="4412"/>
                    <a:pt x="35286" y="4349"/>
                  </a:cubicBezTo>
                  <a:lnTo>
                    <a:pt x="35286" y="2269"/>
                  </a:lnTo>
                  <a:cubicBezTo>
                    <a:pt x="35286" y="1639"/>
                    <a:pt x="34845" y="1198"/>
                    <a:pt x="34089" y="1198"/>
                  </a:cubicBezTo>
                  <a:close/>
                  <a:moveTo>
                    <a:pt x="43163" y="1198"/>
                  </a:moveTo>
                  <a:cubicBezTo>
                    <a:pt x="42533" y="1198"/>
                    <a:pt x="42092" y="1576"/>
                    <a:pt x="41966" y="2080"/>
                  </a:cubicBezTo>
                  <a:cubicBezTo>
                    <a:pt x="41902" y="2269"/>
                    <a:pt x="41902" y="2521"/>
                    <a:pt x="41902" y="2836"/>
                  </a:cubicBezTo>
                  <a:cubicBezTo>
                    <a:pt x="41902" y="3214"/>
                    <a:pt x="41966" y="3466"/>
                    <a:pt x="42029" y="3718"/>
                  </a:cubicBezTo>
                  <a:cubicBezTo>
                    <a:pt x="42218" y="4160"/>
                    <a:pt x="42596" y="4475"/>
                    <a:pt x="43226" y="4475"/>
                  </a:cubicBezTo>
                  <a:cubicBezTo>
                    <a:pt x="43793" y="4475"/>
                    <a:pt x="44171" y="4223"/>
                    <a:pt x="44360" y="3782"/>
                  </a:cubicBezTo>
                  <a:cubicBezTo>
                    <a:pt x="44423" y="3782"/>
                    <a:pt x="44360" y="3718"/>
                    <a:pt x="44360" y="3718"/>
                  </a:cubicBezTo>
                  <a:lnTo>
                    <a:pt x="44171" y="3592"/>
                  </a:lnTo>
                  <a:cubicBezTo>
                    <a:pt x="44108" y="3592"/>
                    <a:pt x="44045" y="3592"/>
                    <a:pt x="44045" y="3655"/>
                  </a:cubicBezTo>
                  <a:cubicBezTo>
                    <a:pt x="43919" y="3908"/>
                    <a:pt x="43604" y="4097"/>
                    <a:pt x="43226" y="4097"/>
                  </a:cubicBezTo>
                  <a:cubicBezTo>
                    <a:pt x="42785" y="4097"/>
                    <a:pt x="42470" y="3845"/>
                    <a:pt x="42407" y="3466"/>
                  </a:cubicBezTo>
                  <a:cubicBezTo>
                    <a:pt x="42344" y="3403"/>
                    <a:pt x="42344" y="3214"/>
                    <a:pt x="42344" y="3025"/>
                  </a:cubicBezTo>
                  <a:cubicBezTo>
                    <a:pt x="42344" y="3025"/>
                    <a:pt x="42344" y="2962"/>
                    <a:pt x="42407" y="2962"/>
                  </a:cubicBezTo>
                  <a:lnTo>
                    <a:pt x="44423" y="2962"/>
                  </a:lnTo>
                  <a:cubicBezTo>
                    <a:pt x="44423" y="2962"/>
                    <a:pt x="44486" y="2962"/>
                    <a:pt x="44486" y="2899"/>
                  </a:cubicBezTo>
                  <a:cubicBezTo>
                    <a:pt x="44486" y="2584"/>
                    <a:pt x="44486" y="2458"/>
                    <a:pt x="44423" y="2269"/>
                  </a:cubicBezTo>
                  <a:cubicBezTo>
                    <a:pt x="44297" y="1639"/>
                    <a:pt x="43919" y="1198"/>
                    <a:pt x="43163" y="1198"/>
                  </a:cubicBezTo>
                  <a:close/>
                  <a:moveTo>
                    <a:pt x="46376" y="1198"/>
                  </a:moveTo>
                  <a:cubicBezTo>
                    <a:pt x="45683" y="1198"/>
                    <a:pt x="45242" y="1576"/>
                    <a:pt x="45242" y="2080"/>
                  </a:cubicBezTo>
                  <a:cubicBezTo>
                    <a:pt x="45242" y="2710"/>
                    <a:pt x="45809" y="2899"/>
                    <a:pt x="46376" y="3025"/>
                  </a:cubicBezTo>
                  <a:cubicBezTo>
                    <a:pt x="46754" y="3151"/>
                    <a:pt x="47132" y="3277"/>
                    <a:pt x="47132" y="3592"/>
                  </a:cubicBezTo>
                  <a:cubicBezTo>
                    <a:pt x="47132" y="3908"/>
                    <a:pt x="46817" y="4097"/>
                    <a:pt x="46376" y="4097"/>
                  </a:cubicBezTo>
                  <a:cubicBezTo>
                    <a:pt x="45935" y="4097"/>
                    <a:pt x="45620" y="3845"/>
                    <a:pt x="45620" y="3592"/>
                  </a:cubicBezTo>
                  <a:lnTo>
                    <a:pt x="45620" y="3529"/>
                  </a:lnTo>
                  <a:cubicBezTo>
                    <a:pt x="45620" y="3529"/>
                    <a:pt x="45620" y="3466"/>
                    <a:pt x="45557" y="3466"/>
                  </a:cubicBezTo>
                  <a:lnTo>
                    <a:pt x="45305" y="3466"/>
                  </a:lnTo>
                  <a:cubicBezTo>
                    <a:pt x="45242" y="3466"/>
                    <a:pt x="45242" y="3529"/>
                    <a:pt x="45242" y="3592"/>
                  </a:cubicBezTo>
                  <a:lnTo>
                    <a:pt x="45242" y="3655"/>
                  </a:lnTo>
                  <a:cubicBezTo>
                    <a:pt x="45242" y="4097"/>
                    <a:pt x="45683" y="4475"/>
                    <a:pt x="46439" y="4475"/>
                  </a:cubicBezTo>
                  <a:cubicBezTo>
                    <a:pt x="47132" y="4475"/>
                    <a:pt x="47573" y="4097"/>
                    <a:pt x="47573" y="3592"/>
                  </a:cubicBezTo>
                  <a:cubicBezTo>
                    <a:pt x="47573" y="2962"/>
                    <a:pt x="46943" y="2773"/>
                    <a:pt x="46439" y="2647"/>
                  </a:cubicBezTo>
                  <a:cubicBezTo>
                    <a:pt x="45998" y="2521"/>
                    <a:pt x="45683" y="2395"/>
                    <a:pt x="45683" y="2080"/>
                  </a:cubicBezTo>
                  <a:cubicBezTo>
                    <a:pt x="45683" y="1765"/>
                    <a:pt x="45935" y="1576"/>
                    <a:pt x="46376" y="1576"/>
                  </a:cubicBezTo>
                  <a:cubicBezTo>
                    <a:pt x="46880" y="1576"/>
                    <a:pt x="47132" y="1828"/>
                    <a:pt x="47132" y="2080"/>
                  </a:cubicBezTo>
                  <a:lnTo>
                    <a:pt x="47132" y="2143"/>
                  </a:lnTo>
                  <a:lnTo>
                    <a:pt x="47447" y="2143"/>
                  </a:lnTo>
                  <a:cubicBezTo>
                    <a:pt x="47510" y="2143"/>
                    <a:pt x="47573" y="2143"/>
                    <a:pt x="47573" y="2080"/>
                  </a:cubicBezTo>
                  <a:cubicBezTo>
                    <a:pt x="47573" y="1576"/>
                    <a:pt x="47069" y="1198"/>
                    <a:pt x="46376" y="1198"/>
                  </a:cubicBezTo>
                  <a:close/>
                  <a:moveTo>
                    <a:pt x="51102" y="1"/>
                  </a:moveTo>
                  <a:cubicBezTo>
                    <a:pt x="50220" y="1"/>
                    <a:pt x="49590" y="505"/>
                    <a:pt x="49590" y="1387"/>
                  </a:cubicBezTo>
                  <a:lnTo>
                    <a:pt x="49590" y="3088"/>
                  </a:lnTo>
                  <a:cubicBezTo>
                    <a:pt x="49590" y="3908"/>
                    <a:pt x="50220" y="4475"/>
                    <a:pt x="51102" y="4475"/>
                  </a:cubicBezTo>
                  <a:cubicBezTo>
                    <a:pt x="51984" y="4475"/>
                    <a:pt x="52551" y="3971"/>
                    <a:pt x="52551" y="3088"/>
                  </a:cubicBezTo>
                  <a:cubicBezTo>
                    <a:pt x="52551" y="3088"/>
                    <a:pt x="52551" y="3025"/>
                    <a:pt x="52488" y="3025"/>
                  </a:cubicBezTo>
                  <a:lnTo>
                    <a:pt x="52236" y="3025"/>
                  </a:lnTo>
                  <a:cubicBezTo>
                    <a:pt x="52173" y="3025"/>
                    <a:pt x="52110" y="3088"/>
                    <a:pt x="52110" y="3088"/>
                  </a:cubicBezTo>
                  <a:cubicBezTo>
                    <a:pt x="52110" y="3718"/>
                    <a:pt x="51732" y="4097"/>
                    <a:pt x="51102" y="4097"/>
                  </a:cubicBezTo>
                  <a:cubicBezTo>
                    <a:pt x="50472" y="4097"/>
                    <a:pt x="50031" y="3718"/>
                    <a:pt x="50031" y="3088"/>
                  </a:cubicBezTo>
                  <a:lnTo>
                    <a:pt x="50031" y="1324"/>
                  </a:lnTo>
                  <a:cubicBezTo>
                    <a:pt x="50031" y="757"/>
                    <a:pt x="50472" y="379"/>
                    <a:pt x="51102" y="379"/>
                  </a:cubicBezTo>
                  <a:cubicBezTo>
                    <a:pt x="51732" y="379"/>
                    <a:pt x="52110" y="757"/>
                    <a:pt x="52110" y="1324"/>
                  </a:cubicBezTo>
                  <a:lnTo>
                    <a:pt x="52110" y="1387"/>
                  </a:lnTo>
                  <a:cubicBezTo>
                    <a:pt x="52110" y="1387"/>
                    <a:pt x="52173" y="1450"/>
                    <a:pt x="52236" y="1450"/>
                  </a:cubicBezTo>
                  <a:lnTo>
                    <a:pt x="52488" y="1387"/>
                  </a:lnTo>
                  <a:cubicBezTo>
                    <a:pt x="52551" y="1387"/>
                    <a:pt x="52551" y="1387"/>
                    <a:pt x="52551" y="1324"/>
                  </a:cubicBezTo>
                  <a:cubicBezTo>
                    <a:pt x="52551" y="505"/>
                    <a:pt x="51984" y="1"/>
                    <a:pt x="51102" y="1"/>
                  </a:cubicBezTo>
                  <a:close/>
                  <a:moveTo>
                    <a:pt x="54946" y="1"/>
                  </a:moveTo>
                  <a:cubicBezTo>
                    <a:pt x="54063" y="1"/>
                    <a:pt x="53433" y="568"/>
                    <a:pt x="53433" y="1450"/>
                  </a:cubicBezTo>
                  <a:lnTo>
                    <a:pt x="53433" y="3025"/>
                  </a:lnTo>
                  <a:cubicBezTo>
                    <a:pt x="53433" y="3908"/>
                    <a:pt x="54063" y="4475"/>
                    <a:pt x="54946" y="4475"/>
                  </a:cubicBezTo>
                  <a:cubicBezTo>
                    <a:pt x="55828" y="4475"/>
                    <a:pt x="56458" y="3908"/>
                    <a:pt x="56458" y="3025"/>
                  </a:cubicBezTo>
                  <a:lnTo>
                    <a:pt x="56458" y="1450"/>
                  </a:lnTo>
                  <a:cubicBezTo>
                    <a:pt x="56458" y="568"/>
                    <a:pt x="55828" y="1"/>
                    <a:pt x="54946" y="1"/>
                  </a:cubicBezTo>
                  <a:close/>
                  <a:moveTo>
                    <a:pt x="72336" y="1"/>
                  </a:moveTo>
                  <a:cubicBezTo>
                    <a:pt x="71706" y="1"/>
                    <a:pt x="71328" y="253"/>
                    <a:pt x="71139" y="757"/>
                  </a:cubicBezTo>
                  <a:cubicBezTo>
                    <a:pt x="71076" y="883"/>
                    <a:pt x="71076" y="1135"/>
                    <a:pt x="71076" y="1387"/>
                  </a:cubicBezTo>
                  <a:cubicBezTo>
                    <a:pt x="71076" y="1702"/>
                    <a:pt x="71139" y="1891"/>
                    <a:pt x="71202" y="2080"/>
                  </a:cubicBezTo>
                  <a:cubicBezTo>
                    <a:pt x="71391" y="2521"/>
                    <a:pt x="71706" y="2773"/>
                    <a:pt x="72273" y="2773"/>
                  </a:cubicBezTo>
                  <a:cubicBezTo>
                    <a:pt x="72588" y="2773"/>
                    <a:pt x="72903" y="2710"/>
                    <a:pt x="73092" y="2395"/>
                  </a:cubicBezTo>
                  <a:lnTo>
                    <a:pt x="73155" y="2395"/>
                  </a:lnTo>
                  <a:lnTo>
                    <a:pt x="73155" y="3340"/>
                  </a:lnTo>
                  <a:cubicBezTo>
                    <a:pt x="73155" y="3782"/>
                    <a:pt x="72777" y="4097"/>
                    <a:pt x="72336" y="4097"/>
                  </a:cubicBezTo>
                  <a:cubicBezTo>
                    <a:pt x="71895" y="4097"/>
                    <a:pt x="71643" y="3782"/>
                    <a:pt x="71643" y="3340"/>
                  </a:cubicBezTo>
                  <a:cubicBezTo>
                    <a:pt x="71643" y="3277"/>
                    <a:pt x="71580" y="3277"/>
                    <a:pt x="71517" y="3277"/>
                  </a:cubicBezTo>
                  <a:lnTo>
                    <a:pt x="71265" y="3277"/>
                  </a:lnTo>
                  <a:cubicBezTo>
                    <a:pt x="71202" y="3277"/>
                    <a:pt x="71139" y="3277"/>
                    <a:pt x="71139" y="3340"/>
                  </a:cubicBezTo>
                  <a:lnTo>
                    <a:pt x="71139" y="3403"/>
                  </a:lnTo>
                  <a:cubicBezTo>
                    <a:pt x="71139" y="4034"/>
                    <a:pt x="71643" y="4475"/>
                    <a:pt x="72336" y="4475"/>
                  </a:cubicBezTo>
                  <a:cubicBezTo>
                    <a:pt x="73092" y="4475"/>
                    <a:pt x="73596" y="4034"/>
                    <a:pt x="73596" y="3340"/>
                  </a:cubicBezTo>
                  <a:lnTo>
                    <a:pt x="73596" y="1387"/>
                  </a:lnTo>
                  <a:cubicBezTo>
                    <a:pt x="73596" y="1198"/>
                    <a:pt x="73596" y="1009"/>
                    <a:pt x="73533" y="820"/>
                  </a:cubicBezTo>
                  <a:cubicBezTo>
                    <a:pt x="73344" y="316"/>
                    <a:pt x="72903" y="1"/>
                    <a:pt x="72336" y="1"/>
                  </a:cubicBezTo>
                  <a:close/>
                  <a:moveTo>
                    <a:pt x="79771" y="1198"/>
                  </a:moveTo>
                  <a:cubicBezTo>
                    <a:pt x="79141" y="1198"/>
                    <a:pt x="78700" y="1513"/>
                    <a:pt x="78574" y="1954"/>
                  </a:cubicBezTo>
                  <a:cubicBezTo>
                    <a:pt x="78574" y="2017"/>
                    <a:pt x="78637" y="2017"/>
                    <a:pt x="78637" y="2017"/>
                  </a:cubicBezTo>
                  <a:lnTo>
                    <a:pt x="78952" y="2080"/>
                  </a:lnTo>
                  <a:cubicBezTo>
                    <a:pt x="79015" y="2080"/>
                    <a:pt x="79078" y="2080"/>
                    <a:pt x="79078" y="2017"/>
                  </a:cubicBezTo>
                  <a:cubicBezTo>
                    <a:pt x="79141" y="1765"/>
                    <a:pt x="79393" y="1576"/>
                    <a:pt x="79771" y="1576"/>
                  </a:cubicBezTo>
                  <a:cubicBezTo>
                    <a:pt x="80339" y="1576"/>
                    <a:pt x="80528" y="1891"/>
                    <a:pt x="80528" y="2269"/>
                  </a:cubicBezTo>
                  <a:lnTo>
                    <a:pt x="80528" y="2521"/>
                  </a:lnTo>
                  <a:lnTo>
                    <a:pt x="79771" y="2521"/>
                  </a:lnTo>
                  <a:cubicBezTo>
                    <a:pt x="78952" y="2521"/>
                    <a:pt x="78448" y="2962"/>
                    <a:pt x="78448" y="3592"/>
                  </a:cubicBezTo>
                  <a:cubicBezTo>
                    <a:pt x="78448" y="4223"/>
                    <a:pt x="78952" y="4475"/>
                    <a:pt x="79519" y="4475"/>
                  </a:cubicBezTo>
                  <a:cubicBezTo>
                    <a:pt x="79897" y="4475"/>
                    <a:pt x="80276" y="4349"/>
                    <a:pt x="80465" y="4097"/>
                  </a:cubicBezTo>
                  <a:lnTo>
                    <a:pt x="80528" y="4097"/>
                  </a:lnTo>
                  <a:lnTo>
                    <a:pt x="80528" y="4349"/>
                  </a:lnTo>
                  <a:cubicBezTo>
                    <a:pt x="80528" y="4412"/>
                    <a:pt x="80591" y="4412"/>
                    <a:pt x="80591" y="4412"/>
                  </a:cubicBezTo>
                  <a:lnTo>
                    <a:pt x="80906" y="4412"/>
                  </a:lnTo>
                  <a:cubicBezTo>
                    <a:pt x="80969" y="4412"/>
                    <a:pt x="80969" y="4412"/>
                    <a:pt x="80969" y="4349"/>
                  </a:cubicBezTo>
                  <a:lnTo>
                    <a:pt x="80969" y="2269"/>
                  </a:lnTo>
                  <a:cubicBezTo>
                    <a:pt x="80969" y="1639"/>
                    <a:pt x="80528" y="1198"/>
                    <a:pt x="79771" y="1198"/>
                  </a:cubicBezTo>
                  <a:close/>
                  <a:moveTo>
                    <a:pt x="83111" y="1198"/>
                  </a:moveTo>
                  <a:cubicBezTo>
                    <a:pt x="82481" y="1198"/>
                    <a:pt x="82040" y="1576"/>
                    <a:pt x="81914" y="2080"/>
                  </a:cubicBezTo>
                  <a:cubicBezTo>
                    <a:pt x="81851" y="2269"/>
                    <a:pt x="81788" y="2458"/>
                    <a:pt x="81788" y="2836"/>
                  </a:cubicBezTo>
                  <a:cubicBezTo>
                    <a:pt x="81788" y="3151"/>
                    <a:pt x="81851" y="3403"/>
                    <a:pt x="81914" y="3592"/>
                  </a:cubicBezTo>
                  <a:cubicBezTo>
                    <a:pt x="82040" y="4160"/>
                    <a:pt x="82481" y="4475"/>
                    <a:pt x="83111" y="4475"/>
                  </a:cubicBezTo>
                  <a:cubicBezTo>
                    <a:pt x="83741" y="4475"/>
                    <a:pt x="84245" y="4160"/>
                    <a:pt x="84371" y="3655"/>
                  </a:cubicBezTo>
                  <a:cubicBezTo>
                    <a:pt x="84371" y="3592"/>
                    <a:pt x="84371" y="3592"/>
                    <a:pt x="84371" y="3529"/>
                  </a:cubicBezTo>
                  <a:cubicBezTo>
                    <a:pt x="84371" y="3529"/>
                    <a:pt x="84371" y="3466"/>
                    <a:pt x="84308" y="3466"/>
                  </a:cubicBezTo>
                  <a:lnTo>
                    <a:pt x="83993" y="3403"/>
                  </a:lnTo>
                  <a:cubicBezTo>
                    <a:pt x="83993" y="3403"/>
                    <a:pt x="83930" y="3403"/>
                    <a:pt x="83930" y="3466"/>
                  </a:cubicBezTo>
                  <a:cubicBezTo>
                    <a:pt x="83930" y="3529"/>
                    <a:pt x="83930" y="3529"/>
                    <a:pt x="83930" y="3529"/>
                  </a:cubicBezTo>
                  <a:cubicBezTo>
                    <a:pt x="83867" y="3845"/>
                    <a:pt x="83552" y="4097"/>
                    <a:pt x="83111" y="4097"/>
                  </a:cubicBezTo>
                  <a:cubicBezTo>
                    <a:pt x="82670" y="4097"/>
                    <a:pt x="82418" y="3845"/>
                    <a:pt x="82292" y="3466"/>
                  </a:cubicBezTo>
                  <a:cubicBezTo>
                    <a:pt x="82292" y="3340"/>
                    <a:pt x="82229" y="3151"/>
                    <a:pt x="82229" y="2836"/>
                  </a:cubicBezTo>
                  <a:cubicBezTo>
                    <a:pt x="82229" y="2521"/>
                    <a:pt x="82292" y="2332"/>
                    <a:pt x="82292" y="2206"/>
                  </a:cubicBezTo>
                  <a:cubicBezTo>
                    <a:pt x="82418" y="1828"/>
                    <a:pt x="82670" y="1576"/>
                    <a:pt x="83111" y="1576"/>
                  </a:cubicBezTo>
                  <a:cubicBezTo>
                    <a:pt x="83552" y="1576"/>
                    <a:pt x="83867" y="1828"/>
                    <a:pt x="83930" y="2143"/>
                  </a:cubicBezTo>
                  <a:cubicBezTo>
                    <a:pt x="83930" y="2206"/>
                    <a:pt x="83930" y="2206"/>
                    <a:pt x="83930" y="2206"/>
                  </a:cubicBezTo>
                  <a:cubicBezTo>
                    <a:pt x="83930" y="2269"/>
                    <a:pt x="83993" y="2332"/>
                    <a:pt x="84056" y="2332"/>
                  </a:cubicBezTo>
                  <a:lnTo>
                    <a:pt x="84308" y="2269"/>
                  </a:lnTo>
                  <a:cubicBezTo>
                    <a:pt x="84371" y="2269"/>
                    <a:pt x="84371" y="2206"/>
                    <a:pt x="84371" y="2206"/>
                  </a:cubicBezTo>
                  <a:cubicBezTo>
                    <a:pt x="84371" y="2143"/>
                    <a:pt x="84371" y="2080"/>
                    <a:pt x="84371" y="2017"/>
                  </a:cubicBezTo>
                  <a:cubicBezTo>
                    <a:pt x="84245" y="1576"/>
                    <a:pt x="83741" y="1198"/>
                    <a:pt x="83111" y="1198"/>
                  </a:cubicBezTo>
                  <a:close/>
                  <a:moveTo>
                    <a:pt x="86388" y="1198"/>
                  </a:moveTo>
                  <a:cubicBezTo>
                    <a:pt x="85757" y="1198"/>
                    <a:pt x="85316" y="1576"/>
                    <a:pt x="85127" y="2080"/>
                  </a:cubicBezTo>
                  <a:cubicBezTo>
                    <a:pt x="85064" y="2269"/>
                    <a:pt x="85064" y="2458"/>
                    <a:pt x="85064" y="2836"/>
                  </a:cubicBezTo>
                  <a:cubicBezTo>
                    <a:pt x="85064" y="3151"/>
                    <a:pt x="85064" y="3403"/>
                    <a:pt x="85127" y="3592"/>
                  </a:cubicBezTo>
                  <a:cubicBezTo>
                    <a:pt x="85316" y="4160"/>
                    <a:pt x="85757" y="4475"/>
                    <a:pt x="86388" y="4475"/>
                  </a:cubicBezTo>
                  <a:cubicBezTo>
                    <a:pt x="86955" y="4475"/>
                    <a:pt x="87459" y="4160"/>
                    <a:pt x="87585" y="3655"/>
                  </a:cubicBezTo>
                  <a:cubicBezTo>
                    <a:pt x="87585" y="3592"/>
                    <a:pt x="87648" y="3592"/>
                    <a:pt x="87648" y="3529"/>
                  </a:cubicBezTo>
                  <a:cubicBezTo>
                    <a:pt x="87648" y="3529"/>
                    <a:pt x="87585" y="3466"/>
                    <a:pt x="87522" y="3466"/>
                  </a:cubicBezTo>
                  <a:lnTo>
                    <a:pt x="87270" y="3403"/>
                  </a:lnTo>
                  <a:cubicBezTo>
                    <a:pt x="87207" y="3403"/>
                    <a:pt x="87207" y="3403"/>
                    <a:pt x="87207" y="3466"/>
                  </a:cubicBezTo>
                  <a:cubicBezTo>
                    <a:pt x="87207" y="3529"/>
                    <a:pt x="87207" y="3529"/>
                    <a:pt x="87144" y="3529"/>
                  </a:cubicBezTo>
                  <a:cubicBezTo>
                    <a:pt x="87081" y="3845"/>
                    <a:pt x="86766" y="4097"/>
                    <a:pt x="86388" y="4097"/>
                  </a:cubicBezTo>
                  <a:cubicBezTo>
                    <a:pt x="85946" y="4097"/>
                    <a:pt x="85631" y="3845"/>
                    <a:pt x="85568" y="3466"/>
                  </a:cubicBezTo>
                  <a:cubicBezTo>
                    <a:pt x="85505" y="3340"/>
                    <a:pt x="85505" y="3151"/>
                    <a:pt x="85505" y="2836"/>
                  </a:cubicBezTo>
                  <a:cubicBezTo>
                    <a:pt x="85505" y="2521"/>
                    <a:pt x="85505" y="2332"/>
                    <a:pt x="85568" y="2206"/>
                  </a:cubicBezTo>
                  <a:cubicBezTo>
                    <a:pt x="85631" y="1828"/>
                    <a:pt x="85946" y="1576"/>
                    <a:pt x="86388" y="1576"/>
                  </a:cubicBezTo>
                  <a:cubicBezTo>
                    <a:pt x="86829" y="1576"/>
                    <a:pt x="87081" y="1828"/>
                    <a:pt x="87207" y="2143"/>
                  </a:cubicBezTo>
                  <a:cubicBezTo>
                    <a:pt x="87207" y="2206"/>
                    <a:pt x="87207" y="2206"/>
                    <a:pt x="87207" y="2206"/>
                  </a:cubicBezTo>
                  <a:cubicBezTo>
                    <a:pt x="87207" y="2269"/>
                    <a:pt x="87207" y="2332"/>
                    <a:pt x="87270" y="2332"/>
                  </a:cubicBezTo>
                  <a:lnTo>
                    <a:pt x="87585" y="2269"/>
                  </a:lnTo>
                  <a:cubicBezTo>
                    <a:pt x="87585" y="2269"/>
                    <a:pt x="87648" y="2206"/>
                    <a:pt x="87648" y="2206"/>
                  </a:cubicBezTo>
                  <a:cubicBezTo>
                    <a:pt x="87648" y="2143"/>
                    <a:pt x="87648" y="2080"/>
                    <a:pt x="87585" y="2017"/>
                  </a:cubicBezTo>
                  <a:cubicBezTo>
                    <a:pt x="87459" y="1576"/>
                    <a:pt x="87018" y="1198"/>
                    <a:pt x="86388" y="1198"/>
                  </a:cubicBezTo>
                  <a:close/>
                  <a:moveTo>
                    <a:pt x="94579" y="1198"/>
                  </a:moveTo>
                  <a:cubicBezTo>
                    <a:pt x="93949" y="1198"/>
                    <a:pt x="93508" y="1576"/>
                    <a:pt x="93319" y="2080"/>
                  </a:cubicBezTo>
                  <a:cubicBezTo>
                    <a:pt x="93319" y="2269"/>
                    <a:pt x="93256" y="2521"/>
                    <a:pt x="93256" y="2836"/>
                  </a:cubicBezTo>
                  <a:cubicBezTo>
                    <a:pt x="93256" y="3214"/>
                    <a:pt x="93319" y="3466"/>
                    <a:pt x="93382" y="3718"/>
                  </a:cubicBezTo>
                  <a:cubicBezTo>
                    <a:pt x="93571" y="4160"/>
                    <a:pt x="94012" y="4475"/>
                    <a:pt x="94579" y="4475"/>
                  </a:cubicBezTo>
                  <a:cubicBezTo>
                    <a:pt x="95146" y="4475"/>
                    <a:pt x="95587" y="4223"/>
                    <a:pt x="95776" y="3782"/>
                  </a:cubicBezTo>
                  <a:cubicBezTo>
                    <a:pt x="95776" y="3782"/>
                    <a:pt x="95776" y="3718"/>
                    <a:pt x="95713" y="3718"/>
                  </a:cubicBezTo>
                  <a:lnTo>
                    <a:pt x="95524" y="3592"/>
                  </a:lnTo>
                  <a:cubicBezTo>
                    <a:pt x="95461" y="3592"/>
                    <a:pt x="95461" y="3592"/>
                    <a:pt x="95398" y="3655"/>
                  </a:cubicBezTo>
                  <a:cubicBezTo>
                    <a:pt x="95272" y="3908"/>
                    <a:pt x="95020" y="4097"/>
                    <a:pt x="94642" y="4097"/>
                  </a:cubicBezTo>
                  <a:cubicBezTo>
                    <a:pt x="94138" y="4097"/>
                    <a:pt x="93823" y="3845"/>
                    <a:pt x="93760" y="3466"/>
                  </a:cubicBezTo>
                  <a:cubicBezTo>
                    <a:pt x="93760" y="3403"/>
                    <a:pt x="93697" y="3214"/>
                    <a:pt x="93697" y="3025"/>
                  </a:cubicBezTo>
                  <a:cubicBezTo>
                    <a:pt x="93697" y="3025"/>
                    <a:pt x="93760" y="2962"/>
                    <a:pt x="93760" y="2962"/>
                  </a:cubicBezTo>
                  <a:lnTo>
                    <a:pt x="95776" y="2962"/>
                  </a:lnTo>
                  <a:cubicBezTo>
                    <a:pt x="95839" y="2962"/>
                    <a:pt x="95839" y="2962"/>
                    <a:pt x="95839" y="2899"/>
                  </a:cubicBezTo>
                  <a:cubicBezTo>
                    <a:pt x="95839" y="2584"/>
                    <a:pt x="95839" y="2458"/>
                    <a:pt x="95839" y="2269"/>
                  </a:cubicBezTo>
                  <a:cubicBezTo>
                    <a:pt x="95713" y="1639"/>
                    <a:pt x="95335" y="1198"/>
                    <a:pt x="94579" y="1198"/>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 name="Google Shape;322;p20"/>
          <p:cNvSpPr/>
          <p:nvPr/>
        </p:nvSpPr>
        <p:spPr>
          <a:xfrm>
            <a:off x="227625" y="1811050"/>
            <a:ext cx="3220500" cy="820500"/>
          </a:xfrm>
          <a:prstGeom prst="rect">
            <a:avLst/>
          </a:prstGeom>
          <a:solidFill>
            <a:srgbClr val="CFD1D2"/>
          </a:solidFill>
          <a:ln w="9525" cap="flat" cmpd="sng">
            <a:solidFill>
              <a:srgbClr val="CFD1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50">
                <a:solidFill>
                  <a:schemeClr val="dk2"/>
                </a:solidFill>
                <a:latin typeface="Barlow"/>
                <a:ea typeface="Barlow"/>
                <a:cs typeface="Barlow"/>
                <a:sym typeface="Barlow"/>
              </a:rPr>
              <a:t>Aerial distribution is critical given the likelihood of emergence and the need to deploy vaccines quickly. With a good coverage of new regions, Zipline would feature heavily in next phases of distribution.</a:t>
            </a:r>
            <a:endParaRPr sz="1050">
              <a:solidFill>
                <a:schemeClr val="dk2"/>
              </a:solidFill>
              <a:latin typeface="Barlow"/>
              <a:ea typeface="Barlow"/>
              <a:cs typeface="Barlow"/>
              <a:sym typeface="Barlow"/>
            </a:endParaRPr>
          </a:p>
        </p:txBody>
      </p:sp>
      <p:sp>
        <p:nvSpPr>
          <p:cNvPr id="323" name="Google Shape;323;p20"/>
          <p:cNvSpPr/>
          <p:nvPr/>
        </p:nvSpPr>
        <p:spPr>
          <a:xfrm>
            <a:off x="338400" y="4106100"/>
            <a:ext cx="2478600" cy="576300"/>
          </a:xfrm>
          <a:prstGeom prst="rect">
            <a:avLst/>
          </a:pr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Barlow"/>
                <a:ea typeface="Barlow"/>
                <a:cs typeface="Barlow"/>
                <a:sym typeface="Barlow"/>
              </a:rPr>
              <a:t>Ghana centralizes COVID-19 vaccines at the cold room facilities at the National Expanded Program on Immunization.</a:t>
            </a:r>
            <a:endParaRPr sz="1000">
              <a:solidFill>
                <a:schemeClr val="dk2"/>
              </a:solidFill>
              <a:latin typeface="Barlow"/>
              <a:ea typeface="Barlow"/>
              <a:cs typeface="Barlow"/>
              <a:sym typeface="Barlow"/>
            </a:endParaRPr>
          </a:p>
        </p:txBody>
      </p:sp>
      <p:sp>
        <p:nvSpPr>
          <p:cNvPr id="324" name="Google Shape;324;p20"/>
          <p:cNvSpPr/>
          <p:nvPr/>
        </p:nvSpPr>
        <p:spPr>
          <a:xfrm>
            <a:off x="1057275" y="3238500"/>
            <a:ext cx="1362000" cy="304800"/>
          </a:xfrm>
          <a:prstGeom prst="rect">
            <a:avLst/>
          </a:prstGeom>
          <a:solidFill>
            <a:srgbClr val="727272"/>
          </a:solidFill>
          <a:ln w="9525"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txBox="1"/>
          <p:nvPr/>
        </p:nvSpPr>
        <p:spPr>
          <a:xfrm>
            <a:off x="6670100" y="1413175"/>
            <a:ext cx="2441400" cy="3232500"/>
          </a:xfrm>
          <a:prstGeom prst="rect">
            <a:avLst/>
          </a:prstGeom>
          <a:noFill/>
          <a:ln>
            <a:noFill/>
          </a:ln>
        </p:spPr>
        <p:txBody>
          <a:bodyPr spcFirstLastPara="1" wrap="square" lIns="91425" tIns="91425" rIns="91425" bIns="91425" anchor="t" anchorCtr="0">
            <a:spAutoFit/>
          </a:bodyPr>
          <a:lstStyle/>
          <a:p>
            <a:pPr marL="171450" lvl="0" indent="0" algn="l" rtl="0">
              <a:spcBef>
                <a:spcPts val="0"/>
              </a:spcBef>
              <a:spcAft>
                <a:spcPts val="0"/>
              </a:spcAft>
              <a:buNone/>
            </a:pPr>
            <a:r>
              <a:rPr lang="en">
                <a:solidFill>
                  <a:srgbClr val="000000"/>
                </a:solidFill>
                <a:latin typeface="Barlow"/>
                <a:ea typeface="Barlow"/>
                <a:cs typeface="Barlow"/>
                <a:sym typeface="Barlow"/>
              </a:rPr>
              <a:t>Optimize health system utilization</a:t>
            </a:r>
            <a:endParaRPr>
              <a:solidFill>
                <a:srgbClr val="000000"/>
              </a:solidFill>
              <a:latin typeface="Barlow"/>
              <a:ea typeface="Barlow"/>
              <a:cs typeface="Barlow"/>
              <a:sym typeface="Barlow"/>
            </a:endParaRPr>
          </a:p>
          <a:p>
            <a:pPr marL="171450" lvl="0" indent="0" algn="l" rtl="0">
              <a:spcBef>
                <a:spcPts val="3000"/>
              </a:spcBef>
              <a:spcAft>
                <a:spcPts val="0"/>
              </a:spcAft>
              <a:buNone/>
            </a:pPr>
            <a:r>
              <a:rPr lang="en">
                <a:solidFill>
                  <a:srgbClr val="000000"/>
                </a:solidFill>
                <a:latin typeface="Barlow"/>
                <a:ea typeface="Barlow"/>
                <a:cs typeface="Barlow"/>
                <a:sym typeface="Barlow"/>
              </a:rPr>
              <a:t>Maximize adherence </a:t>
            </a:r>
            <a:endParaRPr>
              <a:solidFill>
                <a:srgbClr val="000000"/>
              </a:solidFill>
              <a:latin typeface="Barlow"/>
              <a:ea typeface="Barlow"/>
              <a:cs typeface="Barlow"/>
              <a:sym typeface="Barlow"/>
            </a:endParaRPr>
          </a:p>
          <a:p>
            <a:pPr marL="171450" lvl="0" indent="0" algn="l" rtl="0">
              <a:spcBef>
                <a:spcPts val="3000"/>
              </a:spcBef>
              <a:spcAft>
                <a:spcPts val="0"/>
              </a:spcAft>
              <a:buNone/>
            </a:pPr>
            <a:r>
              <a:rPr lang="en">
                <a:solidFill>
                  <a:srgbClr val="000000"/>
                </a:solidFill>
                <a:latin typeface="Barlow"/>
                <a:ea typeface="Barlow"/>
                <a:cs typeface="Barlow"/>
                <a:sym typeface="Barlow"/>
              </a:rPr>
              <a:t>Minimize wastage</a:t>
            </a:r>
            <a:endParaRPr>
              <a:solidFill>
                <a:srgbClr val="000000"/>
              </a:solidFill>
              <a:latin typeface="Barlow"/>
              <a:ea typeface="Barlow"/>
              <a:cs typeface="Barlow"/>
              <a:sym typeface="Barlow"/>
            </a:endParaRPr>
          </a:p>
          <a:p>
            <a:pPr marL="171450" lvl="0" indent="0" algn="l" rtl="0">
              <a:spcBef>
                <a:spcPts val="3000"/>
              </a:spcBef>
              <a:spcAft>
                <a:spcPts val="0"/>
              </a:spcAft>
              <a:buNone/>
            </a:pPr>
            <a:r>
              <a:rPr lang="en">
                <a:solidFill>
                  <a:srgbClr val="000000"/>
                </a:solidFill>
                <a:latin typeface="Barlow"/>
                <a:ea typeface="Barlow"/>
                <a:cs typeface="Barlow"/>
                <a:sym typeface="Barlow"/>
              </a:rPr>
              <a:t>Reduce cost and risk</a:t>
            </a:r>
            <a:endParaRPr>
              <a:solidFill>
                <a:srgbClr val="000000"/>
              </a:solidFill>
              <a:latin typeface="Barlow"/>
              <a:ea typeface="Barlow"/>
              <a:cs typeface="Barlow"/>
              <a:sym typeface="Barlow"/>
            </a:endParaRPr>
          </a:p>
          <a:p>
            <a:pPr marL="171450" lvl="0" indent="0" algn="l" rtl="0">
              <a:spcBef>
                <a:spcPts val="3000"/>
              </a:spcBef>
              <a:spcAft>
                <a:spcPts val="3000"/>
              </a:spcAft>
              <a:buNone/>
            </a:pPr>
            <a:r>
              <a:rPr lang="en">
                <a:solidFill>
                  <a:srgbClr val="000000"/>
                </a:solidFill>
                <a:latin typeface="Barlow"/>
                <a:ea typeface="Barlow"/>
                <a:cs typeface="Barlow"/>
                <a:sym typeface="Barlow"/>
              </a:rPr>
              <a:t>Minimize supply chain disruption</a:t>
            </a:r>
            <a:endParaRPr>
              <a:solidFill>
                <a:srgbClr val="000000"/>
              </a:solidFill>
              <a:latin typeface="Barlow"/>
              <a:ea typeface="Barlow"/>
              <a:cs typeface="Barlow"/>
              <a:sym typeface="Barlow"/>
            </a:endParaRPr>
          </a:p>
        </p:txBody>
      </p:sp>
      <p:pic>
        <p:nvPicPr>
          <p:cNvPr id="326" name="Google Shape;326;p20"/>
          <p:cNvPicPr preferRelativeResize="0"/>
          <p:nvPr/>
        </p:nvPicPr>
        <p:blipFill>
          <a:blip r:embed="rId4">
            <a:alphaModFix/>
          </a:blip>
          <a:stretch>
            <a:fillRect/>
          </a:stretch>
        </p:blipFill>
        <p:spPr>
          <a:xfrm rot="5400000">
            <a:off x="6649125" y="1564579"/>
            <a:ext cx="140300" cy="118150"/>
          </a:xfrm>
          <a:prstGeom prst="rect">
            <a:avLst/>
          </a:prstGeom>
          <a:noFill/>
          <a:ln>
            <a:noFill/>
          </a:ln>
        </p:spPr>
      </p:pic>
      <p:pic>
        <p:nvPicPr>
          <p:cNvPr id="327" name="Google Shape;327;p20"/>
          <p:cNvPicPr preferRelativeResize="0"/>
          <p:nvPr/>
        </p:nvPicPr>
        <p:blipFill>
          <a:blip r:embed="rId4">
            <a:alphaModFix/>
          </a:blip>
          <a:stretch>
            <a:fillRect/>
          </a:stretch>
        </p:blipFill>
        <p:spPr>
          <a:xfrm rot="5400000">
            <a:off x="6649125" y="2365304"/>
            <a:ext cx="140300" cy="118150"/>
          </a:xfrm>
          <a:prstGeom prst="rect">
            <a:avLst/>
          </a:prstGeom>
          <a:noFill/>
          <a:ln>
            <a:noFill/>
          </a:ln>
        </p:spPr>
      </p:pic>
      <p:pic>
        <p:nvPicPr>
          <p:cNvPr id="328" name="Google Shape;328;p20"/>
          <p:cNvPicPr preferRelativeResize="0"/>
          <p:nvPr/>
        </p:nvPicPr>
        <p:blipFill>
          <a:blip r:embed="rId4">
            <a:alphaModFix/>
          </a:blip>
          <a:stretch>
            <a:fillRect/>
          </a:stretch>
        </p:blipFill>
        <p:spPr>
          <a:xfrm rot="5400000">
            <a:off x="6649125" y="2958779"/>
            <a:ext cx="140300" cy="118150"/>
          </a:xfrm>
          <a:prstGeom prst="rect">
            <a:avLst/>
          </a:prstGeom>
          <a:noFill/>
          <a:ln>
            <a:noFill/>
          </a:ln>
        </p:spPr>
      </p:pic>
      <p:pic>
        <p:nvPicPr>
          <p:cNvPr id="329" name="Google Shape;329;p20"/>
          <p:cNvPicPr preferRelativeResize="0"/>
          <p:nvPr/>
        </p:nvPicPr>
        <p:blipFill>
          <a:blip r:embed="rId4">
            <a:alphaModFix/>
          </a:blip>
          <a:stretch>
            <a:fillRect/>
          </a:stretch>
        </p:blipFill>
        <p:spPr>
          <a:xfrm rot="5400000">
            <a:off x="6649125" y="3561679"/>
            <a:ext cx="140300" cy="118150"/>
          </a:xfrm>
          <a:prstGeom prst="rect">
            <a:avLst/>
          </a:prstGeom>
          <a:noFill/>
          <a:ln>
            <a:noFill/>
          </a:ln>
        </p:spPr>
      </p:pic>
      <p:pic>
        <p:nvPicPr>
          <p:cNvPr id="330" name="Google Shape;330;p20"/>
          <p:cNvPicPr preferRelativeResize="0"/>
          <p:nvPr/>
        </p:nvPicPr>
        <p:blipFill>
          <a:blip r:embed="rId4">
            <a:alphaModFix/>
          </a:blip>
          <a:stretch>
            <a:fillRect/>
          </a:stretch>
        </p:blipFill>
        <p:spPr>
          <a:xfrm rot="5400000">
            <a:off x="6649125" y="4145754"/>
            <a:ext cx="140300" cy="118150"/>
          </a:xfrm>
          <a:prstGeom prst="rect">
            <a:avLst/>
          </a:prstGeom>
          <a:noFill/>
          <a:ln>
            <a:noFill/>
          </a:ln>
        </p:spPr>
      </p:pic>
      <p:sp>
        <p:nvSpPr>
          <p:cNvPr id="331" name="Google Shape;331;p20"/>
          <p:cNvSpPr/>
          <p:nvPr/>
        </p:nvSpPr>
        <p:spPr>
          <a:xfrm>
            <a:off x="4399050" y="2402550"/>
            <a:ext cx="439800" cy="228900"/>
          </a:xfrm>
          <a:prstGeom prst="rect">
            <a:avLst/>
          </a:pr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4447400" y="3400275"/>
            <a:ext cx="439800" cy="228900"/>
          </a:xfrm>
          <a:prstGeom prst="rect">
            <a:avLst/>
          </a:pr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p109"/>
          <p:cNvSpPr txBox="1">
            <a:spLocks noGrp="1"/>
          </p:cNvSpPr>
          <p:nvPr>
            <p:ph type="title"/>
          </p:nvPr>
        </p:nvSpPr>
        <p:spPr>
          <a:xfrm>
            <a:off x="631350" y="4256850"/>
            <a:ext cx="7881300" cy="787500"/>
          </a:xfrm>
          <a:prstGeom prst="rect">
            <a:avLst/>
          </a:prstGeom>
          <a:noFill/>
          <a:ln>
            <a:noFill/>
          </a:ln>
        </p:spPr>
        <p:txBody>
          <a:bodyPr spcFirstLastPara="1" wrap="square" lIns="26775" tIns="26775" rIns="26775" bIns="26775" anchor="ctr" anchorCtr="0">
            <a:noAutofit/>
          </a:bodyPr>
          <a:lstStyle/>
          <a:p>
            <a:pPr marL="0" lvl="0" indent="0" algn="ctr" rtl="0">
              <a:lnSpc>
                <a:spcPct val="100000"/>
              </a:lnSpc>
              <a:spcBef>
                <a:spcPts val="0"/>
              </a:spcBef>
              <a:spcAft>
                <a:spcPts val="0"/>
              </a:spcAft>
              <a:buClr>
                <a:schemeClr val="lt1"/>
              </a:buClr>
              <a:buSzPts val="3300"/>
              <a:buFont typeface="Barlow"/>
              <a:buNone/>
            </a:pPr>
            <a:r>
              <a:rPr lang="en" sz="3300" b="1" dirty="0">
                <a:solidFill>
                  <a:srgbClr val="CC0000"/>
                </a:solidFill>
                <a:latin typeface="Barlow"/>
                <a:ea typeface="Barlow"/>
                <a:cs typeface="Barlow"/>
                <a:sym typeface="Barlow"/>
              </a:rPr>
              <a:t>Why is Zipline relevant in Nigeria</a:t>
            </a:r>
            <a:endParaRPr sz="3300" b="1" dirty="0">
              <a:solidFill>
                <a:srgbClr val="CC0000"/>
              </a:solidFill>
              <a:latin typeface="Barlow"/>
              <a:ea typeface="Barlow"/>
              <a:cs typeface="Barlow"/>
              <a:sym typeface="Barlow"/>
            </a:endParaRPr>
          </a:p>
        </p:txBody>
      </p:sp>
      <p:sp>
        <p:nvSpPr>
          <p:cNvPr id="2539" name="Google Shape;2539;p109"/>
          <p:cNvSpPr txBox="1"/>
          <p:nvPr/>
        </p:nvSpPr>
        <p:spPr>
          <a:xfrm>
            <a:off x="288900" y="4904856"/>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700">
                <a:solidFill>
                  <a:srgbClr val="FFFFFF"/>
                </a:solidFill>
                <a:latin typeface="Barlow Light"/>
                <a:ea typeface="Barlow Light"/>
                <a:cs typeface="Barlow Light"/>
                <a:sym typeface="Barlow Light"/>
              </a:rPr>
              <a:t>Zipline proprietary &amp; confidential.  © 2020 Zipline International Inc.  All rights reserved.</a:t>
            </a:r>
            <a:endParaRPr sz="700">
              <a:solidFill>
                <a:srgbClr val="FFFFFF"/>
              </a:solidFill>
              <a:latin typeface="Barlow Light"/>
              <a:ea typeface="Barlow Light"/>
              <a:cs typeface="Barlow Light"/>
              <a:sym typeface="Barlow Light"/>
            </a:endParaRPr>
          </a:p>
        </p:txBody>
      </p:sp>
      <p:pic>
        <p:nvPicPr>
          <p:cNvPr id="2540" name="Google Shape;2540;p109"/>
          <p:cNvPicPr preferRelativeResize="0"/>
          <p:nvPr/>
        </p:nvPicPr>
        <p:blipFill>
          <a:blip r:embed="rId3">
            <a:alphaModFix/>
          </a:blip>
          <a:stretch>
            <a:fillRect/>
          </a:stretch>
        </p:blipFill>
        <p:spPr>
          <a:xfrm>
            <a:off x="0" y="244675"/>
            <a:ext cx="2880550" cy="3872675"/>
          </a:xfrm>
          <a:prstGeom prst="rect">
            <a:avLst/>
          </a:prstGeom>
          <a:noFill/>
          <a:ln>
            <a:noFill/>
          </a:ln>
        </p:spPr>
      </p:pic>
      <p:pic>
        <p:nvPicPr>
          <p:cNvPr id="2541" name="Google Shape;2541;p109"/>
          <p:cNvPicPr preferRelativeResize="0"/>
          <p:nvPr/>
        </p:nvPicPr>
        <p:blipFill rotWithShape="1">
          <a:blip r:embed="rId4">
            <a:alphaModFix/>
          </a:blip>
          <a:srcRect r="54256"/>
          <a:stretch/>
        </p:blipFill>
        <p:spPr>
          <a:xfrm>
            <a:off x="6247825" y="244675"/>
            <a:ext cx="2850450" cy="3872676"/>
          </a:xfrm>
          <a:prstGeom prst="rect">
            <a:avLst/>
          </a:prstGeom>
          <a:noFill/>
          <a:ln>
            <a:noFill/>
          </a:ln>
        </p:spPr>
      </p:pic>
      <p:pic>
        <p:nvPicPr>
          <p:cNvPr id="2542" name="Google Shape;2542;p109"/>
          <p:cNvPicPr preferRelativeResize="0"/>
          <p:nvPr/>
        </p:nvPicPr>
        <p:blipFill rotWithShape="1">
          <a:blip r:embed="rId5">
            <a:alphaModFix/>
          </a:blip>
          <a:srcRect l="25684" t="4379" r="17123" b="4379"/>
          <a:stretch/>
        </p:blipFill>
        <p:spPr>
          <a:xfrm>
            <a:off x="2929513" y="244675"/>
            <a:ext cx="3269351" cy="3872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999" cy="5143499"/>
          </a:xfrm>
          <a:prstGeom prst="rect">
            <a:avLst/>
          </a:prstGeom>
        </p:spPr>
      </p:pic>
      <p:sp>
        <p:nvSpPr>
          <p:cNvPr id="3" name="object 3"/>
          <p:cNvSpPr txBox="1">
            <a:spLocks noGrp="1"/>
          </p:cNvSpPr>
          <p:nvPr>
            <p:ph type="title"/>
          </p:nvPr>
        </p:nvSpPr>
        <p:spPr>
          <a:xfrm>
            <a:off x="1105367" y="3680398"/>
            <a:ext cx="6760845" cy="528320"/>
          </a:xfrm>
          <a:prstGeom prst="rect">
            <a:avLst/>
          </a:prstGeom>
        </p:spPr>
        <p:txBody>
          <a:bodyPr vert="horz" wrap="square" lIns="0" tIns="12700" rIns="0" bIns="0" rtlCol="0">
            <a:spAutoFit/>
          </a:bodyPr>
          <a:lstStyle/>
          <a:p>
            <a:pPr marL="12700">
              <a:lnSpc>
                <a:spcPct val="100000"/>
              </a:lnSpc>
              <a:spcBef>
                <a:spcPts val="100"/>
              </a:spcBef>
            </a:pPr>
            <a:r>
              <a:rPr spc="-385" dirty="0"/>
              <a:t>Wh</a:t>
            </a:r>
            <a:r>
              <a:rPr spc="-310" dirty="0"/>
              <a:t>a</a:t>
            </a:r>
            <a:r>
              <a:rPr spc="-120" dirty="0"/>
              <a:t>t</a:t>
            </a:r>
            <a:r>
              <a:rPr spc="-310" dirty="0"/>
              <a:t> </a:t>
            </a:r>
            <a:r>
              <a:rPr spc="-195" dirty="0"/>
              <a:t>do</a:t>
            </a:r>
            <a:r>
              <a:rPr spc="-204" dirty="0"/>
              <a:t>e</a:t>
            </a:r>
            <a:r>
              <a:rPr spc="-45" dirty="0"/>
              <a:t>s</a:t>
            </a:r>
            <a:r>
              <a:rPr spc="-310" dirty="0"/>
              <a:t> </a:t>
            </a:r>
            <a:r>
              <a:rPr spc="-190" dirty="0"/>
              <a:t>Zipli</a:t>
            </a:r>
            <a:r>
              <a:rPr spc="-295" dirty="0"/>
              <a:t>n</a:t>
            </a:r>
            <a:r>
              <a:rPr spc="-160" dirty="0"/>
              <a:t>e</a:t>
            </a:r>
            <a:r>
              <a:rPr spc="-310" dirty="0"/>
              <a:t> </a:t>
            </a:r>
            <a:r>
              <a:rPr spc="-235" dirty="0"/>
              <a:t>in</a:t>
            </a:r>
            <a:r>
              <a:rPr spc="-310" dirty="0"/>
              <a:t> </a:t>
            </a:r>
            <a:r>
              <a:rPr spc="-210" dirty="0"/>
              <a:t>Nigeria</a:t>
            </a:r>
            <a:r>
              <a:rPr spc="-310" dirty="0"/>
              <a:t> </a:t>
            </a:r>
            <a:r>
              <a:rPr spc="-204" dirty="0"/>
              <a:t>look</a:t>
            </a:r>
            <a:r>
              <a:rPr spc="-310" dirty="0"/>
              <a:t> </a:t>
            </a:r>
            <a:r>
              <a:rPr spc="-175" dirty="0"/>
              <a:t>li</a:t>
            </a:r>
            <a:r>
              <a:rPr spc="-380" dirty="0"/>
              <a:t>k</a:t>
            </a:r>
            <a:r>
              <a:rPr spc="-160" dirty="0"/>
              <a:t>e</a:t>
            </a:r>
          </a:p>
        </p:txBody>
      </p:sp>
      <p:sp>
        <p:nvSpPr>
          <p:cNvPr id="4" name="object 4"/>
          <p:cNvSpPr txBox="1"/>
          <p:nvPr/>
        </p:nvSpPr>
        <p:spPr>
          <a:xfrm>
            <a:off x="276200" y="4888600"/>
            <a:ext cx="3299460"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FFFFFF"/>
                </a:solidFill>
                <a:latin typeface="Tahoma"/>
                <a:cs typeface="Tahoma"/>
              </a:rPr>
              <a:t>Zipline</a:t>
            </a:r>
            <a:r>
              <a:rPr sz="700" spc="-75" dirty="0">
                <a:solidFill>
                  <a:srgbClr val="FFFFFF"/>
                </a:solidFill>
                <a:latin typeface="Tahoma"/>
                <a:cs typeface="Tahoma"/>
              </a:rPr>
              <a:t> </a:t>
            </a:r>
            <a:r>
              <a:rPr sz="700" spc="-5" dirty="0">
                <a:solidFill>
                  <a:srgbClr val="FFFFFF"/>
                </a:solidFill>
                <a:latin typeface="Tahoma"/>
                <a:cs typeface="Tahoma"/>
              </a:rPr>
              <a:t>proprietary</a:t>
            </a:r>
            <a:r>
              <a:rPr sz="700" spc="-70" dirty="0">
                <a:solidFill>
                  <a:srgbClr val="FFFFFF"/>
                </a:solidFill>
                <a:latin typeface="Tahoma"/>
                <a:cs typeface="Tahoma"/>
              </a:rPr>
              <a:t> </a:t>
            </a:r>
            <a:r>
              <a:rPr sz="700" spc="-20" dirty="0">
                <a:solidFill>
                  <a:srgbClr val="FFFFFF"/>
                </a:solidFill>
                <a:latin typeface="Tahoma"/>
                <a:cs typeface="Tahoma"/>
              </a:rPr>
              <a:t>&amp;</a:t>
            </a:r>
            <a:r>
              <a:rPr sz="700" spc="-75" dirty="0">
                <a:solidFill>
                  <a:srgbClr val="FFFFFF"/>
                </a:solidFill>
                <a:latin typeface="Tahoma"/>
                <a:cs typeface="Tahoma"/>
              </a:rPr>
              <a:t> </a:t>
            </a:r>
            <a:r>
              <a:rPr sz="700" dirty="0">
                <a:solidFill>
                  <a:srgbClr val="FFFFFF"/>
                </a:solidFill>
                <a:latin typeface="Tahoma"/>
                <a:cs typeface="Tahoma"/>
              </a:rPr>
              <a:t>conﬁdential.</a:t>
            </a:r>
            <a:r>
              <a:rPr sz="700" spc="75" dirty="0">
                <a:solidFill>
                  <a:srgbClr val="FFFFFF"/>
                </a:solidFill>
                <a:latin typeface="Tahoma"/>
                <a:cs typeface="Tahoma"/>
              </a:rPr>
              <a:t> </a:t>
            </a:r>
            <a:r>
              <a:rPr sz="700" spc="-35" dirty="0">
                <a:solidFill>
                  <a:srgbClr val="FFFFFF"/>
                </a:solidFill>
                <a:latin typeface="Tahoma"/>
                <a:cs typeface="Tahoma"/>
              </a:rPr>
              <a:t>©</a:t>
            </a:r>
            <a:r>
              <a:rPr sz="700" spc="-70" dirty="0">
                <a:solidFill>
                  <a:srgbClr val="FFFFFF"/>
                </a:solidFill>
                <a:latin typeface="Tahoma"/>
                <a:cs typeface="Tahoma"/>
              </a:rPr>
              <a:t> </a:t>
            </a:r>
            <a:r>
              <a:rPr sz="700" spc="-45" dirty="0">
                <a:solidFill>
                  <a:srgbClr val="FFFFFF"/>
                </a:solidFill>
                <a:latin typeface="Tahoma"/>
                <a:cs typeface="Tahoma"/>
              </a:rPr>
              <a:t>2021</a:t>
            </a:r>
            <a:r>
              <a:rPr sz="700" spc="-75" dirty="0">
                <a:solidFill>
                  <a:srgbClr val="FFFFFF"/>
                </a:solidFill>
                <a:latin typeface="Tahoma"/>
                <a:cs typeface="Tahoma"/>
              </a:rPr>
              <a:t> </a:t>
            </a:r>
            <a:r>
              <a:rPr sz="700" dirty="0">
                <a:solidFill>
                  <a:srgbClr val="FFFFFF"/>
                </a:solidFill>
                <a:latin typeface="Tahoma"/>
                <a:cs typeface="Tahoma"/>
              </a:rPr>
              <a:t>Zipline</a:t>
            </a:r>
            <a:r>
              <a:rPr sz="700" spc="-70" dirty="0">
                <a:solidFill>
                  <a:srgbClr val="FFFFFF"/>
                </a:solidFill>
                <a:latin typeface="Tahoma"/>
                <a:cs typeface="Tahoma"/>
              </a:rPr>
              <a:t> </a:t>
            </a:r>
            <a:r>
              <a:rPr sz="700" spc="-10" dirty="0">
                <a:solidFill>
                  <a:srgbClr val="FFFFFF"/>
                </a:solidFill>
                <a:latin typeface="Tahoma"/>
                <a:cs typeface="Tahoma"/>
              </a:rPr>
              <a:t>International</a:t>
            </a:r>
            <a:r>
              <a:rPr sz="700" spc="-70" dirty="0">
                <a:solidFill>
                  <a:srgbClr val="FFFFFF"/>
                </a:solidFill>
                <a:latin typeface="Tahoma"/>
                <a:cs typeface="Tahoma"/>
              </a:rPr>
              <a:t> </a:t>
            </a:r>
            <a:r>
              <a:rPr sz="700" spc="-30" dirty="0">
                <a:solidFill>
                  <a:srgbClr val="FFFFFF"/>
                </a:solidFill>
                <a:latin typeface="Tahoma"/>
                <a:cs typeface="Tahoma"/>
              </a:rPr>
              <a:t>Inc.</a:t>
            </a:r>
            <a:r>
              <a:rPr sz="700" spc="75" dirty="0">
                <a:solidFill>
                  <a:srgbClr val="FFFFFF"/>
                </a:solidFill>
                <a:latin typeface="Tahoma"/>
                <a:cs typeface="Tahoma"/>
              </a:rPr>
              <a:t> </a:t>
            </a:r>
            <a:r>
              <a:rPr sz="700" spc="-5" dirty="0">
                <a:solidFill>
                  <a:srgbClr val="FFFFFF"/>
                </a:solidFill>
                <a:latin typeface="Tahoma"/>
                <a:cs typeface="Tahoma"/>
              </a:rPr>
              <a:t>All</a:t>
            </a:r>
            <a:r>
              <a:rPr sz="700" spc="-75" dirty="0">
                <a:solidFill>
                  <a:srgbClr val="FFFFFF"/>
                </a:solidFill>
                <a:latin typeface="Tahoma"/>
                <a:cs typeface="Tahoma"/>
              </a:rPr>
              <a:t> </a:t>
            </a:r>
            <a:r>
              <a:rPr sz="700" dirty="0">
                <a:solidFill>
                  <a:srgbClr val="FFFFFF"/>
                </a:solidFill>
                <a:latin typeface="Tahoma"/>
                <a:cs typeface="Tahoma"/>
              </a:rPr>
              <a:t>rights</a:t>
            </a:r>
            <a:r>
              <a:rPr sz="700" spc="-70" dirty="0">
                <a:solidFill>
                  <a:srgbClr val="FFFFFF"/>
                </a:solidFill>
                <a:latin typeface="Tahoma"/>
                <a:cs typeface="Tahoma"/>
              </a:rPr>
              <a:t> </a:t>
            </a:r>
            <a:r>
              <a:rPr sz="700" spc="-5" dirty="0">
                <a:solidFill>
                  <a:srgbClr val="FFFFFF"/>
                </a:solidFill>
                <a:latin typeface="Tahoma"/>
                <a:cs typeface="Tahoma"/>
              </a:rPr>
              <a:t>reserved.</a:t>
            </a:r>
            <a:endParaRPr sz="700">
              <a:latin typeface="Tahoma"/>
              <a:cs typeface="Tahoma"/>
            </a:endParaRPr>
          </a:p>
        </p:txBody>
      </p:sp>
      <p:grpSp>
        <p:nvGrpSpPr>
          <p:cNvPr id="5" name="object 5"/>
          <p:cNvGrpSpPr/>
          <p:nvPr/>
        </p:nvGrpSpPr>
        <p:grpSpPr>
          <a:xfrm>
            <a:off x="544259" y="149437"/>
            <a:ext cx="7620634" cy="2488565"/>
            <a:chOff x="544259" y="149437"/>
            <a:chExt cx="7620634" cy="2488565"/>
          </a:xfrm>
        </p:grpSpPr>
        <p:pic>
          <p:nvPicPr>
            <p:cNvPr id="6" name="object 6"/>
            <p:cNvPicPr/>
            <p:nvPr/>
          </p:nvPicPr>
          <p:blipFill>
            <a:blip r:embed="rId3" cstate="print"/>
            <a:stretch>
              <a:fillRect/>
            </a:stretch>
          </p:blipFill>
          <p:spPr>
            <a:xfrm>
              <a:off x="544259" y="172240"/>
              <a:ext cx="1733824" cy="1350898"/>
            </a:xfrm>
            <a:prstGeom prst="rect">
              <a:avLst/>
            </a:prstGeom>
          </p:spPr>
        </p:pic>
        <p:pic>
          <p:nvPicPr>
            <p:cNvPr id="7" name="object 7"/>
            <p:cNvPicPr/>
            <p:nvPr/>
          </p:nvPicPr>
          <p:blipFill>
            <a:blip r:embed="rId4" cstate="print"/>
            <a:stretch>
              <a:fillRect/>
            </a:stretch>
          </p:blipFill>
          <p:spPr>
            <a:xfrm>
              <a:off x="6372101" y="149437"/>
              <a:ext cx="1792173" cy="1396531"/>
            </a:xfrm>
            <a:prstGeom prst="rect">
              <a:avLst/>
            </a:prstGeom>
          </p:spPr>
        </p:pic>
        <p:pic>
          <p:nvPicPr>
            <p:cNvPr id="8" name="object 8"/>
            <p:cNvPicPr/>
            <p:nvPr/>
          </p:nvPicPr>
          <p:blipFill>
            <a:blip r:embed="rId5" cstate="print"/>
            <a:stretch>
              <a:fillRect/>
            </a:stretch>
          </p:blipFill>
          <p:spPr>
            <a:xfrm>
              <a:off x="1235463" y="1644382"/>
              <a:ext cx="1733824" cy="993522"/>
            </a:xfrm>
            <a:prstGeom prst="rect">
              <a:avLst/>
            </a:prstGeom>
          </p:spPr>
        </p:pic>
        <p:pic>
          <p:nvPicPr>
            <p:cNvPr id="9" name="object 9"/>
            <p:cNvPicPr/>
            <p:nvPr/>
          </p:nvPicPr>
          <p:blipFill>
            <a:blip r:embed="rId6" cstate="print"/>
            <a:stretch>
              <a:fillRect/>
            </a:stretch>
          </p:blipFill>
          <p:spPr>
            <a:xfrm>
              <a:off x="6026495" y="1434796"/>
              <a:ext cx="1242949" cy="762459"/>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16600" y="83300"/>
            <a:ext cx="4320949" cy="4883199"/>
          </a:xfrm>
          <a:prstGeom prst="rect">
            <a:avLst/>
          </a:prstGeom>
        </p:spPr>
      </p:pic>
      <p:pic>
        <p:nvPicPr>
          <p:cNvPr id="3" name="object 3"/>
          <p:cNvPicPr/>
          <p:nvPr/>
        </p:nvPicPr>
        <p:blipFill>
          <a:blip r:embed="rId3" cstate="print"/>
          <a:stretch>
            <a:fillRect/>
          </a:stretch>
        </p:blipFill>
        <p:spPr>
          <a:xfrm>
            <a:off x="108900" y="83300"/>
            <a:ext cx="4463098" cy="48831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5673262" y="955575"/>
          <a:ext cx="3296285" cy="3220085"/>
        </p:xfrm>
        <a:graphic>
          <a:graphicData uri="http://schemas.openxmlformats.org/drawingml/2006/table">
            <a:tbl>
              <a:tblPr firstRow="1" bandRow="1">
                <a:tableStyleId>{2D5ABB26-0587-4C30-8999-92F81FD0307C}</a:tableStyleId>
              </a:tblPr>
              <a:tblGrid>
                <a:gridCol w="2199005">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tblGrid>
              <a:tr h="382270">
                <a:tc>
                  <a:txBody>
                    <a:bodyPr/>
                    <a:lstStyle/>
                    <a:p>
                      <a:pPr marR="77470" algn="r">
                        <a:lnSpc>
                          <a:spcPct val="100000"/>
                        </a:lnSpc>
                        <a:spcBef>
                          <a:spcPts val="625"/>
                        </a:spcBef>
                      </a:pPr>
                      <a:r>
                        <a:rPr sz="1200" b="1" spc="140" dirty="0">
                          <a:latin typeface="Calibri"/>
                          <a:cs typeface="Calibri"/>
                        </a:rPr>
                        <a:t>#</a:t>
                      </a:r>
                      <a:r>
                        <a:rPr sz="1200" b="1" spc="20" dirty="0">
                          <a:latin typeface="Calibri"/>
                          <a:cs typeface="Calibri"/>
                        </a:rPr>
                        <a:t> </a:t>
                      </a:r>
                      <a:r>
                        <a:rPr sz="1200" b="1" spc="25" dirty="0">
                          <a:latin typeface="Calibri"/>
                          <a:cs typeface="Calibri"/>
                        </a:rPr>
                        <a:t>of </a:t>
                      </a:r>
                      <a:r>
                        <a:rPr sz="1200" b="1" spc="45" dirty="0">
                          <a:latin typeface="Calibri"/>
                          <a:cs typeface="Calibri"/>
                        </a:rPr>
                        <a:t>Facilities</a:t>
                      </a:r>
                      <a:r>
                        <a:rPr sz="1200" b="1" spc="25" dirty="0">
                          <a:latin typeface="Calibri"/>
                          <a:cs typeface="Calibri"/>
                        </a:rPr>
                        <a:t> </a:t>
                      </a:r>
                      <a:r>
                        <a:rPr sz="1200" b="1" spc="60" dirty="0">
                          <a:latin typeface="Calibri"/>
                          <a:cs typeface="Calibri"/>
                        </a:rPr>
                        <a:t>Reached</a:t>
                      </a:r>
                      <a:endParaRPr sz="1200">
                        <a:latin typeface="Calibri"/>
                        <a:cs typeface="Calibri"/>
                      </a:endParaRPr>
                    </a:p>
                  </a:txBody>
                  <a:tcPr marL="0" marR="0" marT="79375"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65"/>
                        </a:spcBef>
                      </a:pPr>
                      <a:r>
                        <a:rPr sz="1300" b="1" spc="-65" dirty="0">
                          <a:latin typeface="Calibri"/>
                          <a:cs typeface="Calibri"/>
                        </a:rPr>
                        <a:t>1119</a:t>
                      </a:r>
                      <a:r>
                        <a:rPr sz="1300" b="1" spc="10" dirty="0">
                          <a:latin typeface="Calibri"/>
                          <a:cs typeface="Calibri"/>
                        </a:rPr>
                        <a:t> </a:t>
                      </a:r>
                      <a:r>
                        <a:rPr sz="1300" b="1" spc="50" dirty="0">
                          <a:latin typeface="Calibri"/>
                          <a:cs typeface="Calibri"/>
                        </a:rPr>
                        <a:t>(96.5%)</a:t>
                      </a:r>
                      <a:endParaRPr sz="1300">
                        <a:latin typeface="Calibri"/>
                        <a:cs typeface="Calibri"/>
                      </a:endParaRPr>
                    </a:p>
                  </a:txBody>
                  <a:tcPr marL="0" marR="0" marT="844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0"/>
                  </a:ext>
                </a:extLst>
              </a:tr>
              <a:tr h="382270">
                <a:tc>
                  <a:txBody>
                    <a:bodyPr/>
                    <a:lstStyle/>
                    <a:p>
                      <a:pPr marR="77470" algn="r">
                        <a:lnSpc>
                          <a:spcPct val="100000"/>
                        </a:lnSpc>
                        <a:spcBef>
                          <a:spcPts val="625"/>
                        </a:spcBef>
                      </a:pPr>
                      <a:r>
                        <a:rPr sz="1200" b="1" spc="140" dirty="0">
                          <a:latin typeface="Calibri"/>
                          <a:cs typeface="Calibri"/>
                        </a:rPr>
                        <a:t>#</a:t>
                      </a:r>
                      <a:r>
                        <a:rPr sz="1200" b="1" spc="25" dirty="0">
                          <a:latin typeface="Calibri"/>
                          <a:cs typeface="Calibri"/>
                        </a:rPr>
                        <a:t> of </a:t>
                      </a:r>
                      <a:r>
                        <a:rPr sz="1200" b="1" spc="60" dirty="0">
                          <a:latin typeface="Calibri"/>
                          <a:cs typeface="Calibri"/>
                        </a:rPr>
                        <a:t>Hard</a:t>
                      </a:r>
                      <a:r>
                        <a:rPr sz="1200" b="1" spc="25" dirty="0">
                          <a:latin typeface="Calibri"/>
                          <a:cs typeface="Calibri"/>
                        </a:rPr>
                        <a:t> </a:t>
                      </a:r>
                      <a:r>
                        <a:rPr sz="1200" b="1" spc="15" dirty="0">
                          <a:latin typeface="Calibri"/>
                          <a:cs typeface="Calibri"/>
                        </a:rPr>
                        <a:t>to</a:t>
                      </a:r>
                      <a:r>
                        <a:rPr sz="1200" b="1" spc="25" dirty="0">
                          <a:latin typeface="Calibri"/>
                          <a:cs typeface="Calibri"/>
                        </a:rPr>
                        <a:t> </a:t>
                      </a:r>
                      <a:r>
                        <a:rPr sz="1200" b="1" spc="65" dirty="0">
                          <a:latin typeface="Calibri"/>
                          <a:cs typeface="Calibri"/>
                        </a:rPr>
                        <a:t>Reach</a:t>
                      </a:r>
                      <a:r>
                        <a:rPr sz="1200" b="1" spc="25" dirty="0">
                          <a:latin typeface="Calibri"/>
                          <a:cs typeface="Calibri"/>
                        </a:rPr>
                        <a:t> </a:t>
                      </a:r>
                      <a:r>
                        <a:rPr sz="1200" b="1" spc="45" dirty="0">
                          <a:latin typeface="Calibri"/>
                          <a:cs typeface="Calibri"/>
                        </a:rPr>
                        <a:t>Facilities</a:t>
                      </a:r>
                      <a:endParaRPr sz="1200">
                        <a:latin typeface="Calibri"/>
                        <a:cs typeface="Calibri"/>
                      </a:endParaRPr>
                    </a:p>
                  </a:txBody>
                  <a:tcPr marL="0" marR="0" marT="79375"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65"/>
                        </a:spcBef>
                      </a:pPr>
                      <a:r>
                        <a:rPr sz="1300" b="1" spc="40" dirty="0">
                          <a:latin typeface="Calibri"/>
                          <a:cs typeface="Calibri"/>
                        </a:rPr>
                        <a:t>146</a:t>
                      </a:r>
                      <a:endParaRPr sz="1300">
                        <a:latin typeface="Calibri"/>
                        <a:cs typeface="Calibri"/>
                      </a:endParaRPr>
                    </a:p>
                  </a:txBody>
                  <a:tcPr marL="0" marR="0" marT="844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1"/>
                  </a:ext>
                </a:extLst>
              </a:tr>
              <a:tr h="382270">
                <a:tc>
                  <a:txBody>
                    <a:bodyPr/>
                    <a:lstStyle/>
                    <a:p>
                      <a:pPr marR="78105" algn="r">
                        <a:lnSpc>
                          <a:spcPct val="100000"/>
                        </a:lnSpc>
                        <a:spcBef>
                          <a:spcPts val="625"/>
                        </a:spcBef>
                      </a:pPr>
                      <a:r>
                        <a:rPr sz="1200" b="1" spc="145" dirty="0">
                          <a:latin typeface="Calibri"/>
                          <a:cs typeface="Calibri"/>
                        </a:rPr>
                        <a:t>DC</a:t>
                      </a:r>
                      <a:r>
                        <a:rPr sz="1200" b="1" spc="25" dirty="0">
                          <a:latin typeface="Calibri"/>
                          <a:cs typeface="Calibri"/>
                        </a:rPr>
                        <a:t> </a:t>
                      </a:r>
                      <a:r>
                        <a:rPr sz="1200" b="1" spc="55" dirty="0">
                          <a:latin typeface="Calibri"/>
                          <a:cs typeface="Calibri"/>
                        </a:rPr>
                        <a:t>Distance</a:t>
                      </a:r>
                      <a:r>
                        <a:rPr sz="1200" b="1" spc="30" dirty="0">
                          <a:latin typeface="Calibri"/>
                          <a:cs typeface="Calibri"/>
                        </a:rPr>
                        <a:t> </a:t>
                      </a:r>
                      <a:r>
                        <a:rPr sz="1200" b="1" spc="25" dirty="0">
                          <a:latin typeface="Calibri"/>
                          <a:cs typeface="Calibri"/>
                        </a:rPr>
                        <a:t>from</a:t>
                      </a:r>
                      <a:r>
                        <a:rPr sz="1200" b="1" spc="30" dirty="0">
                          <a:latin typeface="Calibri"/>
                          <a:cs typeface="Calibri"/>
                        </a:rPr>
                        <a:t> </a:t>
                      </a:r>
                      <a:r>
                        <a:rPr sz="1200" b="1" spc="45" dirty="0">
                          <a:latin typeface="Calibri"/>
                          <a:cs typeface="Calibri"/>
                        </a:rPr>
                        <a:t>Supplier</a:t>
                      </a:r>
                      <a:endParaRPr sz="1200">
                        <a:latin typeface="Calibri"/>
                        <a:cs typeface="Calibri"/>
                      </a:endParaRPr>
                    </a:p>
                  </a:txBody>
                  <a:tcPr marL="0" marR="0" marT="79375"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65"/>
                        </a:spcBef>
                      </a:pPr>
                      <a:r>
                        <a:rPr sz="1300" b="1" spc="45" dirty="0">
                          <a:latin typeface="Calibri"/>
                          <a:cs typeface="Calibri"/>
                        </a:rPr>
                        <a:t>&lt;100km</a:t>
                      </a:r>
                      <a:endParaRPr sz="1300">
                        <a:latin typeface="Calibri"/>
                        <a:cs typeface="Calibri"/>
                      </a:endParaRPr>
                    </a:p>
                  </a:txBody>
                  <a:tcPr marL="0" marR="0" marT="844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2"/>
                  </a:ext>
                </a:extLst>
              </a:tr>
              <a:tr h="544195">
                <a:tc>
                  <a:txBody>
                    <a:bodyPr/>
                    <a:lstStyle/>
                    <a:p>
                      <a:pPr marL="821055" marR="78105" indent="-351790">
                        <a:lnSpc>
                          <a:spcPts val="1430"/>
                        </a:lnSpc>
                        <a:spcBef>
                          <a:spcPts val="680"/>
                        </a:spcBef>
                      </a:pPr>
                      <a:r>
                        <a:rPr sz="1200" b="1" spc="45" dirty="0">
                          <a:latin typeface="Calibri"/>
                          <a:cs typeface="Calibri"/>
                        </a:rPr>
                        <a:t>Estimated</a:t>
                      </a:r>
                      <a:r>
                        <a:rPr sz="1200" b="1" dirty="0">
                          <a:latin typeface="Calibri"/>
                          <a:cs typeface="Calibri"/>
                        </a:rPr>
                        <a:t> </a:t>
                      </a:r>
                      <a:r>
                        <a:rPr sz="1200" b="1" spc="60" dirty="0">
                          <a:latin typeface="Calibri"/>
                          <a:cs typeface="Calibri"/>
                        </a:rPr>
                        <a:t>Supply</a:t>
                      </a:r>
                      <a:r>
                        <a:rPr sz="1200" b="1" spc="5" dirty="0">
                          <a:latin typeface="Calibri"/>
                          <a:cs typeface="Calibri"/>
                        </a:rPr>
                        <a:t> </a:t>
                      </a:r>
                      <a:r>
                        <a:rPr sz="1200" b="1" spc="70" dirty="0">
                          <a:latin typeface="Calibri"/>
                          <a:cs typeface="Calibri"/>
                        </a:rPr>
                        <a:t>Chain </a:t>
                      </a:r>
                      <a:r>
                        <a:rPr sz="1200" b="1" spc="-260" dirty="0">
                          <a:latin typeface="Calibri"/>
                          <a:cs typeface="Calibri"/>
                        </a:rPr>
                        <a:t> </a:t>
                      </a:r>
                      <a:r>
                        <a:rPr sz="1200" b="1" spc="65" dirty="0">
                          <a:latin typeface="Calibri"/>
                          <a:cs typeface="Calibri"/>
                        </a:rPr>
                        <a:t>Eﬃciency</a:t>
                      </a:r>
                      <a:r>
                        <a:rPr sz="1200" b="1" spc="5" dirty="0">
                          <a:latin typeface="Calibri"/>
                          <a:cs typeface="Calibri"/>
                        </a:rPr>
                        <a:t> </a:t>
                      </a:r>
                      <a:r>
                        <a:rPr sz="1200" b="1" spc="50" dirty="0">
                          <a:latin typeface="Calibri"/>
                          <a:cs typeface="Calibri"/>
                        </a:rPr>
                        <a:t>Increase</a:t>
                      </a:r>
                      <a:endParaRPr sz="1200">
                        <a:latin typeface="Calibri"/>
                        <a:cs typeface="Calibri"/>
                      </a:endParaRPr>
                    </a:p>
                  </a:txBody>
                  <a:tcPr marL="0" marR="0" marT="8636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1305"/>
                        </a:spcBef>
                      </a:pPr>
                      <a:r>
                        <a:rPr sz="1300" b="1" spc="25" dirty="0">
                          <a:latin typeface="Calibri"/>
                          <a:cs typeface="Calibri"/>
                        </a:rPr>
                        <a:t>10x</a:t>
                      </a:r>
                      <a:r>
                        <a:rPr sz="1300" b="1" spc="10" dirty="0">
                          <a:latin typeface="Calibri"/>
                          <a:cs typeface="Calibri"/>
                        </a:rPr>
                        <a:t> </a:t>
                      </a:r>
                      <a:r>
                        <a:rPr sz="1300" b="1" spc="15" dirty="0">
                          <a:latin typeface="Calibri"/>
                          <a:cs typeface="Calibri"/>
                        </a:rPr>
                        <a:t>to</a:t>
                      </a:r>
                      <a:r>
                        <a:rPr sz="1300" b="1" spc="10" dirty="0">
                          <a:latin typeface="Calibri"/>
                          <a:cs typeface="Calibri"/>
                        </a:rPr>
                        <a:t> </a:t>
                      </a:r>
                      <a:r>
                        <a:rPr sz="1300" b="1" spc="105" dirty="0">
                          <a:latin typeface="Calibri"/>
                          <a:cs typeface="Calibri"/>
                        </a:rPr>
                        <a:t>20x</a:t>
                      </a:r>
                      <a:endParaRPr sz="1300">
                        <a:latin typeface="Calibri"/>
                        <a:cs typeface="Calibri"/>
                      </a:endParaRPr>
                    </a:p>
                  </a:txBody>
                  <a:tcPr marL="0" marR="0" marT="16573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3"/>
                  </a:ext>
                </a:extLst>
              </a:tr>
              <a:tr h="382270">
                <a:tc>
                  <a:txBody>
                    <a:bodyPr/>
                    <a:lstStyle/>
                    <a:p>
                      <a:pPr marR="78105" algn="r">
                        <a:lnSpc>
                          <a:spcPct val="100000"/>
                        </a:lnSpc>
                        <a:spcBef>
                          <a:spcPts val="625"/>
                        </a:spcBef>
                      </a:pPr>
                      <a:r>
                        <a:rPr sz="1200" b="1" spc="60" dirty="0">
                          <a:latin typeface="Calibri"/>
                          <a:cs typeface="Calibri"/>
                        </a:rPr>
                        <a:t>Geographic</a:t>
                      </a:r>
                      <a:r>
                        <a:rPr sz="1200" b="1" spc="10" dirty="0">
                          <a:latin typeface="Calibri"/>
                          <a:cs typeface="Calibri"/>
                        </a:rPr>
                        <a:t> </a:t>
                      </a:r>
                      <a:r>
                        <a:rPr sz="1200" b="1" spc="70" dirty="0">
                          <a:latin typeface="Calibri"/>
                          <a:cs typeface="Calibri"/>
                        </a:rPr>
                        <a:t>Coverage</a:t>
                      </a:r>
                      <a:endParaRPr sz="1200">
                        <a:latin typeface="Calibri"/>
                        <a:cs typeface="Calibri"/>
                      </a:endParaRPr>
                    </a:p>
                  </a:txBody>
                  <a:tcPr marL="0" marR="0" marT="79375"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65"/>
                        </a:spcBef>
                      </a:pPr>
                      <a:r>
                        <a:rPr sz="1300" b="1" spc="70" dirty="0">
                          <a:latin typeface="Calibri"/>
                          <a:cs typeface="Calibri"/>
                        </a:rPr>
                        <a:t>97%</a:t>
                      </a:r>
                      <a:endParaRPr sz="1300">
                        <a:latin typeface="Calibri"/>
                        <a:cs typeface="Calibri"/>
                      </a:endParaRPr>
                    </a:p>
                  </a:txBody>
                  <a:tcPr marL="0" marR="0" marT="844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4"/>
                  </a:ext>
                </a:extLst>
              </a:tr>
              <a:tr h="382270">
                <a:tc>
                  <a:txBody>
                    <a:bodyPr/>
                    <a:lstStyle/>
                    <a:p>
                      <a:pPr marR="78105" algn="r">
                        <a:lnSpc>
                          <a:spcPct val="100000"/>
                        </a:lnSpc>
                        <a:spcBef>
                          <a:spcPts val="625"/>
                        </a:spcBef>
                      </a:pPr>
                      <a:r>
                        <a:rPr sz="1200" b="1" spc="45" dirty="0">
                          <a:latin typeface="Calibri"/>
                          <a:cs typeface="Calibri"/>
                        </a:rPr>
                        <a:t>Est.</a:t>
                      </a:r>
                      <a:r>
                        <a:rPr sz="1200" b="1" spc="30" dirty="0">
                          <a:latin typeface="Calibri"/>
                          <a:cs typeface="Calibri"/>
                        </a:rPr>
                        <a:t> </a:t>
                      </a:r>
                      <a:r>
                        <a:rPr sz="1200" b="1" spc="35" dirty="0">
                          <a:latin typeface="Calibri"/>
                          <a:cs typeface="Calibri"/>
                        </a:rPr>
                        <a:t>Population</a:t>
                      </a:r>
                      <a:r>
                        <a:rPr sz="1200" b="1" spc="30" dirty="0">
                          <a:latin typeface="Calibri"/>
                          <a:cs typeface="Calibri"/>
                        </a:rPr>
                        <a:t> </a:t>
                      </a:r>
                      <a:r>
                        <a:rPr sz="1200" b="1" spc="70" dirty="0">
                          <a:latin typeface="Calibri"/>
                          <a:cs typeface="Calibri"/>
                        </a:rPr>
                        <a:t>Coverage</a:t>
                      </a:r>
                      <a:endParaRPr sz="1200">
                        <a:latin typeface="Calibri"/>
                        <a:cs typeface="Calibri"/>
                      </a:endParaRPr>
                    </a:p>
                  </a:txBody>
                  <a:tcPr marL="0" marR="0" marT="79375"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65"/>
                        </a:spcBef>
                      </a:pPr>
                      <a:r>
                        <a:rPr sz="1300" b="1" spc="95" dirty="0">
                          <a:latin typeface="Calibri"/>
                          <a:cs typeface="Calibri"/>
                        </a:rPr>
                        <a:t>98%</a:t>
                      </a:r>
                      <a:endParaRPr sz="1300">
                        <a:latin typeface="Calibri"/>
                        <a:cs typeface="Calibri"/>
                      </a:endParaRPr>
                    </a:p>
                  </a:txBody>
                  <a:tcPr marL="0" marR="0" marT="844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5"/>
                  </a:ext>
                </a:extLst>
              </a:tr>
              <a:tr h="382270">
                <a:tc>
                  <a:txBody>
                    <a:bodyPr/>
                    <a:lstStyle/>
                    <a:p>
                      <a:pPr marR="78105" algn="r">
                        <a:lnSpc>
                          <a:spcPct val="100000"/>
                        </a:lnSpc>
                        <a:spcBef>
                          <a:spcPts val="625"/>
                        </a:spcBef>
                      </a:pPr>
                      <a:r>
                        <a:rPr sz="1200" b="1" spc="55" dirty="0">
                          <a:latin typeface="Calibri"/>
                          <a:cs typeface="Calibri"/>
                        </a:rPr>
                        <a:t>Airspace</a:t>
                      </a:r>
                      <a:r>
                        <a:rPr sz="1200" b="1" spc="25" dirty="0">
                          <a:latin typeface="Calibri"/>
                          <a:cs typeface="Calibri"/>
                        </a:rPr>
                        <a:t> </a:t>
                      </a:r>
                      <a:r>
                        <a:rPr sz="1200" b="1" spc="-75" dirty="0">
                          <a:latin typeface="Calibri"/>
                          <a:cs typeface="Calibri"/>
                        </a:rPr>
                        <a:t>&amp;</a:t>
                      </a:r>
                      <a:r>
                        <a:rPr sz="1200" b="1" spc="25" dirty="0">
                          <a:latin typeface="Calibri"/>
                          <a:cs typeface="Calibri"/>
                        </a:rPr>
                        <a:t> </a:t>
                      </a:r>
                      <a:r>
                        <a:rPr sz="1200" b="1" spc="50" dirty="0">
                          <a:latin typeface="Calibri"/>
                          <a:cs typeface="Calibri"/>
                        </a:rPr>
                        <a:t>Safety</a:t>
                      </a:r>
                      <a:r>
                        <a:rPr sz="1200" b="1" spc="30" dirty="0">
                          <a:latin typeface="Calibri"/>
                          <a:cs typeface="Calibri"/>
                        </a:rPr>
                        <a:t> </a:t>
                      </a:r>
                      <a:r>
                        <a:rPr sz="1200" b="1" spc="70" dirty="0">
                          <a:latin typeface="Calibri"/>
                          <a:cs typeface="Calibri"/>
                        </a:rPr>
                        <a:t>Risks</a:t>
                      </a:r>
                      <a:endParaRPr sz="1200">
                        <a:latin typeface="Calibri"/>
                        <a:cs typeface="Calibri"/>
                      </a:endParaRPr>
                    </a:p>
                  </a:txBody>
                  <a:tcPr marL="0" marR="0" marT="79375"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65"/>
                        </a:spcBef>
                      </a:pPr>
                      <a:r>
                        <a:rPr sz="1300" b="1" spc="60" dirty="0">
                          <a:latin typeface="Calibri"/>
                          <a:cs typeface="Calibri"/>
                        </a:rPr>
                        <a:t>Low</a:t>
                      </a:r>
                      <a:endParaRPr sz="1300">
                        <a:latin typeface="Calibri"/>
                        <a:cs typeface="Calibri"/>
                      </a:endParaRPr>
                    </a:p>
                  </a:txBody>
                  <a:tcPr marL="0" marR="0" marT="844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6"/>
                  </a:ext>
                </a:extLst>
              </a:tr>
              <a:tr h="382270">
                <a:tc>
                  <a:txBody>
                    <a:bodyPr/>
                    <a:lstStyle/>
                    <a:p>
                      <a:pPr marR="78105" algn="r">
                        <a:lnSpc>
                          <a:spcPct val="100000"/>
                        </a:lnSpc>
                        <a:spcBef>
                          <a:spcPts val="625"/>
                        </a:spcBef>
                      </a:pPr>
                      <a:r>
                        <a:rPr sz="1200" b="1" spc="75" dirty="0">
                          <a:latin typeface="Calibri"/>
                          <a:cs typeface="Calibri"/>
                        </a:rPr>
                        <a:t>Speed</a:t>
                      </a:r>
                      <a:r>
                        <a:rPr sz="1200" b="1" spc="15" dirty="0">
                          <a:latin typeface="Calibri"/>
                          <a:cs typeface="Calibri"/>
                        </a:rPr>
                        <a:t> to</a:t>
                      </a:r>
                      <a:r>
                        <a:rPr sz="1200" b="1" spc="20" dirty="0">
                          <a:latin typeface="Calibri"/>
                          <a:cs typeface="Calibri"/>
                        </a:rPr>
                        <a:t> </a:t>
                      </a:r>
                      <a:r>
                        <a:rPr sz="1200" b="1" spc="45" dirty="0">
                          <a:latin typeface="Calibri"/>
                          <a:cs typeface="Calibri"/>
                        </a:rPr>
                        <a:t>set</a:t>
                      </a:r>
                      <a:r>
                        <a:rPr sz="1200" b="1" spc="20" dirty="0">
                          <a:latin typeface="Calibri"/>
                          <a:cs typeface="Calibri"/>
                        </a:rPr>
                        <a:t> </a:t>
                      </a:r>
                      <a:r>
                        <a:rPr sz="1200" b="1" spc="50" dirty="0">
                          <a:latin typeface="Calibri"/>
                          <a:cs typeface="Calibri"/>
                        </a:rPr>
                        <a:t>up</a:t>
                      </a:r>
                      <a:endParaRPr sz="1200">
                        <a:latin typeface="Calibri"/>
                        <a:cs typeface="Calibri"/>
                      </a:endParaRPr>
                    </a:p>
                  </a:txBody>
                  <a:tcPr marL="0" marR="0" marT="79375"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65"/>
                        </a:spcBef>
                      </a:pPr>
                      <a:r>
                        <a:rPr sz="1300" b="1" spc="75" dirty="0">
                          <a:latin typeface="Calibri"/>
                          <a:cs typeface="Calibri"/>
                        </a:rPr>
                        <a:t>Fast</a:t>
                      </a:r>
                      <a:endParaRPr sz="1300">
                        <a:latin typeface="Calibri"/>
                        <a:cs typeface="Calibri"/>
                      </a:endParaRPr>
                    </a:p>
                  </a:txBody>
                  <a:tcPr marL="0" marR="0" marT="84455"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7"/>
                  </a:ext>
                </a:extLst>
              </a:tr>
            </a:tbl>
          </a:graphicData>
        </a:graphic>
      </p:graphicFrame>
      <p:sp>
        <p:nvSpPr>
          <p:cNvPr id="3" name="object 3"/>
          <p:cNvSpPr/>
          <p:nvPr/>
        </p:nvSpPr>
        <p:spPr>
          <a:xfrm>
            <a:off x="0" y="0"/>
            <a:ext cx="9144000" cy="474345"/>
          </a:xfrm>
          <a:custGeom>
            <a:avLst/>
            <a:gdLst/>
            <a:ahLst/>
            <a:cxnLst/>
            <a:rect l="l" t="t" r="r" b="b"/>
            <a:pathLst>
              <a:path w="9144000" h="474345">
                <a:moveTo>
                  <a:pt x="9143999" y="474299"/>
                </a:moveTo>
                <a:lnTo>
                  <a:pt x="0" y="474299"/>
                </a:lnTo>
                <a:lnTo>
                  <a:pt x="0" y="0"/>
                </a:lnTo>
                <a:lnTo>
                  <a:pt x="9143999" y="0"/>
                </a:lnTo>
                <a:lnTo>
                  <a:pt x="9143999" y="474299"/>
                </a:lnTo>
                <a:close/>
              </a:path>
            </a:pathLst>
          </a:custGeom>
          <a:solidFill>
            <a:srgbClr val="E73E3E"/>
          </a:solidFill>
        </p:spPr>
        <p:txBody>
          <a:bodyPr wrap="square" lIns="0" tIns="0" rIns="0" bIns="0" rtlCol="0"/>
          <a:lstStyle/>
          <a:p>
            <a:endParaRPr/>
          </a:p>
        </p:txBody>
      </p:sp>
      <p:sp>
        <p:nvSpPr>
          <p:cNvPr id="4" name="object 4"/>
          <p:cNvSpPr txBox="1">
            <a:spLocks noGrp="1"/>
          </p:cNvSpPr>
          <p:nvPr>
            <p:ph type="title"/>
          </p:nvPr>
        </p:nvSpPr>
        <p:spPr>
          <a:xfrm>
            <a:off x="557579" y="78973"/>
            <a:ext cx="7839075" cy="314960"/>
          </a:xfrm>
          <a:prstGeom prst="rect">
            <a:avLst/>
          </a:prstGeom>
        </p:spPr>
        <p:txBody>
          <a:bodyPr vert="horz" wrap="square" lIns="0" tIns="12700" rIns="0" bIns="0" rtlCol="0">
            <a:spAutoFit/>
          </a:bodyPr>
          <a:lstStyle/>
          <a:p>
            <a:pPr marL="12700">
              <a:lnSpc>
                <a:spcPct val="100000"/>
              </a:lnSpc>
              <a:spcBef>
                <a:spcPts val="100"/>
              </a:spcBef>
            </a:pPr>
            <a:r>
              <a:rPr sz="1900" b="1" spc="-110" dirty="0">
                <a:solidFill>
                  <a:schemeClr val="bg1"/>
                </a:solidFill>
              </a:rPr>
              <a:t>Every</a:t>
            </a:r>
            <a:r>
              <a:rPr sz="1900" b="1" spc="-180" dirty="0">
                <a:solidFill>
                  <a:schemeClr val="bg1"/>
                </a:solidFill>
              </a:rPr>
              <a:t> </a:t>
            </a:r>
            <a:r>
              <a:rPr sz="1900" b="1" spc="-110" dirty="0">
                <a:solidFill>
                  <a:schemeClr val="bg1"/>
                </a:solidFill>
              </a:rPr>
              <a:t>medical</a:t>
            </a:r>
            <a:r>
              <a:rPr sz="1900" b="1" spc="-175" dirty="0">
                <a:solidFill>
                  <a:schemeClr val="bg1"/>
                </a:solidFill>
              </a:rPr>
              <a:t> </a:t>
            </a:r>
            <a:r>
              <a:rPr sz="1900" b="1" spc="-105" dirty="0">
                <a:solidFill>
                  <a:schemeClr val="bg1"/>
                </a:solidFill>
              </a:rPr>
              <a:t>product</a:t>
            </a:r>
            <a:r>
              <a:rPr sz="1900" b="1" spc="-180" dirty="0">
                <a:solidFill>
                  <a:schemeClr val="bg1"/>
                </a:solidFill>
              </a:rPr>
              <a:t> </a:t>
            </a:r>
            <a:r>
              <a:rPr sz="1900" b="1" spc="-60" dirty="0">
                <a:solidFill>
                  <a:schemeClr val="bg1"/>
                </a:solidFill>
              </a:rPr>
              <a:t>is</a:t>
            </a:r>
            <a:r>
              <a:rPr sz="1900" b="1" spc="-175" dirty="0">
                <a:solidFill>
                  <a:schemeClr val="bg1"/>
                </a:solidFill>
              </a:rPr>
              <a:t> </a:t>
            </a:r>
            <a:r>
              <a:rPr sz="1900" b="1" spc="-135" dirty="0">
                <a:solidFill>
                  <a:schemeClr val="bg1"/>
                </a:solidFill>
              </a:rPr>
              <a:t>under</a:t>
            </a:r>
            <a:r>
              <a:rPr sz="1900" b="1" spc="-175" dirty="0">
                <a:solidFill>
                  <a:schemeClr val="bg1"/>
                </a:solidFill>
              </a:rPr>
              <a:t> </a:t>
            </a:r>
            <a:r>
              <a:rPr sz="1900" b="1" spc="-160" dirty="0">
                <a:solidFill>
                  <a:schemeClr val="bg1"/>
                </a:solidFill>
              </a:rPr>
              <a:t>60</a:t>
            </a:r>
            <a:r>
              <a:rPr sz="1900" b="1" spc="-180" dirty="0">
                <a:solidFill>
                  <a:schemeClr val="bg1"/>
                </a:solidFill>
              </a:rPr>
              <a:t> </a:t>
            </a:r>
            <a:r>
              <a:rPr sz="1900" b="1" spc="-130" dirty="0">
                <a:solidFill>
                  <a:schemeClr val="bg1"/>
                </a:solidFill>
              </a:rPr>
              <a:t>minutes</a:t>
            </a:r>
            <a:r>
              <a:rPr sz="1900" b="1" spc="-175" dirty="0">
                <a:solidFill>
                  <a:schemeClr val="bg1"/>
                </a:solidFill>
              </a:rPr>
              <a:t> </a:t>
            </a:r>
            <a:r>
              <a:rPr sz="1900" b="1" spc="-185" dirty="0">
                <a:solidFill>
                  <a:schemeClr val="bg1"/>
                </a:solidFill>
              </a:rPr>
              <a:t>away</a:t>
            </a:r>
            <a:r>
              <a:rPr sz="1900" b="1" spc="-180" dirty="0">
                <a:solidFill>
                  <a:schemeClr val="bg1"/>
                </a:solidFill>
              </a:rPr>
              <a:t> </a:t>
            </a:r>
            <a:r>
              <a:rPr sz="1900" b="1" spc="-90" dirty="0">
                <a:solidFill>
                  <a:schemeClr val="bg1"/>
                </a:solidFill>
              </a:rPr>
              <a:t>for</a:t>
            </a:r>
            <a:r>
              <a:rPr sz="1900" b="1" spc="-175" dirty="0">
                <a:solidFill>
                  <a:schemeClr val="bg1"/>
                </a:solidFill>
              </a:rPr>
              <a:t> </a:t>
            </a:r>
            <a:r>
              <a:rPr sz="1900" b="1" spc="-390" dirty="0">
                <a:solidFill>
                  <a:schemeClr val="bg1"/>
                </a:solidFill>
              </a:rPr>
              <a:t>1100+</a:t>
            </a:r>
            <a:r>
              <a:rPr sz="1900" b="1" spc="-175" dirty="0">
                <a:solidFill>
                  <a:schemeClr val="bg1"/>
                </a:solidFill>
              </a:rPr>
              <a:t> </a:t>
            </a:r>
            <a:r>
              <a:rPr sz="1900" b="1" spc="-130" dirty="0">
                <a:solidFill>
                  <a:schemeClr val="bg1"/>
                </a:solidFill>
              </a:rPr>
              <a:t>health</a:t>
            </a:r>
            <a:r>
              <a:rPr sz="1900" b="1" spc="-180" dirty="0">
                <a:solidFill>
                  <a:schemeClr val="bg1"/>
                </a:solidFill>
              </a:rPr>
              <a:t> </a:t>
            </a:r>
            <a:r>
              <a:rPr sz="1900" b="1" spc="-70" dirty="0">
                <a:solidFill>
                  <a:schemeClr val="bg1"/>
                </a:solidFill>
              </a:rPr>
              <a:t>facilities</a:t>
            </a:r>
            <a:endParaRPr sz="1900" b="1" dirty="0">
              <a:solidFill>
                <a:schemeClr val="bg1"/>
              </a:solidFill>
            </a:endParaRPr>
          </a:p>
        </p:txBody>
      </p:sp>
      <p:sp>
        <p:nvSpPr>
          <p:cNvPr id="5" name="object 5"/>
          <p:cNvSpPr txBox="1"/>
          <p:nvPr/>
        </p:nvSpPr>
        <p:spPr>
          <a:xfrm>
            <a:off x="8781525" y="4766036"/>
            <a:ext cx="16700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595959"/>
                </a:solidFill>
                <a:latin typeface="Arial"/>
                <a:cs typeface="Arial"/>
              </a:rPr>
              <a:t>18</a:t>
            </a:r>
            <a:endParaRPr sz="1000">
              <a:latin typeface="Arial"/>
              <a:cs typeface="Arial"/>
            </a:endParaRPr>
          </a:p>
        </p:txBody>
      </p:sp>
      <p:sp>
        <p:nvSpPr>
          <p:cNvPr id="6" name="object 6"/>
          <p:cNvSpPr txBox="1"/>
          <p:nvPr/>
        </p:nvSpPr>
        <p:spPr>
          <a:xfrm>
            <a:off x="276200" y="4888600"/>
            <a:ext cx="3319779"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606060"/>
                </a:solidFill>
                <a:latin typeface="Tahoma"/>
                <a:cs typeface="Tahoma"/>
              </a:rPr>
              <a:t>Zipline</a:t>
            </a:r>
            <a:r>
              <a:rPr sz="700" spc="-75" dirty="0">
                <a:solidFill>
                  <a:srgbClr val="606060"/>
                </a:solidFill>
                <a:latin typeface="Tahoma"/>
                <a:cs typeface="Tahoma"/>
              </a:rPr>
              <a:t> </a:t>
            </a:r>
            <a:r>
              <a:rPr sz="700" spc="-5" dirty="0">
                <a:solidFill>
                  <a:srgbClr val="606060"/>
                </a:solidFill>
                <a:latin typeface="Tahoma"/>
                <a:cs typeface="Tahoma"/>
              </a:rPr>
              <a:t>proprietary</a:t>
            </a:r>
            <a:r>
              <a:rPr sz="700" spc="-75" dirty="0">
                <a:solidFill>
                  <a:srgbClr val="606060"/>
                </a:solidFill>
                <a:latin typeface="Tahoma"/>
                <a:cs typeface="Tahoma"/>
              </a:rPr>
              <a:t> </a:t>
            </a:r>
            <a:r>
              <a:rPr sz="700" spc="-20" dirty="0">
                <a:solidFill>
                  <a:srgbClr val="606060"/>
                </a:solidFill>
                <a:latin typeface="Tahoma"/>
                <a:cs typeface="Tahoma"/>
              </a:rPr>
              <a:t>&amp;</a:t>
            </a:r>
            <a:r>
              <a:rPr sz="700" spc="-70" dirty="0">
                <a:solidFill>
                  <a:srgbClr val="606060"/>
                </a:solidFill>
                <a:latin typeface="Tahoma"/>
                <a:cs typeface="Tahoma"/>
              </a:rPr>
              <a:t> </a:t>
            </a:r>
            <a:r>
              <a:rPr sz="700" dirty="0">
                <a:solidFill>
                  <a:srgbClr val="606060"/>
                </a:solidFill>
                <a:latin typeface="Tahoma"/>
                <a:cs typeface="Tahoma"/>
              </a:rPr>
              <a:t>conﬁdential.</a:t>
            </a:r>
            <a:r>
              <a:rPr sz="700" spc="70" dirty="0">
                <a:solidFill>
                  <a:srgbClr val="606060"/>
                </a:solidFill>
                <a:latin typeface="Tahoma"/>
                <a:cs typeface="Tahoma"/>
              </a:rPr>
              <a:t> </a:t>
            </a:r>
            <a:r>
              <a:rPr sz="700" spc="-35" dirty="0">
                <a:solidFill>
                  <a:srgbClr val="606060"/>
                </a:solidFill>
                <a:latin typeface="Tahoma"/>
                <a:cs typeface="Tahoma"/>
              </a:rPr>
              <a:t>©</a:t>
            </a:r>
            <a:r>
              <a:rPr sz="700" spc="-70" dirty="0">
                <a:solidFill>
                  <a:srgbClr val="606060"/>
                </a:solidFill>
                <a:latin typeface="Tahoma"/>
                <a:cs typeface="Tahoma"/>
              </a:rPr>
              <a:t> </a:t>
            </a:r>
            <a:r>
              <a:rPr sz="700" dirty="0">
                <a:solidFill>
                  <a:srgbClr val="606060"/>
                </a:solidFill>
                <a:latin typeface="Tahoma"/>
                <a:cs typeface="Tahoma"/>
              </a:rPr>
              <a:t>2020</a:t>
            </a:r>
            <a:r>
              <a:rPr sz="700" spc="-75" dirty="0">
                <a:solidFill>
                  <a:srgbClr val="606060"/>
                </a:solidFill>
                <a:latin typeface="Tahoma"/>
                <a:cs typeface="Tahoma"/>
              </a:rPr>
              <a:t> </a:t>
            </a:r>
            <a:r>
              <a:rPr sz="700" dirty="0">
                <a:solidFill>
                  <a:srgbClr val="606060"/>
                </a:solidFill>
                <a:latin typeface="Tahoma"/>
                <a:cs typeface="Tahoma"/>
              </a:rPr>
              <a:t>Zipline</a:t>
            </a:r>
            <a:r>
              <a:rPr sz="700" spc="-75" dirty="0">
                <a:solidFill>
                  <a:srgbClr val="606060"/>
                </a:solidFill>
                <a:latin typeface="Tahoma"/>
                <a:cs typeface="Tahoma"/>
              </a:rPr>
              <a:t> </a:t>
            </a:r>
            <a:r>
              <a:rPr sz="700" spc="-10" dirty="0">
                <a:solidFill>
                  <a:srgbClr val="606060"/>
                </a:solidFill>
                <a:latin typeface="Tahoma"/>
                <a:cs typeface="Tahoma"/>
              </a:rPr>
              <a:t>International</a:t>
            </a:r>
            <a:r>
              <a:rPr sz="700" spc="-70" dirty="0">
                <a:solidFill>
                  <a:srgbClr val="606060"/>
                </a:solidFill>
                <a:latin typeface="Tahoma"/>
                <a:cs typeface="Tahoma"/>
              </a:rPr>
              <a:t> </a:t>
            </a:r>
            <a:r>
              <a:rPr sz="700" spc="-30" dirty="0">
                <a:solidFill>
                  <a:srgbClr val="606060"/>
                </a:solidFill>
                <a:latin typeface="Tahoma"/>
                <a:cs typeface="Tahoma"/>
              </a:rPr>
              <a:t>Inc.</a:t>
            </a:r>
            <a:r>
              <a:rPr sz="700" spc="70" dirty="0">
                <a:solidFill>
                  <a:srgbClr val="606060"/>
                </a:solidFill>
                <a:latin typeface="Tahoma"/>
                <a:cs typeface="Tahoma"/>
              </a:rPr>
              <a:t> </a:t>
            </a:r>
            <a:r>
              <a:rPr sz="700" spc="-5" dirty="0">
                <a:solidFill>
                  <a:srgbClr val="606060"/>
                </a:solidFill>
                <a:latin typeface="Tahoma"/>
                <a:cs typeface="Tahoma"/>
              </a:rPr>
              <a:t>All</a:t>
            </a:r>
            <a:r>
              <a:rPr sz="700" spc="-70" dirty="0">
                <a:solidFill>
                  <a:srgbClr val="606060"/>
                </a:solidFill>
                <a:latin typeface="Tahoma"/>
                <a:cs typeface="Tahoma"/>
              </a:rPr>
              <a:t> </a:t>
            </a:r>
            <a:r>
              <a:rPr sz="700" dirty="0">
                <a:solidFill>
                  <a:srgbClr val="606060"/>
                </a:solidFill>
                <a:latin typeface="Tahoma"/>
                <a:cs typeface="Tahoma"/>
              </a:rPr>
              <a:t>rights</a:t>
            </a:r>
            <a:r>
              <a:rPr sz="700" spc="-75" dirty="0">
                <a:solidFill>
                  <a:srgbClr val="606060"/>
                </a:solidFill>
                <a:latin typeface="Tahoma"/>
                <a:cs typeface="Tahoma"/>
              </a:rPr>
              <a:t> </a:t>
            </a:r>
            <a:r>
              <a:rPr sz="700" spc="-5" dirty="0">
                <a:solidFill>
                  <a:srgbClr val="606060"/>
                </a:solidFill>
                <a:latin typeface="Tahoma"/>
                <a:cs typeface="Tahoma"/>
              </a:rPr>
              <a:t>reserved.</a:t>
            </a:r>
            <a:endParaRPr sz="700">
              <a:latin typeface="Tahoma"/>
              <a:cs typeface="Tahoma"/>
            </a:endParaRPr>
          </a:p>
        </p:txBody>
      </p:sp>
      <p:pic>
        <p:nvPicPr>
          <p:cNvPr id="7" name="object 7"/>
          <p:cNvPicPr/>
          <p:nvPr/>
        </p:nvPicPr>
        <p:blipFill>
          <a:blip r:embed="rId2" cstate="print"/>
          <a:stretch>
            <a:fillRect/>
          </a:stretch>
        </p:blipFill>
        <p:spPr>
          <a:xfrm>
            <a:off x="0" y="624999"/>
            <a:ext cx="5712788" cy="4279847"/>
          </a:xfrm>
          <a:prstGeom prst="rect">
            <a:avLst/>
          </a:prstGeom>
        </p:spPr>
      </p:pic>
      <p:sp>
        <p:nvSpPr>
          <p:cNvPr id="8" name="object 8"/>
          <p:cNvSpPr txBox="1"/>
          <p:nvPr/>
        </p:nvSpPr>
        <p:spPr>
          <a:xfrm>
            <a:off x="206600" y="3172199"/>
            <a:ext cx="965200" cy="358140"/>
          </a:xfrm>
          <a:prstGeom prst="rect">
            <a:avLst/>
          </a:prstGeom>
          <a:solidFill>
            <a:srgbClr val="CC0000">
              <a:alpha val="65359"/>
            </a:srgbClr>
          </a:solidFill>
        </p:spPr>
        <p:txBody>
          <a:bodyPr vert="horz" wrap="square" lIns="0" tIns="79375" rIns="0" bIns="0" rtlCol="0">
            <a:spAutoFit/>
          </a:bodyPr>
          <a:lstStyle/>
          <a:p>
            <a:pPr marL="85725">
              <a:lnSpc>
                <a:spcPct val="100000"/>
              </a:lnSpc>
              <a:spcBef>
                <a:spcPts val="625"/>
              </a:spcBef>
            </a:pPr>
            <a:r>
              <a:rPr sz="1200" spc="-10" dirty="0">
                <a:solidFill>
                  <a:srgbClr val="FFFFFF"/>
                </a:solidFill>
                <a:latin typeface="Tahoma"/>
                <a:cs typeface="Tahoma"/>
              </a:rPr>
              <a:t>Raﬁngyeda</a:t>
            </a:r>
            <a:endParaRPr sz="1200">
              <a:latin typeface="Tahoma"/>
              <a:cs typeface="Tahoma"/>
            </a:endParaRPr>
          </a:p>
        </p:txBody>
      </p:sp>
      <p:grpSp>
        <p:nvGrpSpPr>
          <p:cNvPr id="9" name="object 9"/>
          <p:cNvGrpSpPr/>
          <p:nvPr/>
        </p:nvGrpSpPr>
        <p:grpSpPr>
          <a:xfrm>
            <a:off x="555450" y="861375"/>
            <a:ext cx="4161154" cy="2341880"/>
            <a:chOff x="555450" y="861375"/>
            <a:chExt cx="4161154" cy="2341880"/>
          </a:xfrm>
        </p:grpSpPr>
        <p:sp>
          <p:nvSpPr>
            <p:cNvPr id="10" name="object 10"/>
            <p:cNvSpPr/>
            <p:nvPr/>
          </p:nvSpPr>
          <p:spPr>
            <a:xfrm>
              <a:off x="564975" y="2305702"/>
              <a:ext cx="800735" cy="887730"/>
            </a:xfrm>
            <a:custGeom>
              <a:avLst/>
              <a:gdLst/>
              <a:ahLst/>
              <a:cxnLst/>
              <a:rect l="l" t="t" r="r" b="b"/>
              <a:pathLst>
                <a:path w="800735" h="887730">
                  <a:moveTo>
                    <a:pt x="0" y="887722"/>
                  </a:moveTo>
                  <a:lnTo>
                    <a:pt x="800647" y="0"/>
                  </a:lnTo>
                </a:path>
              </a:pathLst>
            </a:custGeom>
            <a:ln w="19049">
              <a:solidFill>
                <a:srgbClr val="CC0000"/>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1332731" y="2231980"/>
              <a:ext cx="100316" cy="104321"/>
            </a:xfrm>
            <a:prstGeom prst="rect">
              <a:avLst/>
            </a:prstGeom>
          </p:spPr>
        </p:pic>
        <p:sp>
          <p:nvSpPr>
            <p:cNvPr id="12" name="object 12"/>
            <p:cNvSpPr/>
            <p:nvPr/>
          </p:nvSpPr>
          <p:spPr>
            <a:xfrm>
              <a:off x="3614950" y="861375"/>
              <a:ext cx="1101725" cy="358140"/>
            </a:xfrm>
            <a:custGeom>
              <a:avLst/>
              <a:gdLst/>
              <a:ahLst/>
              <a:cxnLst/>
              <a:rect l="l" t="t" r="r" b="b"/>
              <a:pathLst>
                <a:path w="1101725" h="358140">
                  <a:moveTo>
                    <a:pt x="1101599" y="357899"/>
                  </a:moveTo>
                  <a:lnTo>
                    <a:pt x="0" y="357899"/>
                  </a:lnTo>
                  <a:lnTo>
                    <a:pt x="0" y="0"/>
                  </a:lnTo>
                  <a:lnTo>
                    <a:pt x="1101599" y="0"/>
                  </a:lnTo>
                  <a:lnTo>
                    <a:pt x="1101599" y="357899"/>
                  </a:lnTo>
                  <a:close/>
                </a:path>
              </a:pathLst>
            </a:custGeom>
            <a:solidFill>
              <a:srgbClr val="CC0000">
                <a:alpha val="65359"/>
              </a:srgbClr>
            </a:solidFill>
          </p:spPr>
          <p:txBody>
            <a:bodyPr wrap="square" lIns="0" tIns="0" rIns="0" bIns="0" rtlCol="0"/>
            <a:lstStyle/>
            <a:p>
              <a:endParaRPr/>
            </a:p>
          </p:txBody>
        </p:sp>
      </p:grpSp>
      <p:sp>
        <p:nvSpPr>
          <p:cNvPr id="13" name="object 13"/>
          <p:cNvSpPr txBox="1"/>
          <p:nvPr/>
        </p:nvSpPr>
        <p:spPr>
          <a:xfrm>
            <a:off x="3614949" y="861375"/>
            <a:ext cx="1101725" cy="358140"/>
          </a:xfrm>
          <a:prstGeom prst="rect">
            <a:avLst/>
          </a:prstGeom>
        </p:spPr>
        <p:txBody>
          <a:bodyPr vert="horz" wrap="square" lIns="0" tIns="79375" rIns="0" bIns="0" rtlCol="0">
            <a:spAutoFit/>
          </a:bodyPr>
          <a:lstStyle/>
          <a:p>
            <a:pPr marL="85725">
              <a:lnSpc>
                <a:spcPct val="100000"/>
              </a:lnSpc>
              <a:spcBef>
                <a:spcPts val="625"/>
              </a:spcBef>
            </a:pPr>
            <a:r>
              <a:rPr sz="1200" spc="-10" dirty="0">
                <a:solidFill>
                  <a:srgbClr val="FFFFFF"/>
                </a:solidFill>
                <a:latin typeface="Tahoma"/>
                <a:cs typeface="Tahoma"/>
              </a:rPr>
              <a:t>Pambegua</a:t>
            </a:r>
            <a:endParaRPr sz="1200">
              <a:latin typeface="Tahoma"/>
              <a:cs typeface="Tahoma"/>
            </a:endParaRPr>
          </a:p>
        </p:txBody>
      </p:sp>
      <p:grpSp>
        <p:nvGrpSpPr>
          <p:cNvPr id="14" name="object 14"/>
          <p:cNvGrpSpPr/>
          <p:nvPr/>
        </p:nvGrpSpPr>
        <p:grpSpPr>
          <a:xfrm>
            <a:off x="3176898" y="1164900"/>
            <a:ext cx="526415" cy="897255"/>
            <a:chOff x="3176898" y="1164900"/>
            <a:chExt cx="526415" cy="897255"/>
          </a:xfrm>
        </p:grpSpPr>
        <p:sp>
          <p:nvSpPr>
            <p:cNvPr id="15" name="object 15"/>
            <p:cNvSpPr/>
            <p:nvPr/>
          </p:nvSpPr>
          <p:spPr>
            <a:xfrm>
              <a:off x="3229647" y="1174425"/>
              <a:ext cx="464184" cy="803275"/>
            </a:xfrm>
            <a:custGeom>
              <a:avLst/>
              <a:gdLst/>
              <a:ahLst/>
              <a:cxnLst/>
              <a:rect l="l" t="t" r="r" b="b"/>
              <a:pathLst>
                <a:path w="464185" h="803275">
                  <a:moveTo>
                    <a:pt x="463652" y="0"/>
                  </a:moveTo>
                  <a:lnTo>
                    <a:pt x="0" y="803111"/>
                  </a:lnTo>
                </a:path>
              </a:pathLst>
            </a:custGeom>
            <a:ln w="19049">
              <a:solidFill>
                <a:srgbClr val="CC0000"/>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3176898" y="1952279"/>
              <a:ext cx="89523" cy="109651"/>
            </a:xfrm>
            <a:prstGeom prst="rect">
              <a:avLst/>
            </a:prstGeom>
          </p:spPr>
        </p:pic>
      </p:grpSp>
      <p:sp>
        <p:nvSpPr>
          <p:cNvPr id="17" name="object 17"/>
          <p:cNvSpPr txBox="1"/>
          <p:nvPr/>
        </p:nvSpPr>
        <p:spPr>
          <a:xfrm>
            <a:off x="4121399" y="3841550"/>
            <a:ext cx="708025" cy="358140"/>
          </a:xfrm>
          <a:prstGeom prst="rect">
            <a:avLst/>
          </a:prstGeom>
          <a:solidFill>
            <a:srgbClr val="CC0000">
              <a:alpha val="65359"/>
            </a:srgbClr>
          </a:solidFill>
        </p:spPr>
        <p:txBody>
          <a:bodyPr vert="horz" wrap="square" lIns="0" tIns="79375" rIns="0" bIns="0" rtlCol="0">
            <a:spAutoFit/>
          </a:bodyPr>
          <a:lstStyle/>
          <a:p>
            <a:pPr marL="85725">
              <a:lnSpc>
                <a:spcPct val="100000"/>
              </a:lnSpc>
              <a:spcBef>
                <a:spcPts val="625"/>
              </a:spcBef>
            </a:pPr>
            <a:r>
              <a:rPr sz="1200" spc="10" dirty="0">
                <a:solidFill>
                  <a:srgbClr val="FFFFFF"/>
                </a:solidFill>
                <a:latin typeface="Tahoma"/>
                <a:cs typeface="Tahoma"/>
              </a:rPr>
              <a:t>Kachia</a:t>
            </a:r>
            <a:endParaRPr sz="1200">
              <a:latin typeface="Tahoma"/>
              <a:cs typeface="Tahoma"/>
            </a:endParaRPr>
          </a:p>
        </p:txBody>
      </p:sp>
      <p:grpSp>
        <p:nvGrpSpPr>
          <p:cNvPr id="18" name="object 18"/>
          <p:cNvGrpSpPr/>
          <p:nvPr/>
        </p:nvGrpSpPr>
        <p:grpSpPr>
          <a:xfrm>
            <a:off x="3311398" y="3387891"/>
            <a:ext cx="972819" cy="485140"/>
            <a:chOff x="3311398" y="3387891"/>
            <a:chExt cx="972819" cy="485140"/>
          </a:xfrm>
        </p:grpSpPr>
        <p:sp>
          <p:nvSpPr>
            <p:cNvPr id="19" name="object 19"/>
            <p:cNvSpPr/>
            <p:nvPr/>
          </p:nvSpPr>
          <p:spPr>
            <a:xfrm>
              <a:off x="3442439" y="3458610"/>
              <a:ext cx="827405" cy="400050"/>
            </a:xfrm>
            <a:custGeom>
              <a:avLst/>
              <a:gdLst/>
              <a:ahLst/>
              <a:cxnLst/>
              <a:rect l="l" t="t" r="r" b="b"/>
              <a:pathLst>
                <a:path w="827404" h="400050">
                  <a:moveTo>
                    <a:pt x="826935" y="399689"/>
                  </a:moveTo>
                  <a:lnTo>
                    <a:pt x="0" y="0"/>
                  </a:lnTo>
                </a:path>
              </a:pathLst>
            </a:custGeom>
            <a:ln w="28574">
              <a:solidFill>
                <a:srgbClr val="CC0000"/>
              </a:solidFill>
            </a:ln>
          </p:spPr>
          <p:txBody>
            <a:bodyPr wrap="square" lIns="0" tIns="0" rIns="0" bIns="0" rtlCol="0"/>
            <a:lstStyle/>
            <a:p>
              <a:endParaRPr/>
            </a:p>
          </p:txBody>
        </p:sp>
        <p:pic>
          <p:nvPicPr>
            <p:cNvPr id="20" name="object 20"/>
            <p:cNvPicPr/>
            <p:nvPr/>
          </p:nvPicPr>
          <p:blipFill>
            <a:blip r:embed="rId5" cstate="print"/>
            <a:stretch>
              <a:fillRect/>
            </a:stretch>
          </p:blipFill>
          <p:spPr>
            <a:xfrm>
              <a:off x="3311398" y="3387891"/>
              <a:ext cx="165867" cy="12750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3AC1-54AA-4B34-AE68-E55D53A77F9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306DE34-D398-4AE5-A19A-AD9D50E979D7}"/>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4A7F3895-3E20-4489-8C14-D70E4E24C5C1}"/>
              </a:ext>
            </a:extLst>
          </p:cNvPr>
          <p:cNvPicPr>
            <a:picLocks noChangeAspect="1"/>
          </p:cNvPicPr>
          <p:nvPr/>
        </p:nvPicPr>
        <p:blipFill>
          <a:blip r:embed="rId2"/>
          <a:stretch>
            <a:fillRect/>
          </a:stretch>
        </p:blipFill>
        <p:spPr>
          <a:xfrm>
            <a:off x="0" y="514350"/>
            <a:ext cx="9144000" cy="4114800"/>
          </a:xfrm>
          <a:prstGeom prst="rect">
            <a:avLst/>
          </a:prstGeom>
        </p:spPr>
      </p:pic>
    </p:spTree>
    <p:extLst>
      <p:ext uri="{BB962C8B-B14F-4D97-AF65-F5344CB8AC3E}">
        <p14:creationId xmlns:p14="http://schemas.microsoft.com/office/powerpoint/2010/main" val="3753608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3AC1-54AA-4B34-AE68-E55D53A77F9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306DE34-D398-4AE5-A19A-AD9D50E979D7}"/>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23CA7AC5-297A-47FA-9DCE-F454CF4F1CF3}"/>
              </a:ext>
            </a:extLst>
          </p:cNvPr>
          <p:cNvPicPr>
            <a:picLocks noChangeAspect="1"/>
          </p:cNvPicPr>
          <p:nvPr/>
        </p:nvPicPr>
        <p:blipFill>
          <a:blip r:embed="rId2"/>
          <a:stretch>
            <a:fillRect/>
          </a:stretch>
        </p:blipFill>
        <p:spPr>
          <a:xfrm>
            <a:off x="0" y="514350"/>
            <a:ext cx="9144000" cy="4114800"/>
          </a:xfrm>
          <a:prstGeom prst="rect">
            <a:avLst/>
          </a:prstGeom>
        </p:spPr>
      </p:pic>
    </p:spTree>
    <p:extLst>
      <p:ext uri="{BB962C8B-B14F-4D97-AF65-F5344CB8AC3E}">
        <p14:creationId xmlns:p14="http://schemas.microsoft.com/office/powerpoint/2010/main" val="837394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474345"/>
          </a:xfrm>
          <a:custGeom>
            <a:avLst/>
            <a:gdLst/>
            <a:ahLst/>
            <a:cxnLst/>
            <a:rect l="l" t="t" r="r" b="b"/>
            <a:pathLst>
              <a:path w="9144000" h="474345">
                <a:moveTo>
                  <a:pt x="9143999" y="474299"/>
                </a:moveTo>
                <a:lnTo>
                  <a:pt x="0" y="474299"/>
                </a:lnTo>
                <a:lnTo>
                  <a:pt x="0" y="0"/>
                </a:lnTo>
                <a:lnTo>
                  <a:pt x="9143999" y="0"/>
                </a:lnTo>
                <a:lnTo>
                  <a:pt x="9143999" y="474299"/>
                </a:lnTo>
                <a:close/>
              </a:path>
            </a:pathLst>
          </a:custGeom>
          <a:solidFill>
            <a:srgbClr val="E73E3E"/>
          </a:solidFill>
        </p:spPr>
        <p:txBody>
          <a:bodyPr wrap="square" lIns="0" tIns="0" rIns="0" bIns="0" rtlCol="0"/>
          <a:lstStyle/>
          <a:p>
            <a:endParaRPr/>
          </a:p>
        </p:txBody>
      </p:sp>
      <p:sp>
        <p:nvSpPr>
          <p:cNvPr id="3" name="object 3"/>
          <p:cNvSpPr txBox="1">
            <a:spLocks noGrp="1"/>
          </p:cNvSpPr>
          <p:nvPr>
            <p:ph type="title"/>
          </p:nvPr>
        </p:nvSpPr>
        <p:spPr>
          <a:xfrm>
            <a:off x="73025" y="78973"/>
            <a:ext cx="3798570" cy="314960"/>
          </a:xfrm>
          <a:prstGeom prst="rect">
            <a:avLst/>
          </a:prstGeom>
        </p:spPr>
        <p:txBody>
          <a:bodyPr vert="horz" wrap="square" lIns="0" tIns="12700" rIns="0" bIns="0" rtlCol="0">
            <a:spAutoFit/>
          </a:bodyPr>
          <a:lstStyle/>
          <a:p>
            <a:pPr marL="12700">
              <a:lnSpc>
                <a:spcPct val="100000"/>
              </a:lnSpc>
              <a:spcBef>
                <a:spcPts val="100"/>
              </a:spcBef>
            </a:pPr>
            <a:r>
              <a:rPr sz="1900" b="1" spc="-125" dirty="0">
                <a:solidFill>
                  <a:schemeClr val="bg1"/>
                </a:solidFill>
              </a:rPr>
              <a:t>Example</a:t>
            </a:r>
            <a:r>
              <a:rPr sz="1900" b="1" spc="-180" dirty="0">
                <a:solidFill>
                  <a:schemeClr val="bg1"/>
                </a:solidFill>
              </a:rPr>
              <a:t> </a:t>
            </a:r>
            <a:r>
              <a:rPr sz="1900" b="1" spc="-70" dirty="0">
                <a:solidFill>
                  <a:schemeClr val="bg1"/>
                </a:solidFill>
              </a:rPr>
              <a:t>of</a:t>
            </a:r>
            <a:r>
              <a:rPr sz="1900" b="1" spc="-180" dirty="0">
                <a:solidFill>
                  <a:schemeClr val="bg1"/>
                </a:solidFill>
              </a:rPr>
              <a:t> </a:t>
            </a:r>
            <a:r>
              <a:rPr sz="1900" b="1" spc="-85" dirty="0">
                <a:solidFill>
                  <a:schemeClr val="bg1"/>
                </a:solidFill>
              </a:rPr>
              <a:t>Cross</a:t>
            </a:r>
            <a:r>
              <a:rPr sz="1900" b="1" spc="-180" dirty="0">
                <a:solidFill>
                  <a:schemeClr val="bg1"/>
                </a:solidFill>
              </a:rPr>
              <a:t> </a:t>
            </a:r>
            <a:r>
              <a:rPr sz="1900" b="1" spc="-135" dirty="0">
                <a:solidFill>
                  <a:schemeClr val="bg1"/>
                </a:solidFill>
              </a:rPr>
              <a:t>River</a:t>
            </a:r>
            <a:r>
              <a:rPr sz="1900" b="1" spc="-180" dirty="0">
                <a:solidFill>
                  <a:schemeClr val="bg1"/>
                </a:solidFill>
              </a:rPr>
              <a:t> </a:t>
            </a:r>
            <a:r>
              <a:rPr sz="1900" b="1" spc="-120" dirty="0">
                <a:solidFill>
                  <a:schemeClr val="bg1"/>
                </a:solidFill>
              </a:rPr>
              <a:t>Distribution</a:t>
            </a:r>
            <a:endParaRPr sz="1900" b="1" dirty="0">
              <a:solidFill>
                <a:schemeClr val="bg1"/>
              </a:solidFill>
            </a:endParaRPr>
          </a:p>
        </p:txBody>
      </p:sp>
      <p:sp>
        <p:nvSpPr>
          <p:cNvPr id="4" name="object 4"/>
          <p:cNvSpPr txBox="1"/>
          <p:nvPr/>
        </p:nvSpPr>
        <p:spPr>
          <a:xfrm>
            <a:off x="7089278" y="4546623"/>
            <a:ext cx="1414780" cy="50419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595959"/>
                </a:solidFill>
                <a:latin typeface="Arial"/>
                <a:cs typeface="Arial"/>
              </a:rPr>
              <a:t>20</a:t>
            </a:r>
            <a:endParaRPr sz="1000">
              <a:latin typeface="Arial"/>
              <a:cs typeface="Arial"/>
            </a:endParaRPr>
          </a:p>
          <a:p>
            <a:pPr marL="23495" marR="5080">
              <a:lnSpc>
                <a:spcPct val="100000"/>
              </a:lnSpc>
              <a:spcBef>
                <a:spcPts val="645"/>
              </a:spcBef>
            </a:pPr>
            <a:r>
              <a:rPr sz="800" i="1" spc="15" dirty="0">
                <a:solidFill>
                  <a:srgbClr val="666666"/>
                </a:solidFill>
                <a:latin typeface="Trebuchet MS"/>
                <a:cs typeface="Trebuchet MS"/>
              </a:rPr>
              <a:t>A</a:t>
            </a:r>
            <a:r>
              <a:rPr sz="800" i="1" spc="-5" dirty="0">
                <a:solidFill>
                  <a:srgbClr val="666666"/>
                </a:solidFill>
                <a:latin typeface="Trebuchet MS"/>
                <a:cs typeface="Trebuchet MS"/>
              </a:rPr>
              <a:t>s</a:t>
            </a:r>
            <a:r>
              <a:rPr sz="800" i="1" spc="-10" dirty="0">
                <a:solidFill>
                  <a:srgbClr val="666666"/>
                </a:solidFill>
                <a:latin typeface="Trebuchet MS"/>
                <a:cs typeface="Trebuchet MS"/>
              </a:rPr>
              <a:t>suming</a:t>
            </a:r>
            <a:r>
              <a:rPr sz="800" i="1" spc="-90" dirty="0">
                <a:solidFill>
                  <a:srgbClr val="666666"/>
                </a:solidFill>
                <a:latin typeface="Trebuchet MS"/>
                <a:cs typeface="Trebuchet MS"/>
              </a:rPr>
              <a:t> </a:t>
            </a:r>
            <a:r>
              <a:rPr sz="800" i="1" dirty="0">
                <a:solidFill>
                  <a:srgbClr val="666666"/>
                </a:solidFill>
                <a:latin typeface="Trebuchet MS"/>
                <a:cs typeface="Trebuchet MS"/>
              </a:rPr>
              <a:t>a</a:t>
            </a:r>
            <a:r>
              <a:rPr sz="800" i="1" spc="-90" dirty="0">
                <a:solidFill>
                  <a:srgbClr val="666666"/>
                </a:solidFill>
                <a:latin typeface="Trebuchet MS"/>
                <a:cs typeface="Trebuchet MS"/>
              </a:rPr>
              <a:t> </a:t>
            </a:r>
            <a:r>
              <a:rPr sz="800" i="1" spc="-25" dirty="0">
                <a:solidFill>
                  <a:srgbClr val="666666"/>
                </a:solidFill>
                <a:latin typeface="Trebuchet MS"/>
                <a:cs typeface="Trebuchet MS"/>
              </a:rPr>
              <a:t>n</a:t>
            </a:r>
            <a:r>
              <a:rPr sz="800" i="1" spc="-30" dirty="0">
                <a:solidFill>
                  <a:srgbClr val="666666"/>
                </a:solidFill>
                <a:latin typeface="Trebuchet MS"/>
                <a:cs typeface="Trebuchet MS"/>
              </a:rPr>
              <a:t>o-ﬂy</a:t>
            </a:r>
            <a:r>
              <a:rPr sz="800" i="1" spc="-90" dirty="0">
                <a:solidFill>
                  <a:srgbClr val="666666"/>
                </a:solidFill>
                <a:latin typeface="Trebuchet MS"/>
                <a:cs typeface="Trebuchet MS"/>
              </a:rPr>
              <a:t> </a:t>
            </a:r>
            <a:r>
              <a:rPr sz="800" i="1" spc="-20" dirty="0">
                <a:solidFill>
                  <a:srgbClr val="666666"/>
                </a:solidFill>
                <a:latin typeface="Trebuchet MS"/>
                <a:cs typeface="Trebuchet MS"/>
              </a:rPr>
              <a:t>zo</a:t>
            </a:r>
            <a:r>
              <a:rPr sz="800" i="1" spc="-30" dirty="0">
                <a:solidFill>
                  <a:srgbClr val="666666"/>
                </a:solidFill>
                <a:latin typeface="Trebuchet MS"/>
                <a:cs typeface="Trebuchet MS"/>
              </a:rPr>
              <a:t>n</a:t>
            </a:r>
            <a:r>
              <a:rPr sz="800" i="1" spc="-20" dirty="0">
                <a:solidFill>
                  <a:srgbClr val="666666"/>
                </a:solidFill>
                <a:latin typeface="Trebuchet MS"/>
                <a:cs typeface="Trebuchet MS"/>
              </a:rPr>
              <a:t>e</a:t>
            </a:r>
            <a:r>
              <a:rPr sz="800" i="1" spc="-90" dirty="0">
                <a:solidFill>
                  <a:srgbClr val="666666"/>
                </a:solidFill>
                <a:latin typeface="Trebuchet MS"/>
                <a:cs typeface="Trebuchet MS"/>
              </a:rPr>
              <a:t> </a:t>
            </a:r>
            <a:r>
              <a:rPr sz="800" i="1" spc="-65" dirty="0">
                <a:solidFill>
                  <a:srgbClr val="666666"/>
                </a:solidFill>
                <a:latin typeface="Trebuchet MS"/>
                <a:cs typeface="Trebuchet MS"/>
              </a:rPr>
              <a:t>r</a:t>
            </a:r>
            <a:r>
              <a:rPr sz="800" i="1" spc="-10" dirty="0">
                <a:solidFill>
                  <a:srgbClr val="666666"/>
                </a:solidFill>
                <a:latin typeface="Trebuchet MS"/>
                <a:cs typeface="Trebuchet MS"/>
              </a:rPr>
              <a:t>adius</a:t>
            </a:r>
            <a:r>
              <a:rPr sz="800" i="1" spc="-90" dirty="0">
                <a:solidFill>
                  <a:srgbClr val="666666"/>
                </a:solidFill>
                <a:latin typeface="Trebuchet MS"/>
                <a:cs typeface="Trebuchet MS"/>
              </a:rPr>
              <a:t> </a:t>
            </a:r>
            <a:r>
              <a:rPr sz="800" i="1" spc="-15" dirty="0">
                <a:solidFill>
                  <a:srgbClr val="666666"/>
                </a:solidFill>
                <a:latin typeface="Trebuchet MS"/>
                <a:cs typeface="Trebuchet MS"/>
              </a:rPr>
              <a:t>o</a:t>
            </a:r>
            <a:r>
              <a:rPr sz="800" i="1" spc="-40" dirty="0">
                <a:solidFill>
                  <a:srgbClr val="666666"/>
                </a:solidFill>
                <a:latin typeface="Trebuchet MS"/>
                <a:cs typeface="Trebuchet MS"/>
              </a:rPr>
              <a:t>f </a:t>
            </a:r>
            <a:r>
              <a:rPr sz="800" i="1" spc="-35" dirty="0">
                <a:solidFill>
                  <a:srgbClr val="666666"/>
                </a:solidFill>
                <a:latin typeface="Trebuchet MS"/>
                <a:cs typeface="Trebuchet MS"/>
              </a:rPr>
              <a:t> </a:t>
            </a:r>
            <a:r>
              <a:rPr sz="800" i="1" spc="-45" dirty="0">
                <a:solidFill>
                  <a:srgbClr val="666666"/>
                </a:solidFill>
                <a:latin typeface="Trebuchet MS"/>
                <a:cs typeface="Trebuchet MS"/>
              </a:rPr>
              <a:t>10km</a:t>
            </a:r>
            <a:r>
              <a:rPr sz="800" i="1" spc="-90" dirty="0">
                <a:solidFill>
                  <a:srgbClr val="666666"/>
                </a:solidFill>
                <a:latin typeface="Trebuchet MS"/>
                <a:cs typeface="Trebuchet MS"/>
              </a:rPr>
              <a:t> </a:t>
            </a:r>
            <a:r>
              <a:rPr sz="800" i="1" spc="-30" dirty="0">
                <a:solidFill>
                  <a:srgbClr val="666666"/>
                </a:solidFill>
                <a:latin typeface="Trebuchet MS"/>
                <a:cs typeface="Trebuchet MS"/>
              </a:rPr>
              <a:t>at</a:t>
            </a:r>
            <a:r>
              <a:rPr sz="800" i="1" spc="-90" dirty="0">
                <a:solidFill>
                  <a:srgbClr val="666666"/>
                </a:solidFill>
                <a:latin typeface="Trebuchet MS"/>
                <a:cs typeface="Trebuchet MS"/>
              </a:rPr>
              <a:t> </a:t>
            </a:r>
            <a:r>
              <a:rPr sz="800" i="1" spc="-30" dirty="0">
                <a:solidFill>
                  <a:srgbClr val="666666"/>
                </a:solidFill>
                <a:latin typeface="Trebuchet MS"/>
                <a:cs typeface="Trebuchet MS"/>
              </a:rPr>
              <a:t>air</a:t>
            </a:r>
            <a:r>
              <a:rPr sz="800" i="1" spc="-40" dirty="0">
                <a:solidFill>
                  <a:srgbClr val="666666"/>
                </a:solidFill>
                <a:latin typeface="Trebuchet MS"/>
                <a:cs typeface="Trebuchet MS"/>
              </a:rPr>
              <a:t>p</a:t>
            </a:r>
            <a:r>
              <a:rPr sz="800" i="1" spc="-35" dirty="0">
                <a:solidFill>
                  <a:srgbClr val="666666"/>
                </a:solidFill>
                <a:latin typeface="Trebuchet MS"/>
                <a:cs typeface="Trebuchet MS"/>
              </a:rPr>
              <a:t>o</a:t>
            </a:r>
            <a:r>
              <a:rPr sz="800" i="1" spc="-15" dirty="0">
                <a:solidFill>
                  <a:srgbClr val="666666"/>
                </a:solidFill>
                <a:latin typeface="Trebuchet MS"/>
                <a:cs typeface="Trebuchet MS"/>
              </a:rPr>
              <a:t>r</a:t>
            </a:r>
            <a:r>
              <a:rPr sz="800" i="1" spc="-5" dirty="0">
                <a:solidFill>
                  <a:srgbClr val="666666"/>
                </a:solidFill>
                <a:latin typeface="Trebuchet MS"/>
                <a:cs typeface="Trebuchet MS"/>
              </a:rPr>
              <a:t>ts</a:t>
            </a:r>
            <a:endParaRPr sz="800">
              <a:latin typeface="Trebuchet MS"/>
              <a:cs typeface="Trebuchet MS"/>
            </a:endParaRPr>
          </a:p>
        </p:txBody>
      </p:sp>
      <p:sp>
        <p:nvSpPr>
          <p:cNvPr id="5" name="object 5"/>
          <p:cNvSpPr txBox="1"/>
          <p:nvPr/>
        </p:nvSpPr>
        <p:spPr>
          <a:xfrm>
            <a:off x="276200" y="4888600"/>
            <a:ext cx="3317240"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606060"/>
                </a:solidFill>
                <a:latin typeface="Tahoma"/>
                <a:cs typeface="Tahoma"/>
              </a:rPr>
              <a:t>Zipline</a:t>
            </a:r>
            <a:r>
              <a:rPr sz="700" spc="-75" dirty="0">
                <a:solidFill>
                  <a:srgbClr val="606060"/>
                </a:solidFill>
                <a:latin typeface="Tahoma"/>
                <a:cs typeface="Tahoma"/>
              </a:rPr>
              <a:t> </a:t>
            </a:r>
            <a:r>
              <a:rPr sz="700" spc="-5" dirty="0">
                <a:solidFill>
                  <a:srgbClr val="606060"/>
                </a:solidFill>
                <a:latin typeface="Tahoma"/>
                <a:cs typeface="Tahoma"/>
              </a:rPr>
              <a:t>proprietary</a:t>
            </a:r>
            <a:r>
              <a:rPr sz="700" spc="-75" dirty="0">
                <a:solidFill>
                  <a:srgbClr val="606060"/>
                </a:solidFill>
                <a:latin typeface="Tahoma"/>
                <a:cs typeface="Tahoma"/>
              </a:rPr>
              <a:t> </a:t>
            </a:r>
            <a:r>
              <a:rPr sz="700" spc="-20" dirty="0">
                <a:solidFill>
                  <a:srgbClr val="606060"/>
                </a:solidFill>
                <a:latin typeface="Tahoma"/>
                <a:cs typeface="Tahoma"/>
              </a:rPr>
              <a:t>&amp;</a:t>
            </a:r>
            <a:r>
              <a:rPr sz="700" spc="-75" dirty="0">
                <a:solidFill>
                  <a:srgbClr val="606060"/>
                </a:solidFill>
                <a:latin typeface="Tahoma"/>
                <a:cs typeface="Tahoma"/>
              </a:rPr>
              <a:t> </a:t>
            </a:r>
            <a:r>
              <a:rPr sz="700" dirty="0">
                <a:solidFill>
                  <a:srgbClr val="606060"/>
                </a:solidFill>
                <a:latin typeface="Tahoma"/>
                <a:cs typeface="Tahoma"/>
              </a:rPr>
              <a:t>conﬁdential.</a:t>
            </a:r>
            <a:r>
              <a:rPr sz="700" spc="75" dirty="0">
                <a:solidFill>
                  <a:srgbClr val="606060"/>
                </a:solidFill>
                <a:latin typeface="Tahoma"/>
                <a:cs typeface="Tahoma"/>
              </a:rPr>
              <a:t> </a:t>
            </a:r>
            <a:r>
              <a:rPr sz="700" spc="-35" dirty="0">
                <a:solidFill>
                  <a:srgbClr val="606060"/>
                </a:solidFill>
                <a:latin typeface="Tahoma"/>
                <a:cs typeface="Tahoma"/>
              </a:rPr>
              <a:t>©</a:t>
            </a:r>
            <a:r>
              <a:rPr sz="700" spc="-75" dirty="0">
                <a:solidFill>
                  <a:srgbClr val="606060"/>
                </a:solidFill>
                <a:latin typeface="Tahoma"/>
                <a:cs typeface="Tahoma"/>
              </a:rPr>
              <a:t> </a:t>
            </a:r>
            <a:r>
              <a:rPr sz="700" spc="-45" dirty="0">
                <a:solidFill>
                  <a:srgbClr val="606060"/>
                </a:solidFill>
                <a:latin typeface="Tahoma"/>
                <a:cs typeface="Tahoma"/>
              </a:rPr>
              <a:t>2021</a:t>
            </a:r>
            <a:r>
              <a:rPr sz="700" spc="75" dirty="0">
                <a:solidFill>
                  <a:srgbClr val="606060"/>
                </a:solidFill>
                <a:latin typeface="Tahoma"/>
                <a:cs typeface="Tahoma"/>
              </a:rPr>
              <a:t> </a:t>
            </a:r>
            <a:r>
              <a:rPr sz="700" dirty="0">
                <a:solidFill>
                  <a:srgbClr val="606060"/>
                </a:solidFill>
                <a:latin typeface="Tahoma"/>
                <a:cs typeface="Tahoma"/>
              </a:rPr>
              <a:t>Zipline</a:t>
            </a:r>
            <a:r>
              <a:rPr sz="700" spc="-75" dirty="0">
                <a:solidFill>
                  <a:srgbClr val="606060"/>
                </a:solidFill>
                <a:latin typeface="Tahoma"/>
                <a:cs typeface="Tahoma"/>
              </a:rPr>
              <a:t> </a:t>
            </a:r>
            <a:r>
              <a:rPr sz="700" spc="-10" dirty="0">
                <a:solidFill>
                  <a:srgbClr val="606060"/>
                </a:solidFill>
                <a:latin typeface="Tahoma"/>
                <a:cs typeface="Tahoma"/>
              </a:rPr>
              <a:t>International</a:t>
            </a:r>
            <a:r>
              <a:rPr sz="700" spc="-75" dirty="0">
                <a:solidFill>
                  <a:srgbClr val="606060"/>
                </a:solidFill>
                <a:latin typeface="Tahoma"/>
                <a:cs typeface="Tahoma"/>
              </a:rPr>
              <a:t> </a:t>
            </a:r>
            <a:r>
              <a:rPr sz="700" spc="-25" dirty="0">
                <a:solidFill>
                  <a:srgbClr val="606060"/>
                </a:solidFill>
                <a:latin typeface="Tahoma"/>
                <a:cs typeface="Tahoma"/>
              </a:rPr>
              <a:t>Inc.</a:t>
            </a:r>
            <a:r>
              <a:rPr sz="700" spc="75" dirty="0">
                <a:solidFill>
                  <a:srgbClr val="606060"/>
                </a:solidFill>
                <a:latin typeface="Tahoma"/>
                <a:cs typeface="Tahoma"/>
              </a:rPr>
              <a:t> </a:t>
            </a:r>
            <a:r>
              <a:rPr sz="700" spc="-5" dirty="0">
                <a:solidFill>
                  <a:srgbClr val="606060"/>
                </a:solidFill>
                <a:latin typeface="Tahoma"/>
                <a:cs typeface="Tahoma"/>
              </a:rPr>
              <a:t>All</a:t>
            </a:r>
            <a:r>
              <a:rPr sz="700" spc="-75" dirty="0">
                <a:solidFill>
                  <a:srgbClr val="606060"/>
                </a:solidFill>
                <a:latin typeface="Tahoma"/>
                <a:cs typeface="Tahoma"/>
              </a:rPr>
              <a:t> </a:t>
            </a:r>
            <a:r>
              <a:rPr sz="700" dirty="0">
                <a:solidFill>
                  <a:srgbClr val="606060"/>
                </a:solidFill>
                <a:latin typeface="Tahoma"/>
                <a:cs typeface="Tahoma"/>
              </a:rPr>
              <a:t>rights</a:t>
            </a:r>
            <a:r>
              <a:rPr sz="700" spc="-75" dirty="0">
                <a:solidFill>
                  <a:srgbClr val="606060"/>
                </a:solidFill>
                <a:latin typeface="Tahoma"/>
                <a:cs typeface="Tahoma"/>
              </a:rPr>
              <a:t> </a:t>
            </a:r>
            <a:r>
              <a:rPr sz="700" spc="-5" dirty="0">
                <a:solidFill>
                  <a:srgbClr val="606060"/>
                </a:solidFill>
                <a:latin typeface="Tahoma"/>
                <a:cs typeface="Tahoma"/>
              </a:rPr>
              <a:t>reserved.</a:t>
            </a:r>
            <a:endParaRPr sz="700">
              <a:latin typeface="Tahoma"/>
              <a:cs typeface="Tahoma"/>
            </a:endParaRPr>
          </a:p>
        </p:txBody>
      </p:sp>
      <p:graphicFrame>
        <p:nvGraphicFramePr>
          <p:cNvPr id="6" name="object 6"/>
          <p:cNvGraphicFramePr>
            <a:graphicFrameLocks noGrp="1"/>
          </p:cNvGraphicFramePr>
          <p:nvPr/>
        </p:nvGraphicFramePr>
        <p:xfrm>
          <a:off x="6072262" y="769162"/>
          <a:ext cx="3057524" cy="3628390"/>
        </p:xfrm>
        <a:graphic>
          <a:graphicData uri="http://schemas.openxmlformats.org/drawingml/2006/table">
            <a:tbl>
              <a:tblPr firstRow="1" bandRow="1">
                <a:tableStyleId>{2D5ABB26-0587-4C30-8999-92F81FD0307C}</a:tableStyleId>
              </a:tblPr>
              <a:tblGrid>
                <a:gridCol w="2040255">
                  <a:extLst>
                    <a:ext uri="{9D8B030D-6E8A-4147-A177-3AD203B41FA5}">
                      <a16:colId xmlns:a16="http://schemas.microsoft.com/office/drawing/2014/main" val="20000"/>
                    </a:ext>
                  </a:extLst>
                </a:gridCol>
                <a:gridCol w="1017269">
                  <a:extLst>
                    <a:ext uri="{9D8B030D-6E8A-4147-A177-3AD203B41FA5}">
                      <a16:colId xmlns:a16="http://schemas.microsoft.com/office/drawing/2014/main" val="20001"/>
                    </a:ext>
                  </a:extLst>
                </a:gridCol>
              </a:tblGrid>
              <a:tr h="363220">
                <a:tc>
                  <a:txBody>
                    <a:bodyPr/>
                    <a:lstStyle/>
                    <a:p>
                      <a:pPr marR="76835" algn="r">
                        <a:lnSpc>
                          <a:spcPct val="100000"/>
                        </a:lnSpc>
                        <a:spcBef>
                          <a:spcPts val="630"/>
                        </a:spcBef>
                      </a:pPr>
                      <a:r>
                        <a:rPr sz="1100" b="1" spc="130" dirty="0">
                          <a:latin typeface="Calibri"/>
                          <a:cs typeface="Calibri"/>
                        </a:rPr>
                        <a:t>#</a:t>
                      </a:r>
                      <a:r>
                        <a:rPr sz="1100" b="1" spc="15" dirty="0">
                          <a:latin typeface="Calibri"/>
                          <a:cs typeface="Calibri"/>
                        </a:rPr>
                        <a:t> </a:t>
                      </a:r>
                      <a:r>
                        <a:rPr sz="1100" b="1" spc="25" dirty="0">
                          <a:latin typeface="Calibri"/>
                          <a:cs typeface="Calibri"/>
                        </a:rPr>
                        <a:t>of</a:t>
                      </a:r>
                      <a:r>
                        <a:rPr sz="1100" b="1" spc="20" dirty="0">
                          <a:latin typeface="Calibri"/>
                          <a:cs typeface="Calibri"/>
                        </a:rPr>
                        <a:t> </a:t>
                      </a:r>
                      <a:r>
                        <a:rPr sz="1100" b="1" spc="40" dirty="0">
                          <a:latin typeface="Calibri"/>
                          <a:cs typeface="Calibri"/>
                        </a:rPr>
                        <a:t>Facilities</a:t>
                      </a:r>
                      <a:r>
                        <a:rPr sz="1100" b="1" spc="20" dirty="0">
                          <a:latin typeface="Calibri"/>
                          <a:cs typeface="Calibri"/>
                        </a:rPr>
                        <a:t> </a:t>
                      </a:r>
                      <a:r>
                        <a:rPr sz="1100" b="1" spc="55" dirty="0">
                          <a:latin typeface="Calibri"/>
                          <a:cs typeface="Calibri"/>
                        </a:rPr>
                        <a:t>Reached</a:t>
                      </a:r>
                      <a:endParaRPr sz="1100">
                        <a:latin typeface="Calibri"/>
                        <a:cs typeface="Calibri"/>
                      </a:endParaRPr>
                    </a:p>
                  </a:txBody>
                  <a:tcPr marL="0" marR="0" marT="8001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70"/>
                        </a:spcBef>
                      </a:pPr>
                      <a:r>
                        <a:rPr sz="1200" b="1" spc="10" dirty="0">
                          <a:latin typeface="Calibri"/>
                          <a:cs typeface="Calibri"/>
                        </a:rPr>
                        <a:t>~1100</a:t>
                      </a:r>
                      <a:endParaRPr sz="1200">
                        <a:latin typeface="Calibri"/>
                        <a:cs typeface="Calibri"/>
                      </a:endParaRPr>
                    </a:p>
                  </a:txBody>
                  <a:tcPr marL="0" marR="0" marT="8509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0"/>
                  </a:ext>
                </a:extLst>
              </a:tr>
              <a:tr h="525145">
                <a:tc>
                  <a:txBody>
                    <a:bodyPr/>
                    <a:lstStyle/>
                    <a:p>
                      <a:pPr marR="76835" algn="r">
                        <a:lnSpc>
                          <a:spcPct val="100000"/>
                        </a:lnSpc>
                        <a:spcBef>
                          <a:spcPts val="630"/>
                        </a:spcBef>
                      </a:pPr>
                      <a:r>
                        <a:rPr sz="1100" b="1" spc="65" dirty="0">
                          <a:latin typeface="Calibri"/>
                          <a:cs typeface="Calibri"/>
                        </a:rPr>
                        <a:t>Coverage</a:t>
                      </a:r>
                      <a:r>
                        <a:rPr sz="1100" b="1" spc="15" dirty="0">
                          <a:latin typeface="Calibri"/>
                          <a:cs typeface="Calibri"/>
                        </a:rPr>
                        <a:t> </a:t>
                      </a:r>
                      <a:r>
                        <a:rPr sz="1100" b="1" spc="25" dirty="0">
                          <a:latin typeface="Calibri"/>
                          <a:cs typeface="Calibri"/>
                        </a:rPr>
                        <a:t>of</a:t>
                      </a:r>
                      <a:r>
                        <a:rPr sz="1100" b="1" spc="20" dirty="0">
                          <a:latin typeface="Calibri"/>
                          <a:cs typeface="Calibri"/>
                        </a:rPr>
                        <a:t> </a:t>
                      </a:r>
                      <a:r>
                        <a:rPr sz="1100" b="1" spc="55" dirty="0">
                          <a:latin typeface="Calibri"/>
                          <a:cs typeface="Calibri"/>
                        </a:rPr>
                        <a:t>Hard</a:t>
                      </a:r>
                      <a:r>
                        <a:rPr sz="1100" b="1" spc="20" dirty="0">
                          <a:latin typeface="Calibri"/>
                          <a:cs typeface="Calibri"/>
                        </a:rPr>
                        <a:t> </a:t>
                      </a:r>
                      <a:r>
                        <a:rPr sz="1100" b="1" spc="15" dirty="0">
                          <a:latin typeface="Calibri"/>
                          <a:cs typeface="Calibri"/>
                        </a:rPr>
                        <a:t>to</a:t>
                      </a:r>
                      <a:r>
                        <a:rPr sz="1100" b="1" spc="20" dirty="0">
                          <a:latin typeface="Calibri"/>
                          <a:cs typeface="Calibri"/>
                        </a:rPr>
                        <a:t> </a:t>
                      </a:r>
                      <a:r>
                        <a:rPr sz="1100" b="1" spc="55" dirty="0">
                          <a:latin typeface="Calibri"/>
                          <a:cs typeface="Calibri"/>
                        </a:rPr>
                        <a:t>Reach</a:t>
                      </a:r>
                      <a:endParaRPr sz="1100">
                        <a:latin typeface="Calibri"/>
                        <a:cs typeface="Calibri"/>
                      </a:endParaRPr>
                    </a:p>
                    <a:p>
                      <a:pPr marR="77470" algn="r">
                        <a:lnSpc>
                          <a:spcPct val="100000"/>
                        </a:lnSpc>
                        <a:spcBef>
                          <a:spcPts val="30"/>
                        </a:spcBef>
                      </a:pPr>
                      <a:r>
                        <a:rPr sz="1100" b="1" spc="40" dirty="0">
                          <a:latin typeface="Calibri"/>
                          <a:cs typeface="Calibri"/>
                        </a:rPr>
                        <a:t>Facilities</a:t>
                      </a:r>
                      <a:endParaRPr sz="1100">
                        <a:latin typeface="Calibri"/>
                        <a:cs typeface="Calibri"/>
                      </a:endParaRPr>
                    </a:p>
                  </a:txBody>
                  <a:tcPr marL="0" marR="0" marT="8001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nSpc>
                          <a:spcPct val="100000"/>
                        </a:lnSpc>
                        <a:spcBef>
                          <a:spcPts val="40"/>
                        </a:spcBef>
                      </a:pPr>
                      <a:endParaRPr sz="1100">
                        <a:latin typeface="Times New Roman"/>
                        <a:cs typeface="Times New Roman"/>
                      </a:endParaRPr>
                    </a:p>
                    <a:p>
                      <a:pPr algn="ctr">
                        <a:lnSpc>
                          <a:spcPct val="100000"/>
                        </a:lnSpc>
                        <a:spcBef>
                          <a:spcPts val="5"/>
                        </a:spcBef>
                      </a:pPr>
                      <a:r>
                        <a:rPr sz="1200" b="1" spc="70" dirty="0">
                          <a:latin typeface="Calibri"/>
                          <a:cs typeface="Calibri"/>
                        </a:rPr>
                        <a:t>~99%</a:t>
                      </a:r>
                      <a:endParaRPr sz="1200">
                        <a:latin typeface="Calibri"/>
                        <a:cs typeface="Calibri"/>
                      </a:endParaRPr>
                    </a:p>
                  </a:txBody>
                  <a:tcPr marL="0" marR="0" marT="508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1"/>
                  </a:ext>
                </a:extLst>
              </a:tr>
              <a:tr h="363220">
                <a:tc>
                  <a:txBody>
                    <a:bodyPr/>
                    <a:lstStyle/>
                    <a:p>
                      <a:pPr marR="76835" algn="r">
                        <a:lnSpc>
                          <a:spcPct val="100000"/>
                        </a:lnSpc>
                        <a:spcBef>
                          <a:spcPts val="630"/>
                        </a:spcBef>
                      </a:pPr>
                      <a:r>
                        <a:rPr sz="1100" b="1" spc="130" dirty="0">
                          <a:latin typeface="Calibri"/>
                          <a:cs typeface="Calibri"/>
                        </a:rPr>
                        <a:t>#</a:t>
                      </a:r>
                      <a:r>
                        <a:rPr sz="1100" b="1" spc="15" dirty="0">
                          <a:latin typeface="Calibri"/>
                          <a:cs typeface="Calibri"/>
                        </a:rPr>
                        <a:t> </a:t>
                      </a:r>
                      <a:r>
                        <a:rPr sz="1100" b="1" spc="25" dirty="0">
                          <a:latin typeface="Calibri"/>
                          <a:cs typeface="Calibri"/>
                        </a:rPr>
                        <a:t>of</a:t>
                      </a:r>
                      <a:r>
                        <a:rPr sz="1100" b="1" spc="20" dirty="0">
                          <a:latin typeface="Calibri"/>
                          <a:cs typeface="Calibri"/>
                        </a:rPr>
                        <a:t> </a:t>
                      </a:r>
                      <a:r>
                        <a:rPr sz="1100" b="1" spc="40" dirty="0">
                          <a:latin typeface="Calibri"/>
                          <a:cs typeface="Calibri"/>
                        </a:rPr>
                        <a:t>Facilities</a:t>
                      </a:r>
                      <a:r>
                        <a:rPr sz="1100" b="1" spc="20" dirty="0">
                          <a:latin typeface="Calibri"/>
                          <a:cs typeface="Calibri"/>
                        </a:rPr>
                        <a:t> </a:t>
                      </a:r>
                      <a:r>
                        <a:rPr sz="1100" b="1" spc="25" dirty="0">
                          <a:latin typeface="Calibri"/>
                          <a:cs typeface="Calibri"/>
                        </a:rPr>
                        <a:t>not</a:t>
                      </a:r>
                      <a:r>
                        <a:rPr sz="1100" b="1" spc="20" dirty="0">
                          <a:latin typeface="Calibri"/>
                          <a:cs typeface="Calibri"/>
                        </a:rPr>
                        <a:t> </a:t>
                      </a:r>
                      <a:r>
                        <a:rPr sz="1100" b="1" spc="60" dirty="0">
                          <a:latin typeface="Calibri"/>
                          <a:cs typeface="Calibri"/>
                        </a:rPr>
                        <a:t>Covered</a:t>
                      </a:r>
                      <a:endParaRPr sz="1100">
                        <a:latin typeface="Calibri"/>
                        <a:cs typeface="Calibri"/>
                      </a:endParaRPr>
                    </a:p>
                  </a:txBody>
                  <a:tcPr marL="0" marR="0" marT="8001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70"/>
                        </a:spcBef>
                      </a:pPr>
                      <a:r>
                        <a:rPr sz="1200" b="1" spc="5" dirty="0">
                          <a:latin typeface="Calibri"/>
                          <a:cs typeface="Calibri"/>
                        </a:rPr>
                        <a:t>~15</a:t>
                      </a:r>
                      <a:endParaRPr sz="1200">
                        <a:latin typeface="Calibri"/>
                        <a:cs typeface="Calibri"/>
                      </a:endParaRPr>
                    </a:p>
                  </a:txBody>
                  <a:tcPr marL="0" marR="0" marT="8509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2"/>
                  </a:ext>
                </a:extLst>
              </a:tr>
              <a:tr h="363220">
                <a:tc>
                  <a:txBody>
                    <a:bodyPr/>
                    <a:lstStyle/>
                    <a:p>
                      <a:pPr marR="76835" algn="r">
                        <a:lnSpc>
                          <a:spcPct val="100000"/>
                        </a:lnSpc>
                        <a:spcBef>
                          <a:spcPts val="630"/>
                        </a:spcBef>
                      </a:pPr>
                      <a:r>
                        <a:rPr sz="1100" b="1" spc="130" dirty="0">
                          <a:latin typeface="Calibri"/>
                          <a:cs typeface="Calibri"/>
                        </a:rPr>
                        <a:t>DC</a:t>
                      </a:r>
                      <a:r>
                        <a:rPr sz="1100" b="1" spc="20" dirty="0">
                          <a:latin typeface="Calibri"/>
                          <a:cs typeface="Calibri"/>
                        </a:rPr>
                        <a:t> </a:t>
                      </a:r>
                      <a:r>
                        <a:rPr sz="1100" b="1" spc="50" dirty="0">
                          <a:latin typeface="Calibri"/>
                          <a:cs typeface="Calibri"/>
                        </a:rPr>
                        <a:t>Distance</a:t>
                      </a:r>
                      <a:r>
                        <a:rPr sz="1100" b="1" spc="20" dirty="0">
                          <a:latin typeface="Calibri"/>
                          <a:cs typeface="Calibri"/>
                        </a:rPr>
                        <a:t> from </a:t>
                      </a:r>
                      <a:r>
                        <a:rPr sz="1100" b="1" spc="45" dirty="0">
                          <a:latin typeface="Calibri"/>
                          <a:cs typeface="Calibri"/>
                        </a:rPr>
                        <a:t>Supplier</a:t>
                      </a:r>
                      <a:endParaRPr sz="1100">
                        <a:latin typeface="Calibri"/>
                        <a:cs typeface="Calibri"/>
                      </a:endParaRPr>
                    </a:p>
                  </a:txBody>
                  <a:tcPr marL="0" marR="0" marT="8001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70"/>
                        </a:spcBef>
                      </a:pPr>
                      <a:r>
                        <a:rPr sz="1200" b="1" spc="45" dirty="0">
                          <a:latin typeface="Calibri"/>
                          <a:cs typeface="Calibri"/>
                        </a:rPr>
                        <a:t>&lt;100km</a:t>
                      </a:r>
                      <a:endParaRPr sz="1200">
                        <a:latin typeface="Calibri"/>
                        <a:cs typeface="Calibri"/>
                      </a:endParaRPr>
                    </a:p>
                  </a:txBody>
                  <a:tcPr marL="0" marR="0" marT="8509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3"/>
                  </a:ext>
                </a:extLst>
              </a:tr>
              <a:tr h="525145">
                <a:tc>
                  <a:txBody>
                    <a:bodyPr/>
                    <a:lstStyle/>
                    <a:p>
                      <a:pPr marL="770255" marR="76835" indent="-322580">
                        <a:lnSpc>
                          <a:spcPct val="102299"/>
                        </a:lnSpc>
                        <a:spcBef>
                          <a:spcPts val="600"/>
                        </a:spcBef>
                      </a:pPr>
                      <a:r>
                        <a:rPr sz="1100" b="1" spc="40" dirty="0">
                          <a:latin typeface="Calibri"/>
                          <a:cs typeface="Calibri"/>
                        </a:rPr>
                        <a:t>Estimated</a:t>
                      </a:r>
                      <a:r>
                        <a:rPr sz="1100" b="1" dirty="0">
                          <a:latin typeface="Calibri"/>
                          <a:cs typeface="Calibri"/>
                        </a:rPr>
                        <a:t> </a:t>
                      </a:r>
                      <a:r>
                        <a:rPr sz="1100" b="1" spc="55" dirty="0">
                          <a:latin typeface="Calibri"/>
                          <a:cs typeface="Calibri"/>
                        </a:rPr>
                        <a:t>Supply</a:t>
                      </a:r>
                      <a:r>
                        <a:rPr sz="1100" b="1" dirty="0">
                          <a:latin typeface="Calibri"/>
                          <a:cs typeface="Calibri"/>
                        </a:rPr>
                        <a:t> </a:t>
                      </a:r>
                      <a:r>
                        <a:rPr sz="1100" b="1" spc="65" dirty="0">
                          <a:latin typeface="Calibri"/>
                          <a:cs typeface="Calibri"/>
                        </a:rPr>
                        <a:t>Chain </a:t>
                      </a:r>
                      <a:r>
                        <a:rPr sz="1100" b="1" spc="-235" dirty="0">
                          <a:latin typeface="Calibri"/>
                          <a:cs typeface="Calibri"/>
                        </a:rPr>
                        <a:t> </a:t>
                      </a:r>
                      <a:r>
                        <a:rPr sz="1100" b="1" spc="60" dirty="0">
                          <a:latin typeface="Calibri"/>
                          <a:cs typeface="Calibri"/>
                        </a:rPr>
                        <a:t>Eﬃciency</a:t>
                      </a:r>
                      <a:r>
                        <a:rPr sz="1100" b="1" spc="-5" dirty="0">
                          <a:latin typeface="Calibri"/>
                          <a:cs typeface="Calibri"/>
                        </a:rPr>
                        <a:t> </a:t>
                      </a:r>
                      <a:r>
                        <a:rPr sz="1100" b="1" spc="45" dirty="0">
                          <a:latin typeface="Calibri"/>
                          <a:cs typeface="Calibri"/>
                        </a:rPr>
                        <a:t>Increase</a:t>
                      </a:r>
                      <a:endParaRPr sz="1100">
                        <a:latin typeface="Calibri"/>
                        <a:cs typeface="Calibri"/>
                      </a:endParaRPr>
                    </a:p>
                  </a:txBody>
                  <a:tcPr marL="0" marR="0" marT="7620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nSpc>
                          <a:spcPct val="100000"/>
                        </a:lnSpc>
                        <a:spcBef>
                          <a:spcPts val="40"/>
                        </a:spcBef>
                      </a:pPr>
                      <a:endParaRPr sz="1100">
                        <a:latin typeface="Times New Roman"/>
                        <a:cs typeface="Times New Roman"/>
                      </a:endParaRPr>
                    </a:p>
                    <a:p>
                      <a:pPr algn="ctr">
                        <a:lnSpc>
                          <a:spcPct val="100000"/>
                        </a:lnSpc>
                        <a:spcBef>
                          <a:spcPts val="5"/>
                        </a:spcBef>
                      </a:pPr>
                      <a:r>
                        <a:rPr sz="1200" b="1" spc="120" dirty="0">
                          <a:latin typeface="Calibri"/>
                          <a:cs typeface="Calibri"/>
                        </a:rPr>
                        <a:t>5</a:t>
                      </a:r>
                      <a:r>
                        <a:rPr sz="1200" b="1" spc="5" dirty="0">
                          <a:latin typeface="Calibri"/>
                          <a:cs typeface="Calibri"/>
                        </a:rPr>
                        <a:t> </a:t>
                      </a:r>
                      <a:r>
                        <a:rPr sz="1200" b="1" spc="-10" dirty="0">
                          <a:latin typeface="Calibri"/>
                          <a:cs typeface="Calibri"/>
                        </a:rPr>
                        <a:t>-</a:t>
                      </a:r>
                      <a:r>
                        <a:rPr sz="1200" b="1" spc="10" dirty="0">
                          <a:latin typeface="Calibri"/>
                          <a:cs typeface="Calibri"/>
                        </a:rPr>
                        <a:t> </a:t>
                      </a:r>
                      <a:r>
                        <a:rPr sz="1200" b="1" spc="15" dirty="0">
                          <a:latin typeface="Calibri"/>
                          <a:cs typeface="Calibri"/>
                        </a:rPr>
                        <a:t>18x</a:t>
                      </a:r>
                      <a:endParaRPr sz="1200">
                        <a:latin typeface="Calibri"/>
                        <a:cs typeface="Calibri"/>
                      </a:endParaRPr>
                    </a:p>
                  </a:txBody>
                  <a:tcPr marL="0" marR="0" marT="508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4"/>
                  </a:ext>
                </a:extLst>
              </a:tr>
              <a:tr h="363220">
                <a:tc>
                  <a:txBody>
                    <a:bodyPr/>
                    <a:lstStyle/>
                    <a:p>
                      <a:pPr marR="76835" algn="r">
                        <a:lnSpc>
                          <a:spcPct val="100000"/>
                        </a:lnSpc>
                        <a:spcBef>
                          <a:spcPts val="630"/>
                        </a:spcBef>
                      </a:pPr>
                      <a:r>
                        <a:rPr sz="1100" b="1" spc="55" dirty="0">
                          <a:latin typeface="Calibri"/>
                          <a:cs typeface="Calibri"/>
                        </a:rPr>
                        <a:t>Geographic</a:t>
                      </a:r>
                      <a:r>
                        <a:rPr sz="1100" b="1" dirty="0">
                          <a:latin typeface="Calibri"/>
                          <a:cs typeface="Calibri"/>
                        </a:rPr>
                        <a:t> </a:t>
                      </a:r>
                      <a:r>
                        <a:rPr sz="1100" b="1" spc="65" dirty="0">
                          <a:latin typeface="Calibri"/>
                          <a:cs typeface="Calibri"/>
                        </a:rPr>
                        <a:t>Coverage</a:t>
                      </a:r>
                      <a:endParaRPr sz="1100">
                        <a:latin typeface="Calibri"/>
                        <a:cs typeface="Calibri"/>
                      </a:endParaRPr>
                    </a:p>
                  </a:txBody>
                  <a:tcPr marL="0" marR="0" marT="8001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70"/>
                        </a:spcBef>
                      </a:pPr>
                      <a:r>
                        <a:rPr sz="1200" b="1" spc="90" dirty="0">
                          <a:latin typeface="Calibri"/>
                          <a:cs typeface="Calibri"/>
                        </a:rPr>
                        <a:t>99%</a:t>
                      </a:r>
                      <a:endParaRPr sz="1200">
                        <a:latin typeface="Calibri"/>
                        <a:cs typeface="Calibri"/>
                      </a:endParaRPr>
                    </a:p>
                  </a:txBody>
                  <a:tcPr marL="0" marR="0" marT="8509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5"/>
                  </a:ext>
                </a:extLst>
              </a:tr>
              <a:tr h="363220">
                <a:tc>
                  <a:txBody>
                    <a:bodyPr/>
                    <a:lstStyle/>
                    <a:p>
                      <a:pPr marR="76835" algn="r">
                        <a:lnSpc>
                          <a:spcPct val="100000"/>
                        </a:lnSpc>
                        <a:spcBef>
                          <a:spcPts val="630"/>
                        </a:spcBef>
                      </a:pPr>
                      <a:r>
                        <a:rPr sz="1100" b="1" spc="40" dirty="0">
                          <a:latin typeface="Calibri"/>
                          <a:cs typeface="Calibri"/>
                        </a:rPr>
                        <a:t>Est.</a:t>
                      </a:r>
                      <a:r>
                        <a:rPr sz="1100" b="1" spc="15" dirty="0">
                          <a:latin typeface="Calibri"/>
                          <a:cs typeface="Calibri"/>
                        </a:rPr>
                        <a:t> </a:t>
                      </a:r>
                      <a:r>
                        <a:rPr sz="1100" b="1" spc="35" dirty="0">
                          <a:latin typeface="Calibri"/>
                          <a:cs typeface="Calibri"/>
                        </a:rPr>
                        <a:t>Population</a:t>
                      </a:r>
                      <a:r>
                        <a:rPr sz="1100" b="1" spc="15" dirty="0">
                          <a:latin typeface="Calibri"/>
                          <a:cs typeface="Calibri"/>
                        </a:rPr>
                        <a:t> </a:t>
                      </a:r>
                      <a:r>
                        <a:rPr sz="1100" b="1" spc="65" dirty="0">
                          <a:latin typeface="Calibri"/>
                          <a:cs typeface="Calibri"/>
                        </a:rPr>
                        <a:t>Coverage</a:t>
                      </a:r>
                      <a:endParaRPr sz="1100">
                        <a:latin typeface="Calibri"/>
                        <a:cs typeface="Calibri"/>
                      </a:endParaRPr>
                    </a:p>
                  </a:txBody>
                  <a:tcPr marL="0" marR="0" marT="8001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670"/>
                        </a:spcBef>
                      </a:pPr>
                      <a:r>
                        <a:rPr sz="1200" b="1" spc="90" dirty="0">
                          <a:latin typeface="Calibri"/>
                          <a:cs typeface="Calibri"/>
                        </a:rPr>
                        <a:t>98%</a:t>
                      </a:r>
                      <a:endParaRPr sz="1200">
                        <a:latin typeface="Calibri"/>
                        <a:cs typeface="Calibri"/>
                      </a:endParaRPr>
                    </a:p>
                  </a:txBody>
                  <a:tcPr marL="0" marR="0" marT="8509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6"/>
                  </a:ext>
                </a:extLst>
              </a:tr>
              <a:tr h="381000">
                <a:tc>
                  <a:txBody>
                    <a:bodyPr/>
                    <a:lstStyle/>
                    <a:p>
                      <a:pPr marR="76835" algn="r">
                        <a:lnSpc>
                          <a:spcPct val="100000"/>
                        </a:lnSpc>
                        <a:spcBef>
                          <a:spcPts val="630"/>
                        </a:spcBef>
                      </a:pPr>
                      <a:r>
                        <a:rPr sz="1100" b="1" spc="50" dirty="0">
                          <a:latin typeface="Calibri"/>
                          <a:cs typeface="Calibri"/>
                        </a:rPr>
                        <a:t>Airspace</a:t>
                      </a:r>
                      <a:r>
                        <a:rPr sz="1100" b="1" spc="20" dirty="0">
                          <a:latin typeface="Calibri"/>
                          <a:cs typeface="Calibri"/>
                        </a:rPr>
                        <a:t> </a:t>
                      </a:r>
                      <a:r>
                        <a:rPr sz="1100" b="1" spc="-65" dirty="0">
                          <a:latin typeface="Calibri"/>
                          <a:cs typeface="Calibri"/>
                        </a:rPr>
                        <a:t>&amp;</a:t>
                      </a:r>
                      <a:r>
                        <a:rPr sz="1100" b="1" spc="20" dirty="0">
                          <a:latin typeface="Calibri"/>
                          <a:cs typeface="Calibri"/>
                        </a:rPr>
                        <a:t> </a:t>
                      </a:r>
                      <a:r>
                        <a:rPr sz="1100" b="1" spc="45" dirty="0">
                          <a:latin typeface="Calibri"/>
                          <a:cs typeface="Calibri"/>
                        </a:rPr>
                        <a:t>Safety</a:t>
                      </a:r>
                      <a:r>
                        <a:rPr sz="1100" b="1" spc="20" dirty="0">
                          <a:latin typeface="Calibri"/>
                          <a:cs typeface="Calibri"/>
                        </a:rPr>
                        <a:t> </a:t>
                      </a:r>
                      <a:r>
                        <a:rPr sz="1100" b="1" spc="65" dirty="0">
                          <a:latin typeface="Calibri"/>
                          <a:cs typeface="Calibri"/>
                        </a:rPr>
                        <a:t>Risks</a:t>
                      </a:r>
                      <a:endParaRPr sz="1100">
                        <a:latin typeface="Calibri"/>
                        <a:cs typeface="Calibri"/>
                      </a:endParaRPr>
                    </a:p>
                  </a:txBody>
                  <a:tcPr marL="0" marR="0" marT="8001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740"/>
                        </a:spcBef>
                      </a:pPr>
                      <a:r>
                        <a:rPr sz="1200" b="1" spc="55" dirty="0">
                          <a:latin typeface="Calibri"/>
                          <a:cs typeface="Calibri"/>
                        </a:rPr>
                        <a:t>Low</a:t>
                      </a:r>
                      <a:endParaRPr sz="1200">
                        <a:latin typeface="Calibri"/>
                        <a:cs typeface="Calibri"/>
                      </a:endParaRPr>
                    </a:p>
                  </a:txBody>
                  <a:tcPr marL="0" marR="0" marT="9398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7"/>
                  </a:ext>
                </a:extLst>
              </a:tr>
              <a:tr h="381000">
                <a:tc>
                  <a:txBody>
                    <a:bodyPr/>
                    <a:lstStyle/>
                    <a:p>
                      <a:pPr marR="76835" algn="r">
                        <a:lnSpc>
                          <a:spcPct val="100000"/>
                        </a:lnSpc>
                        <a:spcBef>
                          <a:spcPts val="630"/>
                        </a:spcBef>
                      </a:pPr>
                      <a:r>
                        <a:rPr sz="1100" b="1" spc="70" dirty="0">
                          <a:latin typeface="Calibri"/>
                          <a:cs typeface="Calibri"/>
                        </a:rPr>
                        <a:t>Speed</a:t>
                      </a:r>
                      <a:r>
                        <a:rPr sz="1100" b="1" spc="10" dirty="0">
                          <a:latin typeface="Calibri"/>
                          <a:cs typeface="Calibri"/>
                        </a:rPr>
                        <a:t> </a:t>
                      </a:r>
                      <a:r>
                        <a:rPr sz="1100" b="1" spc="15" dirty="0">
                          <a:latin typeface="Calibri"/>
                          <a:cs typeface="Calibri"/>
                        </a:rPr>
                        <a:t>to</a:t>
                      </a:r>
                      <a:r>
                        <a:rPr sz="1100" b="1" spc="10" dirty="0">
                          <a:latin typeface="Calibri"/>
                          <a:cs typeface="Calibri"/>
                        </a:rPr>
                        <a:t> </a:t>
                      </a:r>
                      <a:r>
                        <a:rPr sz="1100" b="1" spc="40" dirty="0">
                          <a:latin typeface="Calibri"/>
                          <a:cs typeface="Calibri"/>
                        </a:rPr>
                        <a:t>set</a:t>
                      </a:r>
                      <a:r>
                        <a:rPr sz="1100" b="1" spc="15" dirty="0">
                          <a:latin typeface="Calibri"/>
                          <a:cs typeface="Calibri"/>
                        </a:rPr>
                        <a:t> </a:t>
                      </a:r>
                      <a:r>
                        <a:rPr sz="1100" b="1" spc="45" dirty="0">
                          <a:latin typeface="Calibri"/>
                          <a:cs typeface="Calibri"/>
                        </a:rPr>
                        <a:t>up</a:t>
                      </a:r>
                      <a:endParaRPr sz="1100">
                        <a:latin typeface="Calibri"/>
                        <a:cs typeface="Calibri"/>
                      </a:endParaRPr>
                    </a:p>
                  </a:txBody>
                  <a:tcPr marL="0" marR="0" marT="80010" marB="0">
                    <a:lnR w="28575">
                      <a:solidFill>
                        <a:srgbClr val="FFFFFF"/>
                      </a:solidFill>
                      <a:prstDash val="solid"/>
                    </a:lnR>
                    <a:lnT w="28575">
                      <a:solidFill>
                        <a:srgbClr val="FFFFFF"/>
                      </a:solidFill>
                      <a:prstDash val="solid"/>
                    </a:lnT>
                    <a:lnB w="28575">
                      <a:solidFill>
                        <a:srgbClr val="FFFFFF"/>
                      </a:solidFill>
                      <a:prstDash val="solid"/>
                    </a:lnB>
                  </a:tcPr>
                </a:tc>
                <a:tc>
                  <a:txBody>
                    <a:bodyPr/>
                    <a:lstStyle/>
                    <a:p>
                      <a:pPr algn="ctr">
                        <a:lnSpc>
                          <a:spcPct val="100000"/>
                        </a:lnSpc>
                        <a:spcBef>
                          <a:spcPts val="740"/>
                        </a:spcBef>
                      </a:pPr>
                      <a:r>
                        <a:rPr sz="1200" b="1" spc="65" dirty="0">
                          <a:latin typeface="Calibri"/>
                          <a:cs typeface="Calibri"/>
                        </a:rPr>
                        <a:t>Fast</a:t>
                      </a:r>
                      <a:endParaRPr sz="1200">
                        <a:latin typeface="Calibri"/>
                        <a:cs typeface="Calibri"/>
                      </a:endParaRPr>
                    </a:p>
                  </a:txBody>
                  <a:tcPr marL="0" marR="0" marT="9398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AD3"/>
                    </a:solidFill>
                  </a:tcPr>
                </a:tc>
                <a:extLst>
                  <a:ext uri="{0D108BD9-81ED-4DB2-BD59-A6C34878D82A}">
                    <a16:rowId xmlns:a16="http://schemas.microsoft.com/office/drawing/2014/main" val="10008"/>
                  </a:ext>
                </a:extLst>
              </a:tr>
            </a:tbl>
          </a:graphicData>
        </a:graphic>
      </p:graphicFrame>
      <p:pic>
        <p:nvPicPr>
          <p:cNvPr id="7" name="object 7"/>
          <p:cNvPicPr/>
          <p:nvPr/>
        </p:nvPicPr>
        <p:blipFill>
          <a:blip r:embed="rId2" cstate="print"/>
          <a:stretch>
            <a:fillRect/>
          </a:stretch>
        </p:blipFill>
        <p:spPr>
          <a:xfrm>
            <a:off x="0" y="488400"/>
            <a:ext cx="6172196" cy="436168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676" name="Google Shape;2676;p117"/>
          <p:cNvPicPr preferRelativeResize="0"/>
          <p:nvPr/>
        </p:nvPicPr>
        <p:blipFill rotWithShape="1">
          <a:blip r:embed="rId3">
            <a:alphaModFix/>
          </a:blip>
          <a:srcRect l="-918" r="10" b="7774"/>
          <a:stretch/>
        </p:blipFill>
        <p:spPr>
          <a:xfrm>
            <a:off x="-83450" y="529200"/>
            <a:ext cx="9227377" cy="4614301"/>
          </a:xfrm>
          <a:prstGeom prst="rect">
            <a:avLst/>
          </a:prstGeom>
          <a:noFill/>
          <a:ln>
            <a:noFill/>
          </a:ln>
        </p:spPr>
      </p:pic>
      <p:sp>
        <p:nvSpPr>
          <p:cNvPr id="2677" name="Google Shape;2677;p117"/>
          <p:cNvSpPr/>
          <p:nvPr/>
        </p:nvSpPr>
        <p:spPr>
          <a:xfrm>
            <a:off x="4998125" y="3250225"/>
            <a:ext cx="2704800" cy="1079100"/>
          </a:xfrm>
          <a:prstGeom prst="round2DiagRect">
            <a:avLst>
              <a:gd name="adj1" fmla="val 16667"/>
              <a:gd name="adj2" fmla="val 5833"/>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3400" b="1">
                <a:solidFill>
                  <a:srgbClr val="E73E3E"/>
                </a:solidFill>
                <a:latin typeface="Proxima Nova"/>
                <a:ea typeface="Proxima Nova"/>
                <a:cs typeface="Proxima Nova"/>
                <a:sym typeface="Proxima Nova"/>
              </a:rPr>
              <a:t>&gt; 33.2%</a:t>
            </a:r>
            <a:endParaRPr sz="3400" b="1">
              <a:solidFill>
                <a:srgbClr val="E73E3E"/>
              </a:solidFill>
              <a:latin typeface="Proxima Nova"/>
              <a:ea typeface="Proxima Nova"/>
              <a:cs typeface="Proxima Nova"/>
              <a:sym typeface="Proxima Nova"/>
            </a:endParaRPr>
          </a:p>
          <a:p>
            <a:pPr marL="0" lvl="0" indent="0" algn="l" rtl="0">
              <a:spcBef>
                <a:spcPts val="0"/>
              </a:spcBef>
              <a:spcAft>
                <a:spcPts val="0"/>
              </a:spcAft>
              <a:buNone/>
            </a:pPr>
            <a:r>
              <a:rPr lang="en" sz="1300">
                <a:latin typeface="Proxima Nova"/>
                <a:ea typeface="Proxima Nova"/>
                <a:cs typeface="Proxima Nova"/>
                <a:sym typeface="Proxima Nova"/>
              </a:rPr>
              <a:t>Reduction in CCE costs </a:t>
            </a:r>
            <a:endParaRPr sz="2400" b="1">
              <a:solidFill>
                <a:srgbClr val="E73E3E"/>
              </a:solidFill>
              <a:latin typeface="Proxima Nova"/>
              <a:ea typeface="Proxima Nova"/>
              <a:cs typeface="Proxima Nova"/>
              <a:sym typeface="Proxima Nova"/>
            </a:endParaRPr>
          </a:p>
        </p:txBody>
      </p:sp>
      <p:sp>
        <p:nvSpPr>
          <p:cNvPr id="2678" name="Google Shape;2678;p117"/>
          <p:cNvSpPr/>
          <p:nvPr/>
        </p:nvSpPr>
        <p:spPr>
          <a:xfrm>
            <a:off x="0" y="0"/>
            <a:ext cx="9144000" cy="5292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679" name="Google Shape;2679;p117"/>
          <p:cNvSpPr txBox="1"/>
          <p:nvPr/>
        </p:nvSpPr>
        <p:spPr>
          <a:xfrm>
            <a:off x="200025" y="59943"/>
            <a:ext cx="8943900" cy="47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2000"/>
              <a:buFont typeface="Barlow"/>
              <a:buNone/>
            </a:pPr>
            <a:r>
              <a:rPr lang="en" sz="2400">
                <a:solidFill>
                  <a:srgbClr val="FFFFFF"/>
                </a:solidFill>
                <a:latin typeface="Barlow"/>
                <a:ea typeface="Barlow"/>
                <a:cs typeface="Barlow"/>
                <a:sym typeface="Barlow"/>
              </a:rPr>
              <a:t>Sample Use Cases: Vaccine Distribution</a:t>
            </a:r>
            <a:endParaRPr sz="2400" i="1" u="sng" strike="noStrike" cap="none">
              <a:solidFill>
                <a:srgbClr val="FFFFFF"/>
              </a:solidFill>
              <a:latin typeface="Barlow"/>
              <a:ea typeface="Barlow"/>
              <a:cs typeface="Barlow"/>
              <a:sym typeface="Barlow"/>
            </a:endParaRPr>
          </a:p>
        </p:txBody>
      </p:sp>
      <p:sp>
        <p:nvSpPr>
          <p:cNvPr id="2680" name="Google Shape;2680;p117"/>
          <p:cNvSpPr/>
          <p:nvPr/>
        </p:nvSpPr>
        <p:spPr>
          <a:xfrm>
            <a:off x="6125125" y="1221238"/>
            <a:ext cx="2704800" cy="1079100"/>
          </a:xfrm>
          <a:prstGeom prst="round2DiagRect">
            <a:avLst>
              <a:gd name="adj1" fmla="val 16667"/>
              <a:gd name="adj2" fmla="val 13764"/>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rgbClr val="E73E3E"/>
                </a:solidFill>
                <a:latin typeface="Proxima Nova"/>
                <a:ea typeface="Proxima Nova"/>
                <a:cs typeface="Proxima Nova"/>
                <a:sym typeface="Proxima Nova"/>
              </a:rPr>
              <a:t>Up to 15%</a:t>
            </a:r>
            <a:endParaRPr sz="3400" b="1">
              <a:solidFill>
                <a:srgbClr val="E73E3E"/>
              </a:solidFill>
              <a:latin typeface="Proxima Nova"/>
              <a:ea typeface="Proxima Nova"/>
              <a:cs typeface="Proxima Nova"/>
              <a:sym typeface="Proxima Nova"/>
            </a:endParaRPr>
          </a:p>
          <a:p>
            <a:pPr marL="0" lvl="0" indent="0" algn="l" rtl="0">
              <a:spcBef>
                <a:spcPts val="0"/>
              </a:spcBef>
              <a:spcAft>
                <a:spcPts val="0"/>
              </a:spcAft>
              <a:buNone/>
            </a:pPr>
            <a:r>
              <a:rPr lang="en" sz="1300">
                <a:latin typeface="Proxima Nova"/>
                <a:ea typeface="Proxima Nova"/>
                <a:cs typeface="Proxima Nova"/>
                <a:sym typeface="Proxima Nova"/>
              </a:rPr>
              <a:t>Increase in vaccine availability</a:t>
            </a:r>
            <a:endParaRPr sz="1300">
              <a:latin typeface="Proxima Nova"/>
              <a:ea typeface="Proxima Nova"/>
              <a:cs typeface="Proxima Nova"/>
              <a:sym typeface="Proxima Nova"/>
            </a:endParaRPr>
          </a:p>
        </p:txBody>
      </p:sp>
      <p:sp>
        <p:nvSpPr>
          <p:cNvPr id="2681" name="Google Shape;2681;p117"/>
          <p:cNvSpPr/>
          <p:nvPr/>
        </p:nvSpPr>
        <p:spPr>
          <a:xfrm>
            <a:off x="1419025" y="3251425"/>
            <a:ext cx="2704800" cy="1076700"/>
          </a:xfrm>
          <a:prstGeom prst="round2DiagRect">
            <a:avLst>
              <a:gd name="adj1" fmla="val 16667"/>
              <a:gd name="adj2" fmla="val 11803"/>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rgbClr val="E73E3E"/>
                </a:solidFill>
                <a:latin typeface="Proxima Nova"/>
                <a:ea typeface="Proxima Nova"/>
                <a:cs typeface="Proxima Nova"/>
                <a:sym typeface="Proxima Nova"/>
              </a:rPr>
              <a:t>&gt; 96% </a:t>
            </a:r>
            <a:endParaRPr sz="3400" b="1">
              <a:solidFill>
                <a:srgbClr val="E73E3E"/>
              </a:solidFill>
              <a:latin typeface="Proxima Nova"/>
              <a:ea typeface="Proxima Nova"/>
              <a:cs typeface="Proxima Nova"/>
              <a:sym typeface="Proxima Nova"/>
            </a:endParaRPr>
          </a:p>
          <a:p>
            <a:pPr marL="0" lvl="0" indent="0" algn="l" rtl="0">
              <a:spcBef>
                <a:spcPts val="0"/>
              </a:spcBef>
              <a:spcAft>
                <a:spcPts val="0"/>
              </a:spcAft>
              <a:buNone/>
            </a:pPr>
            <a:r>
              <a:rPr lang="en" sz="1300">
                <a:latin typeface="Proxima Nova"/>
                <a:ea typeface="Proxima Nova"/>
                <a:cs typeface="Proxima Nova"/>
                <a:sym typeface="Proxima Nova"/>
              </a:rPr>
              <a:t>Reduction in health personnel cost on supply chain activities</a:t>
            </a:r>
            <a:endParaRPr sz="1300">
              <a:latin typeface="Proxima Nova"/>
              <a:ea typeface="Proxima Nova"/>
              <a:cs typeface="Proxima Nova"/>
              <a:sym typeface="Proxima Nova"/>
            </a:endParaRPr>
          </a:p>
        </p:txBody>
      </p:sp>
      <p:sp>
        <p:nvSpPr>
          <p:cNvPr id="2682" name="Google Shape;2682;p117"/>
          <p:cNvSpPr/>
          <p:nvPr/>
        </p:nvSpPr>
        <p:spPr>
          <a:xfrm>
            <a:off x="367875" y="1160500"/>
            <a:ext cx="2704800" cy="1079100"/>
          </a:xfrm>
          <a:prstGeom prst="round2DiagRect">
            <a:avLst>
              <a:gd name="adj1" fmla="val 16667"/>
              <a:gd name="adj2" fmla="val 27537"/>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3400" b="1">
                <a:solidFill>
                  <a:srgbClr val="E73E3E"/>
                </a:solidFill>
                <a:latin typeface="Proxima Nova"/>
                <a:ea typeface="Proxima Nova"/>
                <a:cs typeface="Proxima Nova"/>
                <a:sym typeface="Proxima Nova"/>
              </a:rPr>
              <a:t>Up to 20%</a:t>
            </a:r>
            <a:r>
              <a:rPr lang="en" sz="2400" b="1">
                <a:solidFill>
                  <a:srgbClr val="E73E3E"/>
                </a:solidFill>
                <a:latin typeface="Proxima Nova"/>
                <a:ea typeface="Proxima Nova"/>
                <a:cs typeface="Proxima Nova"/>
                <a:sym typeface="Proxima Nova"/>
              </a:rPr>
              <a:t> </a:t>
            </a:r>
            <a:endParaRPr sz="2400" b="1">
              <a:solidFill>
                <a:srgbClr val="E73E3E"/>
              </a:solidFill>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r>
              <a:rPr lang="en" sz="1300">
                <a:latin typeface="Proxima Nova"/>
                <a:ea typeface="Proxima Nova"/>
                <a:cs typeface="Proxima Nova"/>
                <a:sym typeface="Proxima Nova"/>
              </a:rPr>
              <a:t>Increase in doses administered</a:t>
            </a:r>
            <a:endParaRPr sz="1300">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endParaRPr sz="2400" b="1">
              <a:solidFill>
                <a:srgbClr val="E73E3E"/>
              </a:solidFill>
              <a:latin typeface="Proxima Nova"/>
              <a:ea typeface="Proxima Nova"/>
              <a:cs typeface="Proxima Nova"/>
              <a:sym typeface="Proxima Nova"/>
            </a:endParaRPr>
          </a:p>
          <a:p>
            <a:pPr marL="0" lvl="0" indent="0" algn="l" rtl="0">
              <a:spcBef>
                <a:spcPts val="0"/>
              </a:spcBef>
              <a:spcAft>
                <a:spcPts val="0"/>
              </a:spcAft>
              <a:buNone/>
            </a:pPr>
            <a:endParaRPr sz="2400" b="1">
              <a:solidFill>
                <a:srgbClr val="E73E3E"/>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94"/>
          <p:cNvPicPr preferRelativeResize="0"/>
          <p:nvPr/>
        </p:nvPicPr>
        <p:blipFill rotWithShape="1">
          <a:blip r:embed="rId3">
            <a:alphaModFix/>
          </a:blip>
          <a:srcRect l="800" t="25211" r="-800"/>
          <a:stretch/>
        </p:blipFill>
        <p:spPr>
          <a:xfrm>
            <a:off x="-74900" y="-54325"/>
            <a:ext cx="9603552" cy="5325773"/>
          </a:xfrm>
          <a:prstGeom prst="rect">
            <a:avLst/>
          </a:prstGeom>
          <a:noFill/>
          <a:ln>
            <a:noFill/>
          </a:ln>
        </p:spPr>
      </p:pic>
      <p:sp>
        <p:nvSpPr>
          <p:cNvPr id="420" name="Google Shape;420;p94"/>
          <p:cNvSpPr/>
          <p:nvPr/>
        </p:nvSpPr>
        <p:spPr>
          <a:xfrm>
            <a:off x="139925" y="150600"/>
            <a:ext cx="3247200" cy="3714600"/>
          </a:xfrm>
          <a:prstGeom prst="rect">
            <a:avLst/>
          </a:prstGeom>
          <a:solidFill>
            <a:srgbClr val="666666">
              <a:alpha val="664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1" name="Google Shape;421;p94"/>
          <p:cNvSpPr txBox="1"/>
          <p:nvPr/>
        </p:nvSpPr>
        <p:spPr>
          <a:xfrm>
            <a:off x="112200" y="4993650"/>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800">
                <a:solidFill>
                  <a:srgbClr val="CCCCCC"/>
                </a:solidFill>
                <a:latin typeface="Barlow Light"/>
                <a:ea typeface="Barlow Light"/>
                <a:cs typeface="Barlow Light"/>
                <a:sym typeface="Barlow Light"/>
              </a:rPr>
              <a:t>Zipline proprietary &amp; confidential.  © 2020 Zipline International Inc.  All rights reserved.</a:t>
            </a:r>
            <a:endParaRPr sz="800">
              <a:solidFill>
                <a:srgbClr val="CCCCCC"/>
              </a:solidFill>
              <a:latin typeface="Barlow Light"/>
              <a:ea typeface="Barlow Light"/>
              <a:cs typeface="Barlow Light"/>
              <a:sym typeface="Barlow Light"/>
            </a:endParaRPr>
          </a:p>
        </p:txBody>
      </p:sp>
      <p:sp>
        <p:nvSpPr>
          <p:cNvPr id="422" name="Google Shape;422;p94"/>
          <p:cNvSpPr txBox="1"/>
          <p:nvPr/>
        </p:nvSpPr>
        <p:spPr>
          <a:xfrm>
            <a:off x="112200" y="4993650"/>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800">
                <a:solidFill>
                  <a:srgbClr val="999999"/>
                </a:solidFill>
                <a:latin typeface="Barlow Light"/>
                <a:ea typeface="Barlow Light"/>
                <a:cs typeface="Barlow Light"/>
                <a:sym typeface="Barlow Light"/>
              </a:rPr>
              <a:t>Zipline proprietary &amp; confidential.  © 2020 Zipline International Inc.  All rights reserved.</a:t>
            </a:r>
            <a:endParaRPr sz="800">
              <a:solidFill>
                <a:srgbClr val="999999"/>
              </a:solidFill>
              <a:latin typeface="Barlow Light"/>
              <a:ea typeface="Barlow Light"/>
              <a:cs typeface="Barlow Light"/>
              <a:sym typeface="Barlow Light"/>
            </a:endParaRPr>
          </a:p>
        </p:txBody>
      </p:sp>
      <p:sp>
        <p:nvSpPr>
          <p:cNvPr id="423" name="Google Shape;423;p94"/>
          <p:cNvSpPr txBox="1"/>
          <p:nvPr/>
        </p:nvSpPr>
        <p:spPr>
          <a:xfrm>
            <a:off x="279881" y="1098750"/>
            <a:ext cx="2967300" cy="123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20" b="1">
                <a:solidFill>
                  <a:srgbClr val="FFFFFF"/>
                </a:solidFill>
                <a:latin typeface="Barlow"/>
                <a:ea typeface="Barlow"/>
                <a:cs typeface="Barlow"/>
                <a:sym typeface="Barlow"/>
              </a:rPr>
              <a:t>Our Mission:</a:t>
            </a:r>
            <a:endParaRPr sz="2120" b="1">
              <a:solidFill>
                <a:srgbClr val="FFFFFF"/>
              </a:solidFill>
              <a:latin typeface="Barlow"/>
              <a:ea typeface="Barlow"/>
              <a:cs typeface="Barlow"/>
              <a:sym typeface="Barlow"/>
            </a:endParaRPr>
          </a:p>
          <a:p>
            <a:pPr marL="0" lvl="0" indent="0" algn="l" rtl="0">
              <a:spcBef>
                <a:spcPts val="0"/>
              </a:spcBef>
              <a:spcAft>
                <a:spcPts val="0"/>
              </a:spcAft>
              <a:buNone/>
            </a:pPr>
            <a:endParaRPr sz="2120" b="1">
              <a:solidFill>
                <a:srgbClr val="FFFFFF"/>
              </a:solidFill>
              <a:latin typeface="Barlow"/>
              <a:ea typeface="Barlow"/>
              <a:cs typeface="Barlow"/>
              <a:sym typeface="Barlow"/>
            </a:endParaRPr>
          </a:p>
          <a:p>
            <a:pPr marL="0" lvl="0" indent="0" algn="l" rtl="0">
              <a:spcBef>
                <a:spcPts val="0"/>
              </a:spcBef>
              <a:spcAft>
                <a:spcPts val="0"/>
              </a:spcAft>
              <a:buNone/>
            </a:pPr>
            <a:r>
              <a:rPr lang="en" sz="2120">
                <a:solidFill>
                  <a:srgbClr val="FFFFFF"/>
                </a:solidFill>
                <a:latin typeface="Barlow Medium"/>
                <a:ea typeface="Barlow Medium"/>
                <a:cs typeface="Barlow Medium"/>
                <a:sym typeface="Barlow Medium"/>
              </a:rPr>
              <a:t>To provide every human on Earth with instant access to vital medical supplies</a:t>
            </a:r>
            <a:endParaRPr sz="2120">
              <a:solidFill>
                <a:srgbClr val="FFFFFF"/>
              </a:solidFill>
              <a:latin typeface="Barlow Medium"/>
              <a:ea typeface="Barlow Medium"/>
              <a:cs typeface="Barlow Medium"/>
              <a:sym typeface="Barlow Medium"/>
            </a:endParaRPr>
          </a:p>
        </p:txBody>
      </p:sp>
      <p:pic>
        <p:nvPicPr>
          <p:cNvPr id="424" name="Google Shape;424;p94"/>
          <p:cNvPicPr preferRelativeResize="0"/>
          <p:nvPr/>
        </p:nvPicPr>
        <p:blipFill rotWithShape="1">
          <a:blip r:embed="rId4">
            <a:alphaModFix/>
          </a:blip>
          <a:srcRect t="17640" r="80255" b="20956"/>
          <a:stretch/>
        </p:blipFill>
        <p:spPr>
          <a:xfrm>
            <a:off x="340650" y="351250"/>
            <a:ext cx="531727" cy="595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2687" name="Google Shape;2687;p118"/>
          <p:cNvPicPr preferRelativeResize="0"/>
          <p:nvPr/>
        </p:nvPicPr>
        <p:blipFill rotWithShape="1">
          <a:blip r:embed="rId3">
            <a:alphaModFix/>
          </a:blip>
          <a:srcRect t="9389" b="9389"/>
          <a:stretch/>
        </p:blipFill>
        <p:spPr>
          <a:xfrm>
            <a:off x="0" y="193525"/>
            <a:ext cx="9144003" cy="4949975"/>
          </a:xfrm>
          <a:prstGeom prst="rect">
            <a:avLst/>
          </a:prstGeom>
          <a:noFill/>
          <a:ln>
            <a:noFill/>
          </a:ln>
        </p:spPr>
      </p:pic>
      <p:sp>
        <p:nvSpPr>
          <p:cNvPr id="2688" name="Google Shape;2688;p118"/>
          <p:cNvSpPr/>
          <p:nvPr/>
        </p:nvSpPr>
        <p:spPr>
          <a:xfrm>
            <a:off x="0" y="0"/>
            <a:ext cx="9144000" cy="5292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689" name="Google Shape;2689;p118"/>
          <p:cNvSpPr txBox="1"/>
          <p:nvPr/>
        </p:nvSpPr>
        <p:spPr>
          <a:xfrm>
            <a:off x="200025" y="59943"/>
            <a:ext cx="8943900" cy="47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2000"/>
              <a:buFont typeface="Barlow"/>
              <a:buNone/>
            </a:pPr>
            <a:r>
              <a:rPr lang="en" sz="2400">
                <a:solidFill>
                  <a:schemeClr val="lt1"/>
                </a:solidFill>
                <a:latin typeface="Barlow"/>
                <a:ea typeface="Barlow"/>
                <a:cs typeface="Barlow"/>
                <a:sym typeface="Barlow"/>
              </a:rPr>
              <a:t>Sample Use Cases:</a:t>
            </a:r>
            <a:r>
              <a:rPr lang="en" sz="2400">
                <a:solidFill>
                  <a:srgbClr val="FFFFFF"/>
                </a:solidFill>
                <a:latin typeface="Barlow"/>
                <a:ea typeface="Barlow"/>
                <a:cs typeface="Barlow"/>
                <a:sym typeface="Barlow"/>
              </a:rPr>
              <a:t>Medical Products</a:t>
            </a:r>
            <a:endParaRPr sz="2400" i="1" u="sng" strike="noStrike" cap="none">
              <a:solidFill>
                <a:srgbClr val="FFFFFF"/>
              </a:solidFill>
              <a:latin typeface="Barlow"/>
              <a:ea typeface="Barlow"/>
              <a:cs typeface="Barlow"/>
              <a:sym typeface="Barlow"/>
            </a:endParaRPr>
          </a:p>
        </p:txBody>
      </p:sp>
      <p:sp>
        <p:nvSpPr>
          <p:cNvPr id="2690" name="Google Shape;2690;p118"/>
          <p:cNvSpPr/>
          <p:nvPr/>
        </p:nvSpPr>
        <p:spPr>
          <a:xfrm>
            <a:off x="367875" y="1160500"/>
            <a:ext cx="2704800" cy="1079100"/>
          </a:xfrm>
          <a:prstGeom prst="round2DiagRect">
            <a:avLst>
              <a:gd name="adj1" fmla="val 16667"/>
              <a:gd name="adj2" fmla="val 27537"/>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3400" b="1">
                <a:solidFill>
                  <a:srgbClr val="E73E3E"/>
                </a:solidFill>
                <a:latin typeface="Proxima Nova"/>
                <a:ea typeface="Proxima Nova"/>
                <a:cs typeface="Proxima Nova"/>
                <a:sym typeface="Proxima Nova"/>
              </a:rPr>
              <a:t>Up to 100%</a:t>
            </a:r>
            <a:r>
              <a:rPr lang="en" sz="2400" b="1">
                <a:solidFill>
                  <a:srgbClr val="E73E3E"/>
                </a:solidFill>
                <a:latin typeface="Proxima Nova"/>
                <a:ea typeface="Proxima Nova"/>
                <a:cs typeface="Proxima Nova"/>
                <a:sym typeface="Proxima Nova"/>
              </a:rPr>
              <a:t> </a:t>
            </a:r>
            <a:endParaRPr sz="2400" b="1">
              <a:solidFill>
                <a:srgbClr val="E73E3E"/>
              </a:solidFill>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r>
              <a:rPr lang="en" sz="1300">
                <a:latin typeface="Proxima Nova"/>
                <a:ea typeface="Proxima Nova"/>
                <a:cs typeface="Proxima Nova"/>
                <a:sym typeface="Proxima Nova"/>
              </a:rPr>
              <a:t>Reduction in emergency resupply costs</a:t>
            </a:r>
            <a:endParaRPr sz="1300">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endParaRPr sz="2400" b="1">
              <a:solidFill>
                <a:srgbClr val="E73E3E"/>
              </a:solidFill>
              <a:latin typeface="Proxima Nova"/>
              <a:ea typeface="Proxima Nova"/>
              <a:cs typeface="Proxima Nova"/>
              <a:sym typeface="Proxima Nova"/>
            </a:endParaRPr>
          </a:p>
          <a:p>
            <a:pPr marL="0" lvl="0" indent="0" algn="l" rtl="0">
              <a:spcBef>
                <a:spcPts val="0"/>
              </a:spcBef>
              <a:spcAft>
                <a:spcPts val="0"/>
              </a:spcAft>
              <a:buNone/>
            </a:pPr>
            <a:endParaRPr sz="2400" b="1">
              <a:solidFill>
                <a:srgbClr val="E73E3E"/>
              </a:solidFill>
              <a:latin typeface="Proxima Nova"/>
              <a:ea typeface="Proxima Nova"/>
              <a:cs typeface="Proxima Nova"/>
              <a:sym typeface="Proxima Nova"/>
            </a:endParaRPr>
          </a:p>
        </p:txBody>
      </p:sp>
      <p:sp>
        <p:nvSpPr>
          <p:cNvPr id="2691" name="Google Shape;2691;p118"/>
          <p:cNvSpPr/>
          <p:nvPr/>
        </p:nvSpPr>
        <p:spPr>
          <a:xfrm>
            <a:off x="6125125" y="1221238"/>
            <a:ext cx="2704800" cy="1079100"/>
          </a:xfrm>
          <a:prstGeom prst="round2DiagRect">
            <a:avLst>
              <a:gd name="adj1" fmla="val 16667"/>
              <a:gd name="adj2" fmla="val 13764"/>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rgbClr val="E73E3E"/>
                </a:solidFill>
                <a:latin typeface="Proxima Nova"/>
                <a:ea typeface="Proxima Nova"/>
                <a:cs typeface="Proxima Nova"/>
                <a:sym typeface="Proxima Nova"/>
              </a:rPr>
              <a:t>Up to 99%</a:t>
            </a:r>
            <a:endParaRPr sz="3400" b="1">
              <a:solidFill>
                <a:srgbClr val="E73E3E"/>
              </a:solidFill>
              <a:latin typeface="Proxima Nova"/>
              <a:ea typeface="Proxima Nova"/>
              <a:cs typeface="Proxima Nova"/>
              <a:sym typeface="Proxima Nova"/>
            </a:endParaRPr>
          </a:p>
          <a:p>
            <a:pPr marL="0" lvl="0" indent="0" algn="l" rtl="0">
              <a:spcBef>
                <a:spcPts val="0"/>
              </a:spcBef>
              <a:spcAft>
                <a:spcPts val="0"/>
              </a:spcAft>
              <a:buNone/>
            </a:pPr>
            <a:r>
              <a:rPr lang="en" sz="1300">
                <a:latin typeface="Proxima Nova"/>
                <a:ea typeface="Proxima Nova"/>
                <a:cs typeface="Proxima Nova"/>
                <a:sym typeface="Proxima Nova"/>
              </a:rPr>
              <a:t>Increased availability of medicines</a:t>
            </a:r>
            <a:endParaRPr sz="1300">
              <a:latin typeface="Proxima Nova"/>
              <a:ea typeface="Proxima Nova"/>
              <a:cs typeface="Proxima Nova"/>
              <a:sym typeface="Proxima Nova"/>
            </a:endParaRPr>
          </a:p>
        </p:txBody>
      </p:sp>
      <p:sp>
        <p:nvSpPr>
          <p:cNvPr id="2692" name="Google Shape;2692;p118"/>
          <p:cNvSpPr/>
          <p:nvPr/>
        </p:nvSpPr>
        <p:spPr>
          <a:xfrm>
            <a:off x="1419025" y="3251425"/>
            <a:ext cx="2704800" cy="1076700"/>
          </a:xfrm>
          <a:prstGeom prst="round2DiagRect">
            <a:avLst>
              <a:gd name="adj1" fmla="val 16667"/>
              <a:gd name="adj2" fmla="val 11803"/>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rgbClr val="E73E3E"/>
                </a:solidFill>
                <a:latin typeface="Proxima Nova"/>
                <a:ea typeface="Proxima Nova"/>
                <a:cs typeface="Proxima Nova"/>
                <a:sym typeface="Proxima Nova"/>
              </a:rPr>
              <a:t>&gt; 95% </a:t>
            </a:r>
            <a:endParaRPr sz="3400" b="1">
              <a:solidFill>
                <a:srgbClr val="E73E3E"/>
              </a:solidFill>
              <a:latin typeface="Proxima Nova"/>
              <a:ea typeface="Proxima Nova"/>
              <a:cs typeface="Proxima Nova"/>
              <a:sym typeface="Proxima Nova"/>
            </a:endParaRPr>
          </a:p>
          <a:p>
            <a:pPr marL="0" lvl="0" indent="0" algn="l" rtl="0">
              <a:spcBef>
                <a:spcPts val="0"/>
              </a:spcBef>
              <a:spcAft>
                <a:spcPts val="0"/>
              </a:spcAft>
              <a:buNone/>
            </a:pPr>
            <a:r>
              <a:rPr lang="en" sz="1300">
                <a:latin typeface="Proxima Nova"/>
                <a:ea typeface="Proxima Nova"/>
                <a:cs typeface="Proxima Nova"/>
                <a:sym typeface="Proxima Nova"/>
              </a:rPr>
              <a:t>Increase in patient satisfaction rate</a:t>
            </a:r>
            <a:endParaRPr sz="1300">
              <a:latin typeface="Proxima Nova"/>
              <a:ea typeface="Proxima Nova"/>
              <a:cs typeface="Proxima Nova"/>
              <a:sym typeface="Proxima Nova"/>
            </a:endParaRPr>
          </a:p>
        </p:txBody>
      </p:sp>
      <p:sp>
        <p:nvSpPr>
          <p:cNvPr id="2693" name="Google Shape;2693;p118"/>
          <p:cNvSpPr/>
          <p:nvPr/>
        </p:nvSpPr>
        <p:spPr>
          <a:xfrm>
            <a:off x="4998125" y="3250225"/>
            <a:ext cx="2704800" cy="1079100"/>
          </a:xfrm>
          <a:prstGeom prst="round2DiagRect">
            <a:avLst>
              <a:gd name="adj1" fmla="val 16667"/>
              <a:gd name="adj2" fmla="val 5833"/>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3400" b="1">
                <a:solidFill>
                  <a:srgbClr val="E73E3E"/>
                </a:solidFill>
                <a:latin typeface="Proxima Nova"/>
                <a:ea typeface="Proxima Nova"/>
                <a:cs typeface="Proxima Nova"/>
                <a:sym typeface="Proxima Nova"/>
              </a:rPr>
              <a:t>&gt; 90%</a:t>
            </a:r>
            <a:endParaRPr sz="3400" b="1">
              <a:solidFill>
                <a:srgbClr val="E73E3E"/>
              </a:solidFill>
              <a:latin typeface="Proxima Nova"/>
              <a:ea typeface="Proxima Nova"/>
              <a:cs typeface="Proxima Nova"/>
              <a:sym typeface="Proxima Nova"/>
            </a:endParaRPr>
          </a:p>
          <a:p>
            <a:pPr marL="0" lvl="0" indent="0" algn="l" rtl="0">
              <a:spcBef>
                <a:spcPts val="0"/>
              </a:spcBef>
              <a:spcAft>
                <a:spcPts val="0"/>
              </a:spcAft>
              <a:buNone/>
            </a:pPr>
            <a:r>
              <a:rPr lang="en" sz="1300">
                <a:latin typeface="Proxima Nova"/>
                <a:ea typeface="Proxima Nova"/>
                <a:cs typeface="Proxima Nova"/>
                <a:sym typeface="Proxima Nova"/>
              </a:rPr>
              <a:t>Decrease in product wastage</a:t>
            </a:r>
            <a:endParaRPr sz="2400" b="1">
              <a:solidFill>
                <a:srgbClr val="E73E3E"/>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pic>
        <p:nvPicPr>
          <p:cNvPr id="2698" name="Google Shape;2698;p119"/>
          <p:cNvPicPr preferRelativeResize="0"/>
          <p:nvPr/>
        </p:nvPicPr>
        <p:blipFill rotWithShape="1">
          <a:blip r:embed="rId3">
            <a:alphaModFix/>
          </a:blip>
          <a:srcRect b="15661"/>
          <a:stretch/>
        </p:blipFill>
        <p:spPr>
          <a:xfrm>
            <a:off x="0" y="0"/>
            <a:ext cx="9143997" cy="5143502"/>
          </a:xfrm>
          <a:prstGeom prst="rect">
            <a:avLst/>
          </a:prstGeom>
          <a:noFill/>
          <a:ln>
            <a:noFill/>
          </a:ln>
        </p:spPr>
      </p:pic>
      <p:sp>
        <p:nvSpPr>
          <p:cNvPr id="2699" name="Google Shape;2699;p119"/>
          <p:cNvSpPr/>
          <p:nvPr/>
        </p:nvSpPr>
        <p:spPr>
          <a:xfrm>
            <a:off x="0" y="0"/>
            <a:ext cx="9144000" cy="5292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700" name="Google Shape;2700;p119"/>
          <p:cNvSpPr txBox="1"/>
          <p:nvPr/>
        </p:nvSpPr>
        <p:spPr>
          <a:xfrm>
            <a:off x="200025" y="59943"/>
            <a:ext cx="8943900" cy="47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2000"/>
              <a:buFont typeface="Barlow"/>
              <a:buNone/>
            </a:pPr>
            <a:r>
              <a:rPr lang="en" sz="2400">
                <a:solidFill>
                  <a:schemeClr val="lt1"/>
                </a:solidFill>
                <a:latin typeface="Barlow"/>
                <a:ea typeface="Barlow"/>
                <a:cs typeface="Barlow"/>
                <a:sym typeface="Barlow"/>
              </a:rPr>
              <a:t>Sample Use Cases:</a:t>
            </a:r>
            <a:r>
              <a:rPr lang="en" sz="2400">
                <a:solidFill>
                  <a:srgbClr val="FFFFFF"/>
                </a:solidFill>
                <a:latin typeface="Barlow"/>
                <a:ea typeface="Barlow"/>
                <a:cs typeface="Barlow"/>
                <a:sym typeface="Barlow"/>
              </a:rPr>
              <a:t>Blood Products</a:t>
            </a:r>
            <a:endParaRPr sz="2400" i="1" u="sng" strike="noStrike" cap="none">
              <a:solidFill>
                <a:srgbClr val="FFFFFF"/>
              </a:solidFill>
              <a:latin typeface="Barlow"/>
              <a:ea typeface="Barlow"/>
              <a:cs typeface="Barlow"/>
              <a:sym typeface="Barlow"/>
            </a:endParaRPr>
          </a:p>
        </p:txBody>
      </p:sp>
      <p:sp>
        <p:nvSpPr>
          <p:cNvPr id="2701" name="Google Shape;2701;p119"/>
          <p:cNvSpPr/>
          <p:nvPr/>
        </p:nvSpPr>
        <p:spPr>
          <a:xfrm>
            <a:off x="367875" y="1160500"/>
            <a:ext cx="2704800" cy="1079100"/>
          </a:xfrm>
          <a:prstGeom prst="round2DiagRect">
            <a:avLst>
              <a:gd name="adj1" fmla="val 16667"/>
              <a:gd name="adj2" fmla="val 27537"/>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3400" b="1">
                <a:solidFill>
                  <a:srgbClr val="E73E3E"/>
                </a:solidFill>
                <a:latin typeface="Proxima Nova"/>
                <a:ea typeface="Proxima Nova"/>
                <a:cs typeface="Proxima Nova"/>
                <a:sym typeface="Proxima Nova"/>
              </a:rPr>
              <a:t>Up to 5%</a:t>
            </a:r>
            <a:r>
              <a:rPr lang="en" sz="2400" b="1">
                <a:solidFill>
                  <a:srgbClr val="E73E3E"/>
                </a:solidFill>
                <a:latin typeface="Proxima Nova"/>
                <a:ea typeface="Proxima Nova"/>
                <a:cs typeface="Proxima Nova"/>
                <a:sym typeface="Proxima Nova"/>
              </a:rPr>
              <a:t> </a:t>
            </a:r>
            <a:endParaRPr sz="2400" b="1">
              <a:solidFill>
                <a:srgbClr val="E73E3E"/>
              </a:solidFill>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r>
              <a:rPr lang="en" sz="1300">
                <a:latin typeface="Proxima Nova"/>
                <a:ea typeface="Proxima Nova"/>
                <a:cs typeface="Proxima Nova"/>
                <a:sym typeface="Proxima Nova"/>
              </a:rPr>
              <a:t>Efficiency gain in blood inventory allocation</a:t>
            </a:r>
            <a:endParaRPr sz="1300">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endParaRPr sz="2400" b="1">
              <a:solidFill>
                <a:srgbClr val="E73E3E"/>
              </a:solidFill>
              <a:latin typeface="Proxima Nova"/>
              <a:ea typeface="Proxima Nova"/>
              <a:cs typeface="Proxima Nova"/>
              <a:sym typeface="Proxima Nova"/>
            </a:endParaRPr>
          </a:p>
          <a:p>
            <a:pPr marL="0" lvl="0" indent="0" algn="l" rtl="0">
              <a:spcBef>
                <a:spcPts val="0"/>
              </a:spcBef>
              <a:spcAft>
                <a:spcPts val="0"/>
              </a:spcAft>
              <a:buNone/>
            </a:pPr>
            <a:endParaRPr sz="2400" b="1">
              <a:solidFill>
                <a:srgbClr val="E73E3E"/>
              </a:solidFill>
              <a:latin typeface="Proxima Nova"/>
              <a:ea typeface="Proxima Nova"/>
              <a:cs typeface="Proxima Nova"/>
              <a:sym typeface="Proxima Nova"/>
            </a:endParaRPr>
          </a:p>
        </p:txBody>
      </p:sp>
      <p:sp>
        <p:nvSpPr>
          <p:cNvPr id="2702" name="Google Shape;2702;p119"/>
          <p:cNvSpPr/>
          <p:nvPr/>
        </p:nvSpPr>
        <p:spPr>
          <a:xfrm>
            <a:off x="6125125" y="1221238"/>
            <a:ext cx="2704800" cy="1079100"/>
          </a:xfrm>
          <a:prstGeom prst="round2DiagRect">
            <a:avLst>
              <a:gd name="adj1" fmla="val 16667"/>
              <a:gd name="adj2" fmla="val 13764"/>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rgbClr val="E73E3E"/>
                </a:solidFill>
                <a:latin typeface="Proxima Nova"/>
                <a:ea typeface="Proxima Nova"/>
                <a:cs typeface="Proxima Nova"/>
                <a:sym typeface="Proxima Nova"/>
              </a:rPr>
              <a:t>Up to 10x</a:t>
            </a:r>
            <a:endParaRPr sz="3400" b="1">
              <a:solidFill>
                <a:srgbClr val="E73E3E"/>
              </a:solidFill>
              <a:latin typeface="Proxima Nova"/>
              <a:ea typeface="Proxima Nova"/>
              <a:cs typeface="Proxima Nova"/>
              <a:sym typeface="Proxima Nova"/>
            </a:endParaRPr>
          </a:p>
          <a:p>
            <a:pPr marL="0" lvl="0" indent="0" algn="l" rtl="0">
              <a:spcBef>
                <a:spcPts val="0"/>
              </a:spcBef>
              <a:spcAft>
                <a:spcPts val="0"/>
              </a:spcAft>
              <a:buNone/>
            </a:pPr>
            <a:r>
              <a:rPr lang="en" sz="1300">
                <a:latin typeface="Proxima Nova"/>
                <a:ea typeface="Proxima Nova"/>
                <a:cs typeface="Proxima Nova"/>
                <a:sym typeface="Proxima Nova"/>
              </a:rPr>
              <a:t>Expansion of treatment options for hospitals</a:t>
            </a:r>
            <a:endParaRPr sz="1300">
              <a:latin typeface="Proxima Nova"/>
              <a:ea typeface="Proxima Nova"/>
              <a:cs typeface="Proxima Nova"/>
              <a:sym typeface="Proxima Nova"/>
            </a:endParaRPr>
          </a:p>
        </p:txBody>
      </p:sp>
      <p:sp>
        <p:nvSpPr>
          <p:cNvPr id="2703" name="Google Shape;2703;p119"/>
          <p:cNvSpPr/>
          <p:nvPr/>
        </p:nvSpPr>
        <p:spPr>
          <a:xfrm>
            <a:off x="1419025" y="3251425"/>
            <a:ext cx="2704800" cy="1076700"/>
          </a:xfrm>
          <a:prstGeom prst="round2DiagRect">
            <a:avLst>
              <a:gd name="adj1" fmla="val 16667"/>
              <a:gd name="adj2" fmla="val 11803"/>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rgbClr val="E73E3E"/>
                </a:solidFill>
                <a:latin typeface="Proxima Nova"/>
                <a:ea typeface="Proxima Nova"/>
                <a:cs typeface="Proxima Nova"/>
                <a:sym typeface="Proxima Nova"/>
              </a:rPr>
              <a:t>&gt; 99% </a:t>
            </a:r>
            <a:endParaRPr sz="3400" b="1">
              <a:solidFill>
                <a:srgbClr val="E73E3E"/>
              </a:solidFill>
              <a:latin typeface="Proxima Nova"/>
              <a:ea typeface="Proxima Nova"/>
              <a:cs typeface="Proxima Nova"/>
              <a:sym typeface="Proxima Nova"/>
            </a:endParaRPr>
          </a:p>
          <a:p>
            <a:pPr marL="0" lvl="0" indent="0" algn="l" rtl="0">
              <a:spcBef>
                <a:spcPts val="0"/>
              </a:spcBef>
              <a:spcAft>
                <a:spcPts val="0"/>
              </a:spcAft>
              <a:buNone/>
            </a:pPr>
            <a:r>
              <a:rPr lang="en" sz="1300">
                <a:latin typeface="Proxima Nova"/>
                <a:ea typeface="Proxima Nova"/>
                <a:cs typeface="Proxima Nova"/>
                <a:sym typeface="Proxima Nova"/>
              </a:rPr>
              <a:t>Reduction in expiries</a:t>
            </a:r>
            <a:endParaRPr sz="1300">
              <a:latin typeface="Proxima Nova"/>
              <a:ea typeface="Proxima Nova"/>
              <a:cs typeface="Proxima Nova"/>
              <a:sym typeface="Proxima Nova"/>
            </a:endParaRPr>
          </a:p>
        </p:txBody>
      </p:sp>
      <p:sp>
        <p:nvSpPr>
          <p:cNvPr id="2704" name="Google Shape;2704;p119"/>
          <p:cNvSpPr/>
          <p:nvPr/>
        </p:nvSpPr>
        <p:spPr>
          <a:xfrm>
            <a:off x="4998125" y="3250225"/>
            <a:ext cx="2704800" cy="1079100"/>
          </a:xfrm>
          <a:prstGeom prst="round2DiagRect">
            <a:avLst>
              <a:gd name="adj1" fmla="val 16667"/>
              <a:gd name="adj2" fmla="val 5833"/>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3400" b="1">
                <a:solidFill>
                  <a:srgbClr val="E73E3E"/>
                </a:solidFill>
                <a:latin typeface="Proxima Nova"/>
                <a:ea typeface="Proxima Nova"/>
                <a:cs typeface="Proxima Nova"/>
                <a:sym typeface="Proxima Nova"/>
              </a:rPr>
              <a:t>&gt; 99%</a:t>
            </a:r>
            <a:endParaRPr sz="3400" b="1">
              <a:solidFill>
                <a:srgbClr val="E73E3E"/>
              </a:solidFill>
              <a:latin typeface="Proxima Nova"/>
              <a:ea typeface="Proxima Nova"/>
              <a:cs typeface="Proxima Nova"/>
              <a:sym typeface="Proxima Nova"/>
            </a:endParaRPr>
          </a:p>
          <a:p>
            <a:pPr marL="0" lvl="0" indent="0" algn="l" rtl="0">
              <a:spcBef>
                <a:spcPts val="0"/>
              </a:spcBef>
              <a:spcAft>
                <a:spcPts val="0"/>
              </a:spcAft>
              <a:buNone/>
            </a:pPr>
            <a:r>
              <a:rPr lang="en" sz="1300">
                <a:latin typeface="Proxima Nova"/>
                <a:ea typeface="Proxima Nova"/>
                <a:cs typeface="Proxima Nova"/>
                <a:sym typeface="Proxima Nova"/>
              </a:rPr>
              <a:t>Reduction in stockouts</a:t>
            </a:r>
            <a:endParaRPr sz="2400" b="1">
              <a:solidFill>
                <a:srgbClr val="E73E3E"/>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8"/>
        <p:cNvGrpSpPr/>
        <p:nvPr/>
      </p:nvGrpSpPr>
      <p:grpSpPr>
        <a:xfrm>
          <a:off x="0" y="0"/>
          <a:ext cx="0" cy="0"/>
          <a:chOff x="0" y="0"/>
          <a:chExt cx="0" cy="0"/>
        </a:xfrm>
      </p:grpSpPr>
      <p:sp>
        <p:nvSpPr>
          <p:cNvPr id="2709" name="Google Shape;2709;p120"/>
          <p:cNvSpPr/>
          <p:nvPr/>
        </p:nvSpPr>
        <p:spPr>
          <a:xfrm>
            <a:off x="0" y="0"/>
            <a:ext cx="9144000" cy="5292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710" name="Google Shape;2710;p120"/>
          <p:cNvSpPr txBox="1"/>
          <p:nvPr/>
        </p:nvSpPr>
        <p:spPr>
          <a:xfrm>
            <a:off x="200025" y="59943"/>
            <a:ext cx="8943900" cy="47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2000"/>
              <a:buFont typeface="Barlow"/>
              <a:buNone/>
            </a:pPr>
            <a:r>
              <a:rPr lang="en" sz="2400">
                <a:solidFill>
                  <a:srgbClr val="FFFFFF"/>
                </a:solidFill>
                <a:latin typeface="Barlow"/>
                <a:ea typeface="Barlow"/>
                <a:cs typeface="Barlow"/>
                <a:sym typeface="Barlow"/>
              </a:rPr>
              <a:t>What Is Our Health Impact?</a:t>
            </a:r>
            <a:endParaRPr sz="2400" i="1" u="sng" strike="noStrike" cap="none">
              <a:solidFill>
                <a:srgbClr val="FFFFFF"/>
              </a:solidFill>
              <a:latin typeface="Barlow"/>
              <a:ea typeface="Barlow"/>
              <a:cs typeface="Barlow"/>
              <a:sym typeface="Barlow"/>
            </a:endParaRPr>
          </a:p>
        </p:txBody>
      </p:sp>
      <p:sp>
        <p:nvSpPr>
          <p:cNvPr id="2711" name="Google Shape;2711;p120"/>
          <p:cNvSpPr/>
          <p:nvPr/>
        </p:nvSpPr>
        <p:spPr>
          <a:xfrm>
            <a:off x="111125" y="841248"/>
            <a:ext cx="2286000" cy="3657600"/>
          </a:xfrm>
          <a:prstGeom prst="rect">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E8484A"/>
                </a:solidFill>
                <a:latin typeface="Barlow"/>
                <a:ea typeface="Barlow"/>
                <a:cs typeface="Barlow"/>
                <a:sym typeface="Barlow"/>
              </a:rPr>
              <a:t>Increased Product Availability</a:t>
            </a:r>
            <a:endParaRPr sz="2000" b="1">
              <a:solidFill>
                <a:srgbClr val="E8484A"/>
              </a:solidFill>
              <a:latin typeface="Barlow"/>
              <a:ea typeface="Barlow"/>
              <a:cs typeface="Barlow"/>
              <a:sym typeface="Barlow"/>
            </a:endParaRPr>
          </a:p>
          <a:p>
            <a:pPr marL="0" lvl="0" indent="0" algn="l" rtl="0">
              <a:spcBef>
                <a:spcPts val="0"/>
              </a:spcBef>
              <a:spcAft>
                <a:spcPts val="0"/>
              </a:spcAft>
              <a:buNone/>
            </a:pPr>
            <a:endParaRPr sz="1500" b="1">
              <a:solidFill>
                <a:srgbClr val="E8484A"/>
              </a:solidFill>
              <a:latin typeface="Barlow"/>
              <a:ea typeface="Barlow"/>
              <a:cs typeface="Barlow"/>
              <a:sym typeface="Barlow"/>
            </a:endParaRPr>
          </a:p>
          <a:p>
            <a:pPr marL="0" lvl="0" indent="0" algn="l" rtl="0">
              <a:spcBef>
                <a:spcPts val="0"/>
              </a:spcBef>
              <a:spcAft>
                <a:spcPts val="0"/>
              </a:spcAft>
              <a:buNone/>
            </a:pPr>
            <a:endParaRPr sz="1500">
              <a:latin typeface="Proxima Nova"/>
              <a:ea typeface="Proxima Nova"/>
              <a:cs typeface="Proxima Nova"/>
              <a:sym typeface="Proxima Nova"/>
            </a:endParaRPr>
          </a:p>
          <a:p>
            <a:pPr marL="0" lvl="0" indent="0" algn="l" rtl="0">
              <a:spcBef>
                <a:spcPts val="0"/>
              </a:spcBef>
              <a:spcAft>
                <a:spcPts val="0"/>
              </a:spcAft>
              <a:buNone/>
            </a:pPr>
            <a:r>
              <a:rPr lang="en" sz="1500">
                <a:latin typeface="Proxima Nova"/>
                <a:ea typeface="Proxima Nova"/>
                <a:cs typeface="Proxima Nova"/>
                <a:sym typeface="Proxima Nova"/>
              </a:rPr>
              <a:t>Zipline’s </a:t>
            </a:r>
            <a:r>
              <a:rPr lang="en" sz="1500" b="1">
                <a:latin typeface="Proxima Nova"/>
                <a:ea typeface="Proxima Nova"/>
                <a:cs typeface="Proxima Nova"/>
                <a:sym typeface="Proxima Nova"/>
              </a:rPr>
              <a:t>on-demand</a:t>
            </a:r>
            <a:r>
              <a:rPr lang="en" sz="1500">
                <a:latin typeface="Proxima Nova"/>
                <a:ea typeface="Proxima Nova"/>
                <a:cs typeface="Proxima Nova"/>
                <a:sym typeface="Proxima Nova"/>
              </a:rPr>
              <a:t> service ensures products are readily available at health facilities.</a:t>
            </a:r>
            <a:endParaRPr sz="1500">
              <a:latin typeface="Proxima Nova"/>
              <a:ea typeface="Proxima Nova"/>
              <a:cs typeface="Proxima Nova"/>
              <a:sym typeface="Proxima Nova"/>
            </a:endParaRPr>
          </a:p>
        </p:txBody>
      </p:sp>
      <p:sp>
        <p:nvSpPr>
          <p:cNvPr id="2712" name="Google Shape;2712;p120"/>
          <p:cNvSpPr/>
          <p:nvPr/>
        </p:nvSpPr>
        <p:spPr>
          <a:xfrm>
            <a:off x="2397125" y="2571750"/>
            <a:ext cx="850200" cy="1035000"/>
          </a:xfrm>
          <a:prstGeom prst="rightArrow">
            <a:avLst>
              <a:gd name="adj1" fmla="val 50000"/>
              <a:gd name="adj2" fmla="val 50000"/>
            </a:avLst>
          </a:prstGeom>
          <a:solidFill>
            <a:srgbClr val="E73C3E">
              <a:alpha val="75420"/>
            </a:srgbClr>
          </a:solidFill>
          <a:ln w="9525" cap="flat" cmpd="sng">
            <a:solidFill>
              <a:srgbClr val="E848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20"/>
          <p:cNvSpPr/>
          <p:nvPr/>
        </p:nvSpPr>
        <p:spPr>
          <a:xfrm>
            <a:off x="3247313" y="841248"/>
            <a:ext cx="2286000" cy="3657600"/>
          </a:xfrm>
          <a:prstGeom prst="rect">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E8484A"/>
                </a:solidFill>
                <a:latin typeface="Barlow"/>
                <a:ea typeface="Barlow"/>
                <a:cs typeface="Barlow"/>
                <a:sym typeface="Barlow"/>
              </a:rPr>
              <a:t>Improved Service Delivery and Utilization</a:t>
            </a:r>
            <a:endParaRPr sz="2000" b="1">
              <a:solidFill>
                <a:srgbClr val="E8484A"/>
              </a:solidFill>
              <a:latin typeface="Barlow"/>
              <a:ea typeface="Barlow"/>
              <a:cs typeface="Barlow"/>
              <a:sym typeface="Barlow"/>
            </a:endParaRPr>
          </a:p>
          <a:p>
            <a:pPr marL="0" lvl="0" indent="0" algn="l" rtl="0">
              <a:spcBef>
                <a:spcPts val="0"/>
              </a:spcBef>
              <a:spcAft>
                <a:spcPts val="0"/>
              </a:spcAft>
              <a:buNone/>
            </a:pPr>
            <a:endParaRPr sz="1500" b="1">
              <a:solidFill>
                <a:srgbClr val="E8484A"/>
              </a:solidFill>
              <a:latin typeface="Barlow"/>
              <a:ea typeface="Barlow"/>
              <a:cs typeface="Barlow"/>
              <a:sym typeface="Barlow"/>
            </a:endParaRPr>
          </a:p>
          <a:p>
            <a:pPr marL="0" lvl="0" indent="0" algn="l" rtl="0">
              <a:spcBef>
                <a:spcPts val="0"/>
              </a:spcBef>
              <a:spcAft>
                <a:spcPts val="0"/>
              </a:spcAft>
              <a:buNone/>
            </a:pPr>
            <a:r>
              <a:rPr lang="en" sz="1500">
                <a:latin typeface="Proxima Nova"/>
                <a:ea typeface="Proxima Nova"/>
                <a:cs typeface="Proxima Nova"/>
                <a:sym typeface="Proxima Nova"/>
              </a:rPr>
              <a:t>The increased availability equips healthcare providers to </a:t>
            </a:r>
            <a:r>
              <a:rPr lang="en" sz="1500" b="1">
                <a:latin typeface="Proxima Nova"/>
                <a:ea typeface="Proxima Nova"/>
                <a:cs typeface="Proxima Nova"/>
                <a:sym typeface="Proxima Nova"/>
              </a:rPr>
              <a:t>deliver care effectively</a:t>
            </a:r>
            <a:r>
              <a:rPr lang="en" sz="1500">
                <a:latin typeface="Proxima Nova"/>
                <a:ea typeface="Proxima Nova"/>
                <a:cs typeface="Proxima Nova"/>
                <a:sym typeface="Proxima Nova"/>
              </a:rPr>
              <a:t>. It also </a:t>
            </a:r>
            <a:r>
              <a:rPr lang="en" sz="1500" b="1">
                <a:latin typeface="Proxima Nova"/>
                <a:ea typeface="Proxima Nova"/>
                <a:cs typeface="Proxima Nova"/>
                <a:sym typeface="Proxima Nova"/>
              </a:rPr>
              <a:t>promotes patient trust</a:t>
            </a:r>
            <a:r>
              <a:rPr lang="en" sz="1500">
                <a:latin typeface="Proxima Nova"/>
                <a:ea typeface="Proxima Nova"/>
                <a:cs typeface="Proxima Nova"/>
                <a:sym typeface="Proxima Nova"/>
              </a:rPr>
              <a:t> in the healthcare system which influences healthcare utilization.</a:t>
            </a:r>
            <a:endParaRPr sz="1500">
              <a:latin typeface="Proxima Nova"/>
              <a:ea typeface="Proxima Nova"/>
              <a:cs typeface="Proxima Nova"/>
              <a:sym typeface="Proxima Nova"/>
            </a:endParaRPr>
          </a:p>
        </p:txBody>
      </p:sp>
      <p:sp>
        <p:nvSpPr>
          <p:cNvPr id="2714" name="Google Shape;2714;p120"/>
          <p:cNvSpPr/>
          <p:nvPr/>
        </p:nvSpPr>
        <p:spPr>
          <a:xfrm>
            <a:off x="6383525" y="841250"/>
            <a:ext cx="2490600" cy="3657600"/>
          </a:xfrm>
          <a:prstGeom prst="rect">
            <a:avLst/>
          </a:prstGeom>
          <a:solidFill>
            <a:srgbClr val="EEEEEE">
              <a:alpha val="73740"/>
            </a:srgbClr>
          </a:solidFill>
          <a:ln w="9525" cap="flat" cmpd="sng">
            <a:solidFill>
              <a:srgbClr val="EEEEE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E8484A"/>
                </a:solidFill>
                <a:latin typeface="Barlow"/>
                <a:ea typeface="Barlow"/>
                <a:cs typeface="Barlow"/>
                <a:sym typeface="Barlow"/>
              </a:rPr>
              <a:t>Improved Patient Outcomes</a:t>
            </a:r>
            <a:endParaRPr sz="2000" b="1">
              <a:solidFill>
                <a:srgbClr val="E8484A"/>
              </a:solidFill>
              <a:latin typeface="Barlow"/>
              <a:ea typeface="Barlow"/>
              <a:cs typeface="Barlow"/>
              <a:sym typeface="Barlow"/>
            </a:endParaRPr>
          </a:p>
          <a:p>
            <a:pPr marL="0" lvl="0" indent="0" algn="l" rtl="0">
              <a:spcBef>
                <a:spcPts val="0"/>
              </a:spcBef>
              <a:spcAft>
                <a:spcPts val="0"/>
              </a:spcAft>
              <a:buNone/>
            </a:pPr>
            <a:endParaRPr sz="1500">
              <a:latin typeface="Proxima Nova"/>
              <a:ea typeface="Proxima Nova"/>
              <a:cs typeface="Proxima Nova"/>
              <a:sym typeface="Proxima Nova"/>
            </a:endParaRPr>
          </a:p>
          <a:p>
            <a:pPr marL="0" lvl="0" indent="0" algn="l" rtl="0">
              <a:spcBef>
                <a:spcPts val="0"/>
              </a:spcBef>
              <a:spcAft>
                <a:spcPts val="0"/>
              </a:spcAft>
              <a:buNone/>
            </a:pPr>
            <a:r>
              <a:rPr lang="en" sz="1500">
                <a:latin typeface="Proxima Nova"/>
                <a:ea typeface="Proxima Nova"/>
                <a:cs typeface="Proxima Nova"/>
                <a:sym typeface="Proxima Nova"/>
              </a:rPr>
              <a:t>Improved service levels and utilization </a:t>
            </a:r>
            <a:r>
              <a:rPr lang="en" sz="1500" b="1">
                <a:latin typeface="Proxima Nova"/>
                <a:ea typeface="Proxima Nova"/>
                <a:cs typeface="Proxima Nova"/>
                <a:sym typeface="Proxima Nova"/>
              </a:rPr>
              <a:t>positively affect patient health</a:t>
            </a:r>
            <a:r>
              <a:rPr lang="en" sz="1500">
                <a:latin typeface="Proxima Nova"/>
                <a:ea typeface="Proxima Nova"/>
                <a:cs typeface="Proxima Nova"/>
                <a:sym typeface="Proxima Nova"/>
              </a:rPr>
              <a:t> outcomes. It </a:t>
            </a:r>
            <a:r>
              <a:rPr lang="en" sz="1500" b="1">
                <a:latin typeface="Proxima Nova"/>
                <a:ea typeface="Proxima Nova"/>
                <a:cs typeface="Proxima Nova"/>
                <a:sym typeface="Proxima Nova"/>
              </a:rPr>
              <a:t>increases the health system’s responsiveness</a:t>
            </a:r>
            <a:r>
              <a:rPr lang="en" sz="1500">
                <a:latin typeface="Proxima Nova"/>
                <a:ea typeface="Proxima Nova"/>
                <a:cs typeface="Proxima Nova"/>
                <a:sym typeface="Proxima Nova"/>
              </a:rPr>
              <a:t> to preventable deaths that would have been exacerbated due to low service utilization and limited product availability. </a:t>
            </a:r>
            <a:endParaRPr sz="1500">
              <a:latin typeface="Proxima Nova"/>
              <a:ea typeface="Proxima Nova"/>
              <a:cs typeface="Proxima Nova"/>
              <a:sym typeface="Proxima Nova"/>
            </a:endParaRPr>
          </a:p>
        </p:txBody>
      </p:sp>
      <p:sp>
        <p:nvSpPr>
          <p:cNvPr id="2715" name="Google Shape;2715;p120"/>
          <p:cNvSpPr/>
          <p:nvPr/>
        </p:nvSpPr>
        <p:spPr>
          <a:xfrm>
            <a:off x="5533325" y="2571750"/>
            <a:ext cx="850500" cy="1035000"/>
          </a:xfrm>
          <a:prstGeom prst="rightArrow">
            <a:avLst>
              <a:gd name="adj1" fmla="val 50000"/>
              <a:gd name="adj2" fmla="val 50000"/>
            </a:avLst>
          </a:prstGeom>
          <a:solidFill>
            <a:srgbClr val="E73C3E">
              <a:alpha val="75420"/>
            </a:srgbClr>
          </a:solidFill>
          <a:ln w="9525" cap="flat" cmpd="sng">
            <a:solidFill>
              <a:srgbClr val="E848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pic>
        <p:nvPicPr>
          <p:cNvPr id="2720" name="Google Shape;2720;p121"/>
          <p:cNvPicPr preferRelativeResize="0"/>
          <p:nvPr/>
        </p:nvPicPr>
        <p:blipFill>
          <a:blip r:embed="rId3">
            <a:alphaModFix/>
          </a:blip>
          <a:stretch>
            <a:fillRect/>
          </a:stretch>
        </p:blipFill>
        <p:spPr>
          <a:xfrm>
            <a:off x="0" y="488400"/>
            <a:ext cx="3601119" cy="2318696"/>
          </a:xfrm>
          <a:prstGeom prst="rect">
            <a:avLst/>
          </a:prstGeom>
          <a:noFill/>
          <a:ln>
            <a:noFill/>
          </a:ln>
        </p:spPr>
      </p:pic>
      <p:pic>
        <p:nvPicPr>
          <p:cNvPr id="2721" name="Google Shape;2721;p121"/>
          <p:cNvPicPr preferRelativeResize="0"/>
          <p:nvPr/>
        </p:nvPicPr>
        <p:blipFill>
          <a:blip r:embed="rId4">
            <a:alphaModFix/>
          </a:blip>
          <a:stretch>
            <a:fillRect/>
          </a:stretch>
        </p:blipFill>
        <p:spPr>
          <a:xfrm>
            <a:off x="0" y="2772257"/>
            <a:ext cx="3601115" cy="2371243"/>
          </a:xfrm>
          <a:prstGeom prst="rect">
            <a:avLst/>
          </a:prstGeom>
          <a:noFill/>
          <a:ln>
            <a:noFill/>
          </a:ln>
        </p:spPr>
      </p:pic>
      <p:sp>
        <p:nvSpPr>
          <p:cNvPr id="2722" name="Google Shape;2722;p121"/>
          <p:cNvSpPr/>
          <p:nvPr/>
        </p:nvSpPr>
        <p:spPr>
          <a:xfrm>
            <a:off x="0" y="0"/>
            <a:ext cx="9144000" cy="4884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723" name="Google Shape;2723;p121"/>
          <p:cNvSpPr txBox="1"/>
          <p:nvPr/>
        </p:nvSpPr>
        <p:spPr>
          <a:xfrm>
            <a:off x="133350" y="0"/>
            <a:ext cx="8817600" cy="48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FFFFFF"/>
                </a:solidFill>
                <a:latin typeface="Barlow"/>
                <a:ea typeface="Barlow"/>
                <a:cs typeface="Barlow"/>
                <a:sym typeface="Barlow"/>
              </a:rPr>
              <a:t>Ecosystem Development: Growing Drone &amp; Supply Chain Expertise</a:t>
            </a:r>
            <a:endParaRPr sz="2000" i="1" u="sng">
              <a:solidFill>
                <a:srgbClr val="FFFFFF"/>
              </a:solidFill>
              <a:latin typeface="Barlow"/>
              <a:ea typeface="Barlow"/>
              <a:cs typeface="Barlow"/>
              <a:sym typeface="Barlow"/>
            </a:endParaRPr>
          </a:p>
        </p:txBody>
      </p:sp>
      <p:sp>
        <p:nvSpPr>
          <p:cNvPr id="2724" name="Google Shape;2724;p121"/>
          <p:cNvSpPr txBox="1"/>
          <p:nvPr/>
        </p:nvSpPr>
        <p:spPr>
          <a:xfrm>
            <a:off x="4235490" y="3425675"/>
            <a:ext cx="279600" cy="3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solidFill>
                <a:srgbClr val="E73E3E"/>
              </a:solidFill>
              <a:latin typeface="Barlow"/>
              <a:ea typeface="Barlow"/>
              <a:cs typeface="Barlow"/>
              <a:sym typeface="Barlow"/>
            </a:endParaRPr>
          </a:p>
        </p:txBody>
      </p:sp>
      <p:sp>
        <p:nvSpPr>
          <p:cNvPr id="2725" name="Google Shape;2725;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Barlow"/>
                <a:ea typeface="Barlow"/>
                <a:cs typeface="Barlow"/>
                <a:sym typeface="Barlow"/>
              </a:rPr>
              <a:t>23</a:t>
            </a:fld>
            <a:endParaRPr>
              <a:latin typeface="Barlow"/>
              <a:ea typeface="Barlow"/>
              <a:cs typeface="Barlow"/>
              <a:sym typeface="Barlow"/>
            </a:endParaRPr>
          </a:p>
        </p:txBody>
      </p:sp>
      <p:pic>
        <p:nvPicPr>
          <p:cNvPr id="2726" name="Google Shape;2726;p121"/>
          <p:cNvPicPr preferRelativeResize="0"/>
          <p:nvPr/>
        </p:nvPicPr>
        <p:blipFill>
          <a:blip r:embed="rId5">
            <a:alphaModFix/>
          </a:blip>
          <a:stretch>
            <a:fillRect/>
          </a:stretch>
        </p:blipFill>
        <p:spPr>
          <a:xfrm>
            <a:off x="152400" y="666600"/>
            <a:ext cx="9525" cy="9525"/>
          </a:xfrm>
          <a:prstGeom prst="rect">
            <a:avLst/>
          </a:prstGeom>
          <a:noFill/>
          <a:ln>
            <a:noFill/>
          </a:ln>
        </p:spPr>
      </p:pic>
      <p:sp>
        <p:nvSpPr>
          <p:cNvPr id="2727" name="Google Shape;2727;p121"/>
          <p:cNvSpPr txBox="1"/>
          <p:nvPr/>
        </p:nvSpPr>
        <p:spPr>
          <a:xfrm>
            <a:off x="3918575" y="4904856"/>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700">
                <a:solidFill>
                  <a:srgbClr val="606060"/>
                </a:solidFill>
                <a:latin typeface="Barlow Light"/>
                <a:ea typeface="Barlow Light"/>
                <a:cs typeface="Barlow Light"/>
                <a:sym typeface="Barlow Light"/>
              </a:rPr>
              <a:t>Zipline proprietary &amp; confidential.  © 2021  Zipline International Inc.  All rights reserved.</a:t>
            </a:r>
            <a:endParaRPr sz="700">
              <a:solidFill>
                <a:srgbClr val="595959"/>
              </a:solidFill>
              <a:latin typeface="Barlow Light"/>
              <a:ea typeface="Barlow Light"/>
              <a:cs typeface="Barlow Light"/>
              <a:sym typeface="Barlow Light"/>
            </a:endParaRPr>
          </a:p>
        </p:txBody>
      </p:sp>
      <p:sp>
        <p:nvSpPr>
          <p:cNvPr id="2728" name="Google Shape;2728;p121"/>
          <p:cNvSpPr txBox="1"/>
          <p:nvPr/>
        </p:nvSpPr>
        <p:spPr>
          <a:xfrm>
            <a:off x="3791175" y="584163"/>
            <a:ext cx="4914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latin typeface="Barlow"/>
                <a:ea typeface="Barlow"/>
                <a:cs typeface="Barlow"/>
                <a:sym typeface="Barlow"/>
              </a:rPr>
              <a:t>Economic Benefit</a:t>
            </a:r>
            <a:endParaRPr sz="1600">
              <a:latin typeface="Barlow"/>
              <a:ea typeface="Barlow"/>
              <a:cs typeface="Barlow"/>
              <a:sym typeface="Barlow"/>
            </a:endParaRPr>
          </a:p>
        </p:txBody>
      </p:sp>
      <p:sp>
        <p:nvSpPr>
          <p:cNvPr id="2729" name="Google Shape;2729;p121"/>
          <p:cNvSpPr txBox="1"/>
          <p:nvPr/>
        </p:nvSpPr>
        <p:spPr>
          <a:xfrm>
            <a:off x="3706125" y="3301138"/>
            <a:ext cx="4914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Barlow"/>
                <a:ea typeface="Barlow"/>
                <a:cs typeface="Barlow"/>
                <a:sym typeface="Barlow"/>
              </a:rPr>
              <a:t>Technical Knowledge Transfer</a:t>
            </a:r>
            <a:endParaRPr sz="1600" b="1">
              <a:solidFill>
                <a:schemeClr val="dk1"/>
              </a:solidFill>
              <a:latin typeface="Barlow"/>
              <a:ea typeface="Barlow"/>
              <a:cs typeface="Barlow"/>
              <a:sym typeface="Barlow"/>
            </a:endParaRPr>
          </a:p>
          <a:p>
            <a:pPr marL="0" lvl="0" indent="0" algn="just" rtl="0">
              <a:spcBef>
                <a:spcPts val="0"/>
              </a:spcBef>
              <a:spcAft>
                <a:spcPts val="0"/>
              </a:spcAft>
              <a:buClr>
                <a:schemeClr val="dk1"/>
              </a:buClr>
              <a:buSzPts val="1100"/>
              <a:buFont typeface="Arial"/>
              <a:buNone/>
            </a:pPr>
            <a:endParaRPr sz="1600" b="1">
              <a:solidFill>
                <a:schemeClr val="dk1"/>
              </a:solidFill>
              <a:latin typeface="Barlow"/>
              <a:ea typeface="Barlow"/>
              <a:cs typeface="Barlow"/>
              <a:sym typeface="Barlow"/>
            </a:endParaRPr>
          </a:p>
          <a:p>
            <a:pPr marL="0" lvl="0" indent="0" algn="just" rtl="0">
              <a:spcBef>
                <a:spcPts val="0"/>
              </a:spcBef>
              <a:spcAft>
                <a:spcPts val="0"/>
              </a:spcAft>
              <a:buNone/>
            </a:pPr>
            <a:endParaRPr sz="1600" b="1">
              <a:solidFill>
                <a:schemeClr val="dk1"/>
              </a:solidFill>
              <a:latin typeface="Barlow"/>
              <a:ea typeface="Barlow"/>
              <a:cs typeface="Barlow"/>
              <a:sym typeface="Barlow"/>
            </a:endParaRPr>
          </a:p>
        </p:txBody>
      </p:sp>
      <p:pic>
        <p:nvPicPr>
          <p:cNvPr id="2730" name="Google Shape;2730;p121"/>
          <p:cNvPicPr preferRelativeResize="0"/>
          <p:nvPr/>
        </p:nvPicPr>
        <p:blipFill rotWithShape="1">
          <a:blip r:embed="rId6">
            <a:alphaModFix/>
          </a:blip>
          <a:srcRect b="12219"/>
          <a:stretch/>
        </p:blipFill>
        <p:spPr>
          <a:xfrm>
            <a:off x="3706113" y="1009723"/>
            <a:ext cx="846625" cy="743252"/>
          </a:xfrm>
          <a:prstGeom prst="rect">
            <a:avLst/>
          </a:prstGeom>
          <a:noFill/>
          <a:ln>
            <a:noFill/>
          </a:ln>
        </p:spPr>
      </p:pic>
      <p:pic>
        <p:nvPicPr>
          <p:cNvPr id="2731" name="Google Shape;2731;p121"/>
          <p:cNvPicPr preferRelativeResize="0"/>
          <p:nvPr/>
        </p:nvPicPr>
        <p:blipFill>
          <a:blip r:embed="rId7">
            <a:alphaModFix/>
          </a:blip>
          <a:stretch>
            <a:fillRect/>
          </a:stretch>
        </p:blipFill>
        <p:spPr>
          <a:xfrm>
            <a:off x="6584900" y="1073556"/>
            <a:ext cx="279600" cy="741615"/>
          </a:xfrm>
          <a:prstGeom prst="rect">
            <a:avLst/>
          </a:prstGeom>
          <a:noFill/>
          <a:ln>
            <a:noFill/>
          </a:ln>
        </p:spPr>
      </p:pic>
      <p:pic>
        <p:nvPicPr>
          <p:cNvPr id="2732" name="Google Shape;2732;p121"/>
          <p:cNvPicPr preferRelativeResize="0"/>
          <p:nvPr/>
        </p:nvPicPr>
        <p:blipFill>
          <a:blip r:embed="rId8">
            <a:alphaModFix/>
          </a:blip>
          <a:stretch>
            <a:fillRect/>
          </a:stretch>
        </p:blipFill>
        <p:spPr>
          <a:xfrm>
            <a:off x="3799138" y="2189113"/>
            <a:ext cx="660600" cy="660600"/>
          </a:xfrm>
          <a:prstGeom prst="rect">
            <a:avLst/>
          </a:prstGeom>
          <a:noFill/>
          <a:ln>
            <a:noFill/>
          </a:ln>
        </p:spPr>
      </p:pic>
      <p:pic>
        <p:nvPicPr>
          <p:cNvPr id="2733" name="Google Shape;2733;p121"/>
          <p:cNvPicPr preferRelativeResize="0"/>
          <p:nvPr/>
        </p:nvPicPr>
        <p:blipFill>
          <a:blip r:embed="rId9">
            <a:alphaModFix/>
          </a:blip>
          <a:stretch>
            <a:fillRect/>
          </a:stretch>
        </p:blipFill>
        <p:spPr>
          <a:xfrm>
            <a:off x="3764725" y="3787318"/>
            <a:ext cx="729450" cy="729450"/>
          </a:xfrm>
          <a:prstGeom prst="rect">
            <a:avLst/>
          </a:prstGeom>
          <a:noFill/>
          <a:ln>
            <a:noFill/>
          </a:ln>
        </p:spPr>
      </p:pic>
      <p:sp>
        <p:nvSpPr>
          <p:cNvPr id="2734" name="Google Shape;2734;p121"/>
          <p:cNvSpPr txBox="1"/>
          <p:nvPr/>
        </p:nvSpPr>
        <p:spPr>
          <a:xfrm>
            <a:off x="4438988" y="3745700"/>
            <a:ext cx="2013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Increased collaboration with international partners, donors, and tech companies</a:t>
            </a:r>
            <a:endParaRPr sz="1200">
              <a:latin typeface="Proxima Nova"/>
              <a:ea typeface="Proxima Nova"/>
              <a:cs typeface="Proxima Nova"/>
              <a:sym typeface="Proxima Nova"/>
            </a:endParaRPr>
          </a:p>
        </p:txBody>
      </p:sp>
      <p:pic>
        <p:nvPicPr>
          <p:cNvPr id="2735" name="Google Shape;2735;p121"/>
          <p:cNvPicPr preferRelativeResize="0"/>
          <p:nvPr/>
        </p:nvPicPr>
        <p:blipFill>
          <a:blip r:embed="rId10">
            <a:alphaModFix/>
          </a:blip>
          <a:stretch>
            <a:fillRect/>
          </a:stretch>
        </p:blipFill>
        <p:spPr>
          <a:xfrm>
            <a:off x="6346075" y="3661898"/>
            <a:ext cx="980325" cy="980325"/>
          </a:xfrm>
          <a:prstGeom prst="rect">
            <a:avLst/>
          </a:prstGeom>
          <a:noFill/>
          <a:ln>
            <a:noFill/>
          </a:ln>
        </p:spPr>
      </p:pic>
      <p:sp>
        <p:nvSpPr>
          <p:cNvPr id="2736" name="Google Shape;2736;p121"/>
          <p:cNvSpPr txBox="1"/>
          <p:nvPr/>
        </p:nvSpPr>
        <p:spPr>
          <a:xfrm>
            <a:off x="4494175" y="1073550"/>
            <a:ext cx="18519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rgbClr val="E8484A"/>
                </a:solidFill>
                <a:latin typeface="Barlow"/>
                <a:ea typeface="Barlow"/>
                <a:cs typeface="Barlow"/>
                <a:sym typeface="Barlow"/>
              </a:rPr>
              <a:t>&gt;$1.5M</a:t>
            </a:r>
            <a:endParaRPr sz="1700" b="1">
              <a:solidFill>
                <a:srgbClr val="E8484A"/>
              </a:solidFill>
              <a:latin typeface="Barlow"/>
              <a:ea typeface="Barlow"/>
              <a:cs typeface="Barlow"/>
              <a:sym typeface="Barlow"/>
            </a:endParaRPr>
          </a:p>
          <a:p>
            <a:pPr marL="0" lvl="0" indent="0" algn="l" rtl="0">
              <a:spcBef>
                <a:spcPts val="0"/>
              </a:spcBef>
              <a:spcAft>
                <a:spcPts val="0"/>
              </a:spcAft>
              <a:buNone/>
            </a:pPr>
            <a:r>
              <a:rPr lang="en" sz="1200">
                <a:latin typeface="Proxima Nova"/>
                <a:ea typeface="Proxima Nova"/>
                <a:cs typeface="Proxima Nova"/>
                <a:sym typeface="Proxima Nova"/>
              </a:rPr>
              <a:t>Invested in infrastructure and equipment</a:t>
            </a:r>
            <a:endParaRPr sz="1200">
              <a:latin typeface="Proxima Nova"/>
              <a:ea typeface="Proxima Nova"/>
              <a:cs typeface="Proxima Nova"/>
              <a:sym typeface="Proxima Nova"/>
            </a:endParaRPr>
          </a:p>
        </p:txBody>
      </p:sp>
      <p:sp>
        <p:nvSpPr>
          <p:cNvPr id="2737" name="Google Shape;2737;p121"/>
          <p:cNvSpPr txBox="1"/>
          <p:nvPr/>
        </p:nvSpPr>
        <p:spPr>
          <a:xfrm>
            <a:off x="6864500" y="962850"/>
            <a:ext cx="2013000" cy="1369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rgbClr val="E8484A"/>
                </a:solidFill>
                <a:latin typeface="Barlow"/>
                <a:ea typeface="Barlow"/>
                <a:cs typeface="Barlow"/>
                <a:sym typeface="Barlow"/>
              </a:rPr>
              <a:t>100%</a:t>
            </a:r>
            <a:endParaRPr sz="1700" b="1">
              <a:solidFill>
                <a:srgbClr val="E8484A"/>
              </a:solidFill>
              <a:latin typeface="Barlow"/>
              <a:ea typeface="Barlow"/>
              <a:cs typeface="Barlow"/>
              <a:sym typeface="Barlow"/>
            </a:endParaRPr>
          </a:p>
          <a:p>
            <a:pPr marL="0" lvl="0" indent="0" algn="l" rtl="0">
              <a:spcBef>
                <a:spcPts val="0"/>
              </a:spcBef>
              <a:spcAft>
                <a:spcPts val="0"/>
              </a:spcAft>
              <a:buNone/>
            </a:pPr>
            <a:r>
              <a:rPr lang="en" sz="1200">
                <a:latin typeface="Proxima Nova"/>
                <a:ea typeface="Proxima Nova"/>
                <a:cs typeface="Proxima Nova"/>
                <a:sym typeface="Proxima Nova"/>
              </a:rPr>
              <a:t>Local talent will manage and learn from cutting-edge technology and health system innovation</a:t>
            </a:r>
            <a:endParaRPr sz="1200">
              <a:latin typeface="Proxima Nova"/>
              <a:ea typeface="Proxima Nova"/>
              <a:cs typeface="Proxima Nova"/>
              <a:sym typeface="Proxima Nova"/>
            </a:endParaRPr>
          </a:p>
        </p:txBody>
      </p:sp>
      <p:sp>
        <p:nvSpPr>
          <p:cNvPr id="2738" name="Google Shape;2738;p121"/>
          <p:cNvSpPr txBox="1"/>
          <p:nvPr/>
        </p:nvSpPr>
        <p:spPr>
          <a:xfrm>
            <a:off x="4385375" y="1808200"/>
            <a:ext cx="2645400" cy="183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E8484A"/>
                </a:solidFill>
                <a:latin typeface="Barlow"/>
                <a:ea typeface="Barlow"/>
                <a:cs typeface="Barlow"/>
                <a:sym typeface="Barlow"/>
              </a:rPr>
              <a:t>                   2x</a:t>
            </a:r>
            <a:endParaRPr sz="1700" b="1">
              <a:solidFill>
                <a:srgbClr val="E8484A"/>
              </a:solidFill>
              <a:latin typeface="Barlow"/>
              <a:ea typeface="Barlow"/>
              <a:cs typeface="Barlow"/>
              <a:sym typeface="Barlow"/>
            </a:endParaRPr>
          </a:p>
          <a:p>
            <a:pPr marL="0" lvl="0" indent="0" algn="l" rtl="0">
              <a:spcBef>
                <a:spcPts val="0"/>
              </a:spcBef>
              <a:spcAft>
                <a:spcPts val="0"/>
              </a:spcAft>
              <a:buClr>
                <a:schemeClr val="dk1"/>
              </a:buClr>
              <a:buSzPts val="1100"/>
              <a:buFont typeface="Arial"/>
              <a:buNone/>
            </a:pPr>
            <a:endParaRPr sz="6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latin typeface="Proxima Nova"/>
                <a:ea typeface="Proxima Nova"/>
                <a:cs typeface="Proxima Nova"/>
                <a:sym typeface="Proxima Nova"/>
              </a:rPr>
              <a:t> multiplier effects with its spending on housing, food service vendors, and partnership with  local suppliers that creates opportunities to improve the economy.</a:t>
            </a: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p:txBody>
      </p:sp>
      <p:sp>
        <p:nvSpPr>
          <p:cNvPr id="2739" name="Google Shape;2739;p121"/>
          <p:cNvSpPr txBox="1"/>
          <p:nvPr/>
        </p:nvSpPr>
        <p:spPr>
          <a:xfrm>
            <a:off x="7289850" y="3745700"/>
            <a:ext cx="1731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Development of specialized skills because drone technology is an emerging field</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dirty="0">
                <a:latin typeface="Barlow"/>
                <a:ea typeface="Barlow"/>
                <a:cs typeface="Barlow"/>
                <a:sym typeface="Barlow"/>
              </a:rPr>
              <a:t>WHAT DOES THE FUTURE LOOK LIKE </a:t>
            </a:r>
            <a:endParaRPr b="1" dirty="0">
              <a:latin typeface="Barlow"/>
              <a:ea typeface="Barlow"/>
              <a:cs typeface="Barlow"/>
              <a:sym typeface="Barlow"/>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Barlow"/>
                <a:ea typeface="Barlow"/>
                <a:cs typeface="Barlow"/>
                <a:sym typeface="Barlow"/>
              </a:rPr>
              <a:t>USE CASES ACROSS AFRICA</a:t>
            </a:r>
            <a:endParaRPr>
              <a:latin typeface="Barlow"/>
              <a:ea typeface="Barlow"/>
              <a:cs typeface="Barlow"/>
              <a:sym typeface="Barl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r="616"/>
          <a:stretch/>
        </p:blipFill>
        <p:spPr>
          <a:xfrm>
            <a:off x="0" y="0"/>
            <a:ext cx="9144001" cy="5143500"/>
          </a:xfrm>
          <a:prstGeom prst="rect">
            <a:avLst/>
          </a:prstGeom>
          <a:noFill/>
          <a:ln>
            <a:noFill/>
          </a:ln>
        </p:spPr>
      </p:pic>
      <p:sp>
        <p:nvSpPr>
          <p:cNvPr id="70" name="Google Shape;70;p15"/>
          <p:cNvSpPr txBox="1">
            <a:spLocks noGrp="1"/>
          </p:cNvSpPr>
          <p:nvPr>
            <p:ph type="title" idx="4294967295"/>
          </p:nvPr>
        </p:nvSpPr>
        <p:spPr>
          <a:xfrm>
            <a:off x="176700" y="196375"/>
            <a:ext cx="3864600" cy="897900"/>
          </a:xfrm>
          <a:prstGeom prst="rect">
            <a:avLst/>
          </a:prstGeom>
          <a:solidFill>
            <a:srgbClr val="434343">
              <a:alpha val="54200"/>
            </a:srgbClr>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244" b="1">
                <a:solidFill>
                  <a:schemeClr val="lt1"/>
                </a:solidFill>
                <a:latin typeface="Barlow"/>
                <a:ea typeface="Barlow"/>
                <a:cs typeface="Barlow"/>
                <a:sym typeface="Barlow"/>
              </a:rPr>
              <a:t>HOME DELIVERY</a:t>
            </a:r>
            <a:endParaRPr sz="3244" b="1">
              <a:solidFill>
                <a:schemeClr val="lt1"/>
              </a:solidFill>
              <a:latin typeface="Barlow"/>
              <a:ea typeface="Barlow"/>
              <a:cs typeface="Barlow"/>
              <a:sym typeface="Barlow"/>
            </a:endParaRPr>
          </a:p>
          <a:p>
            <a:pPr marL="0" lvl="0" indent="0" algn="l" rtl="0">
              <a:spcBef>
                <a:spcPts val="0"/>
              </a:spcBef>
              <a:spcAft>
                <a:spcPts val="0"/>
              </a:spcAft>
              <a:buNone/>
            </a:pPr>
            <a:r>
              <a:rPr lang="en" sz="2244">
                <a:solidFill>
                  <a:schemeClr val="lt1"/>
                </a:solidFill>
                <a:latin typeface="Barlow"/>
                <a:ea typeface="Barlow"/>
                <a:cs typeface="Barlow"/>
                <a:sym typeface="Barlow"/>
              </a:rPr>
              <a:t>Getting Care Closer To Home</a:t>
            </a:r>
            <a:endParaRPr sz="2244">
              <a:solidFill>
                <a:schemeClr val="lt1"/>
              </a:solidFill>
              <a:latin typeface="Barlow"/>
              <a:ea typeface="Barlow"/>
              <a:cs typeface="Barlow"/>
              <a:sym typeface="Barlow"/>
            </a:endParaRPr>
          </a:p>
          <a:p>
            <a:pPr marL="0" lvl="0" indent="0" algn="l" rtl="0">
              <a:spcBef>
                <a:spcPts val="0"/>
              </a:spcBef>
              <a:spcAft>
                <a:spcPts val="0"/>
              </a:spcAft>
              <a:buNone/>
            </a:pPr>
            <a:endParaRPr>
              <a:solidFill>
                <a:schemeClr val="lt1"/>
              </a:solidFill>
              <a:latin typeface="Barlow"/>
              <a:ea typeface="Barlow"/>
              <a:cs typeface="Barlow"/>
              <a:sym typeface="Barlow"/>
            </a:endParaRPr>
          </a:p>
        </p:txBody>
      </p:sp>
      <p:pic>
        <p:nvPicPr>
          <p:cNvPr id="71" name="Google Shape;71;p15"/>
          <p:cNvPicPr preferRelativeResize="0"/>
          <p:nvPr/>
        </p:nvPicPr>
        <p:blipFill>
          <a:blip r:embed="rId4">
            <a:alphaModFix/>
          </a:blip>
          <a:stretch>
            <a:fillRect/>
          </a:stretch>
        </p:blipFill>
        <p:spPr>
          <a:xfrm>
            <a:off x="4463000" y="109249"/>
            <a:ext cx="1161763" cy="469355"/>
          </a:xfrm>
          <a:prstGeom prst="rect">
            <a:avLst/>
          </a:prstGeom>
          <a:noFill/>
          <a:ln>
            <a:noFill/>
          </a:ln>
        </p:spPr>
      </p:pic>
      <p:pic>
        <p:nvPicPr>
          <p:cNvPr id="72" name="Google Shape;72;p15"/>
          <p:cNvPicPr preferRelativeResize="0"/>
          <p:nvPr/>
        </p:nvPicPr>
        <p:blipFill>
          <a:blip r:embed="rId5">
            <a:alphaModFix/>
          </a:blip>
          <a:stretch>
            <a:fillRect/>
          </a:stretch>
        </p:blipFill>
        <p:spPr>
          <a:xfrm>
            <a:off x="7514250" y="210801"/>
            <a:ext cx="1471300" cy="367800"/>
          </a:xfrm>
          <a:prstGeom prst="rect">
            <a:avLst/>
          </a:prstGeom>
          <a:noFill/>
          <a:ln>
            <a:noFill/>
          </a:ln>
        </p:spPr>
      </p:pic>
      <p:pic>
        <p:nvPicPr>
          <p:cNvPr id="73" name="Google Shape;73;p15"/>
          <p:cNvPicPr preferRelativeResize="0"/>
          <p:nvPr/>
        </p:nvPicPr>
        <p:blipFill>
          <a:blip r:embed="rId6">
            <a:alphaModFix/>
          </a:blip>
          <a:stretch>
            <a:fillRect/>
          </a:stretch>
        </p:blipFill>
        <p:spPr>
          <a:xfrm>
            <a:off x="6005559" y="196363"/>
            <a:ext cx="1274006" cy="367800"/>
          </a:xfrm>
          <a:prstGeom prst="rect">
            <a:avLst/>
          </a:prstGeom>
          <a:noFill/>
          <a:ln>
            <a:noFill/>
          </a:ln>
        </p:spPr>
      </p:pic>
      <p:sp>
        <p:nvSpPr>
          <p:cNvPr id="74" name="Google Shape;74;p15"/>
          <p:cNvSpPr txBox="1"/>
          <p:nvPr/>
        </p:nvSpPr>
        <p:spPr>
          <a:xfrm>
            <a:off x="545900" y="1816800"/>
            <a:ext cx="2532600" cy="1622400"/>
          </a:xfrm>
          <a:prstGeom prst="rect">
            <a:avLst/>
          </a:prstGeom>
          <a:solidFill>
            <a:srgbClr val="7D7D7D">
              <a:alpha val="9050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390">
                <a:solidFill>
                  <a:schemeClr val="lt1"/>
                </a:solidFill>
                <a:latin typeface="Barlow"/>
                <a:ea typeface="Barlow"/>
                <a:cs typeface="Barlow"/>
                <a:sym typeface="Barlow"/>
              </a:rPr>
              <a:t>There is a huge time cost to one’s healthcare. Receiving care faster leads to fewer comorbidities that may arise, leading to healthier patients and a more efficient healthcare system.</a:t>
            </a:r>
            <a:endParaRPr sz="1390">
              <a:solidFill>
                <a:schemeClr val="lt1"/>
              </a:solidFill>
              <a:latin typeface="Barlow"/>
              <a:ea typeface="Barlow"/>
              <a:cs typeface="Barlow"/>
              <a:sym typeface="Barlow"/>
            </a:endParaRPr>
          </a:p>
          <a:p>
            <a:pPr marL="0" lvl="0" indent="0" algn="l" rtl="0">
              <a:lnSpc>
                <a:spcPct val="95000"/>
              </a:lnSpc>
              <a:spcBef>
                <a:spcPts val="1200"/>
              </a:spcBef>
              <a:spcAft>
                <a:spcPts val="1200"/>
              </a:spcAft>
              <a:buSzPts val="605"/>
              <a:buNone/>
            </a:pPr>
            <a:endParaRPr sz="1390">
              <a:solidFill>
                <a:schemeClr val="lt1"/>
              </a:solidFill>
              <a:latin typeface="Barlow"/>
              <a:ea typeface="Barlow"/>
              <a:cs typeface="Barlow"/>
              <a:sym typeface="Barlow"/>
            </a:endParaRPr>
          </a:p>
        </p:txBody>
      </p:sp>
      <p:sp>
        <p:nvSpPr>
          <p:cNvPr id="75" name="Google Shape;75;p15"/>
          <p:cNvSpPr txBox="1"/>
          <p:nvPr/>
        </p:nvSpPr>
        <p:spPr>
          <a:xfrm>
            <a:off x="5951950" y="1994075"/>
            <a:ext cx="3000000" cy="387900"/>
          </a:xfrm>
          <a:prstGeom prst="rect">
            <a:avLst/>
          </a:prstGeom>
          <a:noFill/>
          <a:ln>
            <a:noFill/>
          </a:ln>
        </p:spPr>
        <p:txBody>
          <a:bodyPr spcFirstLastPara="1" wrap="square" lIns="91425" tIns="91425" rIns="91425" bIns="91425" anchor="t" anchorCtr="0">
            <a:spAutoFit/>
          </a:bodyPr>
          <a:lstStyle/>
          <a:p>
            <a:pPr marL="457200" lvl="0" indent="-316865" algn="l" rtl="0">
              <a:lnSpc>
                <a:spcPct val="95000"/>
              </a:lnSpc>
              <a:spcBef>
                <a:spcPts val="0"/>
              </a:spcBef>
              <a:spcAft>
                <a:spcPts val="0"/>
              </a:spcAft>
              <a:buClr>
                <a:schemeClr val="lt1"/>
              </a:buClr>
              <a:buSzPts val="1390"/>
              <a:buFont typeface="Barlow"/>
              <a:buChar char="●"/>
            </a:pPr>
            <a:endParaRPr sz="1390">
              <a:solidFill>
                <a:schemeClr val="lt1"/>
              </a:solidFill>
              <a:latin typeface="Barlow"/>
              <a:ea typeface="Barlow"/>
              <a:cs typeface="Barlow"/>
              <a:sym typeface="Barlow"/>
            </a:endParaRPr>
          </a:p>
        </p:txBody>
      </p:sp>
      <p:sp>
        <p:nvSpPr>
          <p:cNvPr id="76" name="Google Shape;76;p15"/>
          <p:cNvSpPr txBox="1"/>
          <p:nvPr/>
        </p:nvSpPr>
        <p:spPr>
          <a:xfrm>
            <a:off x="5858350" y="1532400"/>
            <a:ext cx="3093600" cy="2191200"/>
          </a:xfrm>
          <a:prstGeom prst="rect">
            <a:avLst/>
          </a:prstGeom>
          <a:solidFill>
            <a:srgbClr val="7D7D7D">
              <a:alpha val="9050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1100"/>
              <a:buFont typeface="Arial"/>
              <a:buNone/>
            </a:pPr>
            <a:r>
              <a:rPr lang="en" sz="1390">
                <a:solidFill>
                  <a:schemeClr val="lt1"/>
                </a:solidFill>
                <a:latin typeface="Barlow"/>
                <a:ea typeface="Barlow"/>
                <a:cs typeface="Barlow"/>
                <a:sym typeface="Barlow"/>
              </a:rPr>
              <a:t>Recipients where we see high impact:</a:t>
            </a:r>
            <a:endParaRPr sz="1390">
              <a:solidFill>
                <a:schemeClr val="lt1"/>
              </a:solidFill>
              <a:latin typeface="Barlow"/>
              <a:ea typeface="Barlow"/>
              <a:cs typeface="Barlow"/>
              <a:sym typeface="Barlow"/>
            </a:endParaRPr>
          </a:p>
          <a:p>
            <a:pPr marL="457200" lvl="0" indent="-316865" algn="l" rtl="0">
              <a:lnSpc>
                <a:spcPct val="95000"/>
              </a:lnSpc>
              <a:spcBef>
                <a:spcPts val="1200"/>
              </a:spcBef>
              <a:spcAft>
                <a:spcPts val="0"/>
              </a:spcAft>
              <a:buClr>
                <a:schemeClr val="lt1"/>
              </a:buClr>
              <a:buSzPts val="1390"/>
              <a:buFont typeface="Barlow"/>
              <a:buChar char="●"/>
            </a:pPr>
            <a:r>
              <a:rPr lang="en" sz="1390">
                <a:solidFill>
                  <a:schemeClr val="lt1"/>
                </a:solidFill>
                <a:latin typeface="Barlow"/>
                <a:ea typeface="Barlow"/>
                <a:cs typeface="Barlow"/>
                <a:sym typeface="Barlow"/>
              </a:rPr>
              <a:t>Patients with long-standing chronic disease (Cancer, Diabetes, Hypertension, etc..)</a:t>
            </a:r>
            <a:endParaRPr sz="1390">
              <a:solidFill>
                <a:schemeClr val="lt1"/>
              </a:solidFill>
              <a:latin typeface="Barlow"/>
              <a:ea typeface="Barlow"/>
              <a:cs typeface="Barlow"/>
              <a:sym typeface="Barlow"/>
            </a:endParaRPr>
          </a:p>
          <a:p>
            <a:pPr marL="457200" lvl="0" indent="-316865" algn="l" rtl="0">
              <a:lnSpc>
                <a:spcPct val="95000"/>
              </a:lnSpc>
              <a:spcBef>
                <a:spcPts val="0"/>
              </a:spcBef>
              <a:spcAft>
                <a:spcPts val="0"/>
              </a:spcAft>
              <a:buClr>
                <a:schemeClr val="lt1"/>
              </a:buClr>
              <a:buSzPts val="1390"/>
              <a:buFont typeface="Barlow"/>
              <a:buChar char="●"/>
            </a:pPr>
            <a:r>
              <a:rPr lang="en" sz="1390">
                <a:solidFill>
                  <a:schemeClr val="lt1"/>
                </a:solidFill>
                <a:latin typeface="Barlow"/>
                <a:ea typeface="Barlow"/>
                <a:cs typeface="Barlow"/>
                <a:sym typeface="Barlow"/>
              </a:rPr>
              <a:t>Mobility challenged patients (Aged, living in the rural area) with difficulty of traveling long distances for medical products refill.</a:t>
            </a:r>
            <a:endParaRPr sz="1390">
              <a:solidFill>
                <a:schemeClr val="lt1"/>
              </a:solidFill>
              <a:latin typeface="Barlow"/>
              <a:ea typeface="Barlow"/>
              <a:cs typeface="Barlow"/>
              <a:sym typeface="Barlow"/>
            </a:endParaRPr>
          </a:p>
          <a:p>
            <a:pPr marL="0" lvl="0" indent="0" algn="l" rtl="0">
              <a:lnSpc>
                <a:spcPct val="95000"/>
              </a:lnSpc>
              <a:spcBef>
                <a:spcPts val="1200"/>
              </a:spcBef>
              <a:spcAft>
                <a:spcPts val="1200"/>
              </a:spcAft>
              <a:buSzPts val="605"/>
              <a:buNone/>
            </a:pPr>
            <a:endParaRPr sz="1390">
              <a:solidFill>
                <a:schemeClr val="lt1"/>
              </a:solidFill>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3">
            <a:alphaModFix/>
          </a:blip>
          <a:srcRect t="4098" b="12086"/>
          <a:stretch/>
        </p:blipFill>
        <p:spPr>
          <a:xfrm>
            <a:off x="0" y="0"/>
            <a:ext cx="9144003" cy="5112149"/>
          </a:xfrm>
          <a:prstGeom prst="rect">
            <a:avLst/>
          </a:prstGeom>
          <a:noFill/>
          <a:ln>
            <a:noFill/>
          </a:ln>
        </p:spPr>
      </p:pic>
      <p:sp>
        <p:nvSpPr>
          <p:cNvPr id="82" name="Google Shape;82;p16"/>
          <p:cNvSpPr/>
          <p:nvPr/>
        </p:nvSpPr>
        <p:spPr>
          <a:xfrm>
            <a:off x="127875" y="1407125"/>
            <a:ext cx="589775" cy="902250"/>
          </a:xfrm>
          <a:custGeom>
            <a:avLst/>
            <a:gdLst/>
            <a:ahLst/>
            <a:cxnLst/>
            <a:rect l="l" t="t" r="r" b="b"/>
            <a:pathLst>
              <a:path w="23591" h="36090" extrusionOk="0">
                <a:moveTo>
                  <a:pt x="5" y="35805"/>
                </a:moveTo>
                <a:lnTo>
                  <a:pt x="23591" y="36090"/>
                </a:lnTo>
                <a:lnTo>
                  <a:pt x="23307" y="1421"/>
                </a:lnTo>
                <a:lnTo>
                  <a:pt x="0" y="0"/>
                </a:lnTo>
                <a:close/>
              </a:path>
            </a:pathLst>
          </a:custGeom>
          <a:solidFill>
            <a:srgbClr val="CC0000"/>
          </a:solidFill>
          <a:ln>
            <a:noFill/>
          </a:ln>
        </p:spPr>
      </p:sp>
      <p:pic>
        <p:nvPicPr>
          <p:cNvPr id="83" name="Google Shape;83;p16"/>
          <p:cNvPicPr preferRelativeResize="0"/>
          <p:nvPr/>
        </p:nvPicPr>
        <p:blipFill>
          <a:blip r:embed="rId4">
            <a:alphaModFix/>
          </a:blip>
          <a:stretch>
            <a:fillRect/>
          </a:stretch>
        </p:blipFill>
        <p:spPr>
          <a:xfrm rot="-5400000">
            <a:off x="104138" y="1743726"/>
            <a:ext cx="637373" cy="229051"/>
          </a:xfrm>
          <a:prstGeom prst="rect">
            <a:avLst/>
          </a:prstGeom>
          <a:noFill/>
          <a:ln>
            <a:noFill/>
          </a:ln>
        </p:spPr>
      </p:pic>
      <p:sp>
        <p:nvSpPr>
          <p:cNvPr id="84" name="Google Shape;84;p16"/>
          <p:cNvSpPr/>
          <p:nvPr/>
        </p:nvSpPr>
        <p:spPr>
          <a:xfrm>
            <a:off x="781475" y="1449750"/>
            <a:ext cx="540025" cy="866725"/>
          </a:xfrm>
          <a:custGeom>
            <a:avLst/>
            <a:gdLst/>
            <a:ahLst/>
            <a:cxnLst/>
            <a:rect l="l" t="t" r="r" b="b"/>
            <a:pathLst>
              <a:path w="21601" h="34669" extrusionOk="0">
                <a:moveTo>
                  <a:pt x="288" y="34669"/>
                </a:moveTo>
                <a:lnTo>
                  <a:pt x="21601" y="34669"/>
                </a:lnTo>
                <a:lnTo>
                  <a:pt x="21601" y="1136"/>
                </a:lnTo>
                <a:lnTo>
                  <a:pt x="0" y="0"/>
                </a:lnTo>
                <a:close/>
              </a:path>
            </a:pathLst>
          </a:custGeom>
          <a:solidFill>
            <a:srgbClr val="CC0000"/>
          </a:solidFill>
          <a:ln>
            <a:noFill/>
          </a:ln>
        </p:spPr>
      </p:sp>
      <p:pic>
        <p:nvPicPr>
          <p:cNvPr id="85" name="Google Shape;85;p16"/>
          <p:cNvPicPr preferRelativeResize="0"/>
          <p:nvPr/>
        </p:nvPicPr>
        <p:blipFill>
          <a:blip r:embed="rId4">
            <a:alphaModFix/>
          </a:blip>
          <a:stretch>
            <a:fillRect/>
          </a:stretch>
        </p:blipFill>
        <p:spPr>
          <a:xfrm rot="-5400000">
            <a:off x="766011" y="1784111"/>
            <a:ext cx="577976" cy="207699"/>
          </a:xfrm>
          <a:prstGeom prst="rect">
            <a:avLst/>
          </a:prstGeom>
          <a:noFill/>
          <a:ln>
            <a:noFill/>
          </a:ln>
        </p:spPr>
      </p:pic>
      <p:sp>
        <p:nvSpPr>
          <p:cNvPr id="86" name="Google Shape;86;p16"/>
          <p:cNvSpPr txBox="1"/>
          <p:nvPr/>
        </p:nvSpPr>
        <p:spPr>
          <a:xfrm>
            <a:off x="399020" y="3415522"/>
            <a:ext cx="4406700" cy="1499378"/>
          </a:xfrm>
          <a:prstGeom prst="rect">
            <a:avLst/>
          </a:prstGeom>
          <a:solidFill>
            <a:srgbClr val="7D7D7D">
              <a:alpha val="90500"/>
            </a:srgbClr>
          </a:solidFill>
          <a:ln>
            <a:noFill/>
          </a:ln>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605"/>
              <a:buNone/>
            </a:pPr>
            <a:r>
              <a:rPr lang="en" sz="1390" dirty="0">
                <a:solidFill>
                  <a:schemeClr val="lt1"/>
                </a:solidFill>
                <a:latin typeface="Barlow"/>
                <a:ea typeface="Barlow"/>
                <a:cs typeface="Barlow"/>
                <a:sym typeface="Barlow"/>
              </a:rPr>
              <a:t>New players like Drug Stoc are starting to move that pharmacies and be run significantly more efficiently by managing their inventory better. Zipline could partner with these organisations to amplify the effects of centralized inventory to ensure pharmacies always have stock on hand whilst also improving revenue collection and management </a:t>
            </a:r>
            <a:endParaRPr sz="1390" dirty="0">
              <a:solidFill>
                <a:schemeClr val="lt1"/>
              </a:solidFill>
              <a:latin typeface="Barlow"/>
              <a:ea typeface="Barlow"/>
              <a:cs typeface="Barlow"/>
              <a:sym typeface="Barlow"/>
            </a:endParaRPr>
          </a:p>
        </p:txBody>
      </p:sp>
      <p:sp>
        <p:nvSpPr>
          <p:cNvPr id="87" name="Google Shape;87;p16"/>
          <p:cNvSpPr txBox="1">
            <a:spLocks noGrp="1"/>
          </p:cNvSpPr>
          <p:nvPr>
            <p:ph type="title"/>
          </p:nvPr>
        </p:nvSpPr>
        <p:spPr>
          <a:xfrm>
            <a:off x="0" y="374475"/>
            <a:ext cx="4406700" cy="897900"/>
          </a:xfrm>
          <a:prstGeom prst="rect">
            <a:avLst/>
          </a:prstGeom>
          <a:solidFill>
            <a:srgbClr val="434343">
              <a:alpha val="54200"/>
            </a:srgbClr>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244" b="1">
                <a:solidFill>
                  <a:schemeClr val="lt1"/>
                </a:solidFill>
                <a:latin typeface="Barlow"/>
                <a:ea typeface="Barlow"/>
                <a:cs typeface="Barlow"/>
                <a:sym typeface="Barlow"/>
              </a:rPr>
              <a:t>Managed Pharma Supply</a:t>
            </a:r>
            <a:endParaRPr sz="3244" b="1">
              <a:solidFill>
                <a:schemeClr val="lt1"/>
              </a:solidFill>
              <a:latin typeface="Barlow"/>
              <a:ea typeface="Barlow"/>
              <a:cs typeface="Barlow"/>
              <a:sym typeface="Barlow"/>
            </a:endParaRPr>
          </a:p>
          <a:p>
            <a:pPr marL="0" lvl="0" indent="0" algn="l" rtl="0">
              <a:spcBef>
                <a:spcPts val="0"/>
              </a:spcBef>
              <a:spcAft>
                <a:spcPts val="0"/>
              </a:spcAft>
              <a:buNone/>
            </a:pPr>
            <a:r>
              <a:rPr lang="en" sz="2244">
                <a:solidFill>
                  <a:schemeClr val="lt1"/>
                </a:solidFill>
                <a:latin typeface="Barlow"/>
                <a:ea typeface="Barlow"/>
                <a:cs typeface="Barlow"/>
                <a:sym typeface="Barlow"/>
              </a:rPr>
              <a:t>Centralized Inventory &amp; Distribution</a:t>
            </a:r>
            <a:endParaRPr sz="2244">
              <a:solidFill>
                <a:schemeClr val="lt1"/>
              </a:solidFill>
              <a:latin typeface="Barlow"/>
              <a:ea typeface="Barlow"/>
              <a:cs typeface="Barlow"/>
              <a:sym typeface="Barlow"/>
            </a:endParaRPr>
          </a:p>
          <a:p>
            <a:pPr marL="0" lvl="0" indent="0" algn="l" rtl="0">
              <a:spcBef>
                <a:spcPts val="0"/>
              </a:spcBef>
              <a:spcAft>
                <a:spcPts val="0"/>
              </a:spcAft>
              <a:buNone/>
            </a:pPr>
            <a:endParaRPr>
              <a:solidFill>
                <a:schemeClr val="lt1"/>
              </a:solidFill>
              <a:latin typeface="Barlow"/>
              <a:ea typeface="Barlow"/>
              <a:cs typeface="Barlow"/>
              <a:sym typeface="Barlow"/>
            </a:endParaRPr>
          </a:p>
        </p:txBody>
      </p:sp>
      <p:pic>
        <p:nvPicPr>
          <p:cNvPr id="90" name="Google Shape;90;p16"/>
          <p:cNvPicPr preferRelativeResize="0"/>
          <p:nvPr/>
        </p:nvPicPr>
        <p:blipFill rotWithShape="1">
          <a:blip r:embed="rId5">
            <a:alphaModFix/>
          </a:blip>
          <a:srcRect t="23554" b="22998"/>
          <a:stretch/>
        </p:blipFill>
        <p:spPr>
          <a:xfrm>
            <a:off x="4854663" y="187175"/>
            <a:ext cx="2282520" cy="1219950"/>
          </a:xfrm>
          <a:prstGeom prst="rect">
            <a:avLst/>
          </a:prstGeom>
          <a:noFill/>
          <a:ln>
            <a:noFill/>
          </a:ln>
        </p:spPr>
      </p:pic>
      <p:pic>
        <p:nvPicPr>
          <p:cNvPr id="2050" name="Picture 2" descr="Diaspora - Sterling Bank">
            <a:extLst>
              <a:ext uri="{FF2B5EF4-FFF2-40B4-BE49-F238E27FC236}">
                <a16:creationId xmlns:a16="http://schemas.microsoft.com/office/drawing/2014/main" id="{2B4CDD2E-07E7-4624-872E-BB3235611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2897" y="405650"/>
            <a:ext cx="1755392" cy="866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pic>
        <p:nvPicPr>
          <p:cNvPr id="2812" name="Google Shape;2812;p126" descr="closing slide.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813" name="Google Shape;2813;p126"/>
          <p:cNvSpPr txBox="1">
            <a:spLocks noGrp="1"/>
          </p:cNvSpPr>
          <p:nvPr>
            <p:ph type="title"/>
          </p:nvPr>
        </p:nvSpPr>
        <p:spPr>
          <a:xfrm>
            <a:off x="1955700" y="2178000"/>
            <a:ext cx="5232600" cy="1752900"/>
          </a:xfrm>
          <a:prstGeom prst="rect">
            <a:avLst/>
          </a:prstGeom>
          <a:noFill/>
          <a:ln>
            <a:noFill/>
          </a:ln>
        </p:spPr>
        <p:txBody>
          <a:bodyPr spcFirstLastPara="1" wrap="square" lIns="26775" tIns="26775" rIns="26775" bIns="26775" anchor="ctr" anchorCtr="0">
            <a:noAutofit/>
          </a:bodyPr>
          <a:lstStyle/>
          <a:p>
            <a:pPr marL="0" lvl="0" indent="0" algn="ctr" rtl="0">
              <a:lnSpc>
                <a:spcPct val="100000"/>
              </a:lnSpc>
              <a:spcBef>
                <a:spcPts val="0"/>
              </a:spcBef>
              <a:spcAft>
                <a:spcPts val="0"/>
              </a:spcAft>
              <a:buClr>
                <a:schemeClr val="lt1"/>
              </a:buClr>
              <a:buSzPts val="3300"/>
              <a:buFont typeface="Barlow"/>
              <a:buNone/>
            </a:pPr>
            <a:r>
              <a:rPr lang="en" sz="3300" b="1">
                <a:solidFill>
                  <a:schemeClr val="lt1"/>
                </a:solidFill>
              </a:rPr>
              <a:t>Thank you!</a:t>
            </a:r>
            <a:endParaRPr sz="3300" b="1">
              <a:solidFill>
                <a:schemeClr val="lt1"/>
              </a:solidFill>
            </a:endParaRPr>
          </a:p>
          <a:p>
            <a:pPr marL="0" lvl="0" indent="0" algn="ctr" rtl="0">
              <a:lnSpc>
                <a:spcPct val="100000"/>
              </a:lnSpc>
              <a:spcBef>
                <a:spcPts val="0"/>
              </a:spcBef>
              <a:spcAft>
                <a:spcPts val="0"/>
              </a:spcAft>
              <a:buClr>
                <a:schemeClr val="lt1"/>
              </a:buClr>
              <a:buSzPts val="3300"/>
              <a:buFont typeface="Barlow"/>
              <a:buNone/>
            </a:pPr>
            <a:endParaRPr sz="3300" b="1">
              <a:solidFill>
                <a:schemeClr val="lt1"/>
              </a:solidFill>
            </a:endParaRPr>
          </a:p>
          <a:p>
            <a:pPr marL="0" lvl="0" indent="0" algn="ctr" rtl="0">
              <a:lnSpc>
                <a:spcPct val="100000"/>
              </a:lnSpc>
              <a:spcBef>
                <a:spcPts val="0"/>
              </a:spcBef>
              <a:spcAft>
                <a:spcPts val="0"/>
              </a:spcAft>
              <a:buClr>
                <a:schemeClr val="lt1"/>
              </a:buClr>
              <a:buSzPts val="3300"/>
              <a:buFont typeface="Barlow"/>
              <a:buNone/>
            </a:pPr>
            <a:r>
              <a:rPr lang="en" sz="1400">
                <a:solidFill>
                  <a:schemeClr val="lt1"/>
                </a:solidFill>
              </a:rPr>
              <a:t>Daniel Marfo</a:t>
            </a:r>
            <a:endParaRPr sz="1400">
              <a:solidFill>
                <a:schemeClr val="lt1"/>
              </a:solidFill>
            </a:endParaRPr>
          </a:p>
          <a:p>
            <a:pPr marL="0" lvl="0" indent="0" algn="ctr" rtl="0">
              <a:lnSpc>
                <a:spcPct val="100000"/>
              </a:lnSpc>
              <a:spcBef>
                <a:spcPts val="0"/>
              </a:spcBef>
              <a:spcAft>
                <a:spcPts val="0"/>
              </a:spcAft>
              <a:buClr>
                <a:schemeClr val="lt1"/>
              </a:buClr>
              <a:buSzPts val="3300"/>
              <a:buFont typeface="Barlow"/>
              <a:buNone/>
            </a:pPr>
            <a:r>
              <a:rPr lang="en" sz="1400">
                <a:solidFill>
                  <a:schemeClr val="lt1"/>
                </a:solidFill>
              </a:rPr>
              <a:t>Zipline Nigeria</a:t>
            </a:r>
            <a:endParaRPr sz="1400">
              <a:solidFill>
                <a:schemeClr val="lt1"/>
              </a:solidFill>
            </a:endParaRPr>
          </a:p>
          <a:p>
            <a:pPr marL="0" lvl="0" indent="0" algn="ctr" rtl="0">
              <a:lnSpc>
                <a:spcPct val="100000"/>
              </a:lnSpc>
              <a:spcBef>
                <a:spcPts val="0"/>
              </a:spcBef>
              <a:spcAft>
                <a:spcPts val="0"/>
              </a:spcAft>
              <a:buClr>
                <a:schemeClr val="lt1"/>
              </a:buClr>
              <a:buSzPts val="3300"/>
              <a:buFont typeface="Barlow"/>
              <a:buNone/>
            </a:pPr>
            <a:r>
              <a:rPr lang="en" sz="1400">
                <a:solidFill>
                  <a:schemeClr val="lt1"/>
                </a:solidFill>
              </a:rPr>
              <a:t>daniel.marfo@flyzipline.com</a:t>
            </a:r>
            <a:endParaRPr sz="14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pic>
        <p:nvPicPr>
          <p:cNvPr id="2480" name="Google Shape;2480;p107"/>
          <p:cNvPicPr preferRelativeResize="0"/>
          <p:nvPr/>
        </p:nvPicPr>
        <p:blipFill rotWithShape="1">
          <a:blip r:embed="rId3">
            <a:alphaModFix/>
          </a:blip>
          <a:srcRect t="11945" b="12165"/>
          <a:stretch/>
        </p:blipFill>
        <p:spPr>
          <a:xfrm>
            <a:off x="3850" y="-7025"/>
            <a:ext cx="9144003" cy="5143500"/>
          </a:xfrm>
          <a:prstGeom prst="rect">
            <a:avLst/>
          </a:prstGeom>
          <a:noFill/>
          <a:ln>
            <a:noFill/>
          </a:ln>
        </p:spPr>
      </p:pic>
      <p:sp>
        <p:nvSpPr>
          <p:cNvPr id="2481" name="Google Shape;2481;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2482" name="Google Shape;2482;p107"/>
          <p:cNvSpPr/>
          <p:nvPr/>
        </p:nvSpPr>
        <p:spPr>
          <a:xfrm>
            <a:off x="-46825" y="-7025"/>
            <a:ext cx="9183900" cy="705300"/>
          </a:xfrm>
          <a:prstGeom prst="rect">
            <a:avLst/>
          </a:prstGeom>
          <a:solidFill>
            <a:srgbClr val="FFFFFF">
              <a:alpha val="68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07"/>
          <p:cNvSpPr txBox="1">
            <a:spLocks noGrp="1"/>
          </p:cNvSpPr>
          <p:nvPr>
            <p:ph type="title"/>
          </p:nvPr>
        </p:nvSpPr>
        <p:spPr>
          <a:xfrm>
            <a:off x="3850" y="0"/>
            <a:ext cx="9144000" cy="776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rgbClr val="000000"/>
                </a:solidFill>
                <a:latin typeface="Barlow"/>
                <a:ea typeface="Barlow"/>
                <a:cs typeface="Barlow"/>
                <a:sym typeface="Barlow"/>
              </a:rPr>
              <a:t>Someone gets a Zipline delivery every 4 minutes</a:t>
            </a:r>
            <a:endParaRPr sz="2600" b="1" i="1">
              <a:solidFill>
                <a:srgbClr val="000000"/>
              </a:solidFill>
              <a:latin typeface="Barlow"/>
              <a:ea typeface="Barlow"/>
              <a:cs typeface="Barlow"/>
              <a:sym typeface="Barlow"/>
            </a:endParaRPr>
          </a:p>
        </p:txBody>
      </p:sp>
      <p:sp>
        <p:nvSpPr>
          <p:cNvPr id="2484" name="Google Shape;2484;p107"/>
          <p:cNvSpPr txBox="1"/>
          <p:nvPr/>
        </p:nvSpPr>
        <p:spPr>
          <a:xfrm>
            <a:off x="400350" y="4208875"/>
            <a:ext cx="8620800" cy="927600"/>
          </a:xfrm>
          <a:prstGeom prst="rect">
            <a:avLst/>
          </a:prstGeom>
          <a:solidFill>
            <a:srgbClr val="666666">
              <a:alpha val="55870"/>
            </a:srgbClr>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500">
                <a:solidFill>
                  <a:srgbClr val="FFFFFF"/>
                </a:solidFill>
                <a:latin typeface="Barlow"/>
                <a:ea typeface="Barlow"/>
                <a:cs typeface="Barlow"/>
                <a:sym typeface="Barlow"/>
              </a:rPr>
              <a:t>Zipline is the world’s </a:t>
            </a:r>
            <a:r>
              <a:rPr lang="en" sz="2500" b="1">
                <a:solidFill>
                  <a:srgbClr val="FFFFFF"/>
                </a:solidFill>
                <a:latin typeface="Barlow"/>
                <a:ea typeface="Barlow"/>
                <a:cs typeface="Barlow"/>
                <a:sym typeface="Barlow"/>
              </a:rPr>
              <a:t>only last-mile aerial logistics company</a:t>
            </a:r>
            <a:r>
              <a:rPr lang="en" sz="2500">
                <a:solidFill>
                  <a:srgbClr val="FFFFFF"/>
                </a:solidFill>
                <a:latin typeface="Barlow"/>
                <a:ea typeface="Barlow"/>
                <a:cs typeface="Barlow"/>
                <a:sym typeface="Barlow"/>
              </a:rPr>
              <a:t> delivering medical commodities at national scale, </a:t>
            </a:r>
            <a:r>
              <a:rPr lang="en" sz="2500" b="1">
                <a:solidFill>
                  <a:srgbClr val="FFFFFF"/>
                </a:solidFill>
                <a:latin typeface="Barlow"/>
                <a:ea typeface="Barlow"/>
                <a:cs typeface="Barlow"/>
                <a:sym typeface="Barlow"/>
              </a:rPr>
              <a:t>every day</a:t>
            </a:r>
            <a:r>
              <a:rPr lang="en" sz="2500">
                <a:solidFill>
                  <a:srgbClr val="FFFFFF"/>
                </a:solidFill>
                <a:latin typeface="Barlow"/>
                <a:ea typeface="Barlow"/>
                <a:cs typeface="Barlow"/>
                <a:sym typeface="Barlow"/>
              </a:rPr>
              <a:t>.</a:t>
            </a:r>
            <a:endParaRPr sz="2500">
              <a:solidFill>
                <a:srgbClr val="FFFFFF"/>
              </a:solidFill>
              <a:latin typeface="Barlow"/>
              <a:ea typeface="Barlow"/>
              <a:cs typeface="Barlow"/>
              <a:sym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96"/>
          <p:cNvSpPr/>
          <p:nvPr/>
        </p:nvSpPr>
        <p:spPr>
          <a:xfrm>
            <a:off x="0" y="0"/>
            <a:ext cx="9144000" cy="529200"/>
          </a:xfrm>
          <a:prstGeom prst="rect">
            <a:avLst/>
          </a:prstGeom>
          <a:solidFill>
            <a:srgbClr val="B7B7B7"/>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437" name="Google Shape;437;p96"/>
          <p:cNvSpPr txBox="1">
            <a:spLocks noGrp="1"/>
          </p:cNvSpPr>
          <p:nvPr>
            <p:ph type="body" idx="4294967295"/>
          </p:nvPr>
        </p:nvSpPr>
        <p:spPr>
          <a:xfrm>
            <a:off x="256418" y="2938967"/>
            <a:ext cx="3331167" cy="15786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Barlow"/>
              <a:buChar char="➢"/>
            </a:pPr>
            <a:r>
              <a:rPr lang="en" sz="1400" dirty="0">
                <a:solidFill>
                  <a:schemeClr val="dk1"/>
                </a:solidFill>
                <a:latin typeface="Barlow"/>
                <a:ea typeface="Barlow"/>
                <a:cs typeface="Barlow"/>
                <a:sym typeface="Barlow"/>
              </a:rPr>
              <a:t>13 Zipline ISO-certified hubs </a:t>
            </a:r>
            <a:endParaRPr sz="1400" dirty="0">
              <a:solidFill>
                <a:schemeClr val="dk1"/>
              </a:solidFill>
              <a:latin typeface="Barlow"/>
              <a:ea typeface="Barlow"/>
              <a:cs typeface="Barlow"/>
              <a:sym typeface="Barlow"/>
            </a:endParaRPr>
          </a:p>
          <a:p>
            <a:pPr marL="457200" lvl="0" indent="-304800" algn="l" rtl="0">
              <a:spcBef>
                <a:spcPts val="0"/>
              </a:spcBef>
              <a:spcAft>
                <a:spcPts val="0"/>
              </a:spcAft>
              <a:buClr>
                <a:schemeClr val="dk1"/>
              </a:buClr>
              <a:buSzPts val="1200"/>
              <a:buFont typeface="Barlow"/>
              <a:buChar char="➢"/>
            </a:pPr>
            <a:r>
              <a:rPr lang="en" sz="1400" dirty="0">
                <a:solidFill>
                  <a:schemeClr val="dk1"/>
                </a:solidFill>
                <a:latin typeface="Barlow"/>
                <a:ea typeface="Barlow"/>
                <a:cs typeface="Barlow"/>
                <a:sym typeface="Barlow"/>
              </a:rPr>
              <a:t>22,500 sq km coverage per hub</a:t>
            </a:r>
            <a:endParaRPr sz="1400" dirty="0">
              <a:solidFill>
                <a:schemeClr val="dk1"/>
              </a:solidFill>
              <a:latin typeface="Barlow"/>
              <a:ea typeface="Barlow"/>
              <a:cs typeface="Barlow"/>
              <a:sym typeface="Barlow"/>
            </a:endParaRPr>
          </a:p>
          <a:p>
            <a:pPr marL="457200" lvl="0" indent="-304800" algn="l" rtl="0">
              <a:spcBef>
                <a:spcPts val="0"/>
              </a:spcBef>
              <a:spcAft>
                <a:spcPts val="0"/>
              </a:spcAft>
              <a:buClr>
                <a:schemeClr val="dk1"/>
              </a:buClr>
              <a:buSzPts val="1200"/>
              <a:buFont typeface="Barlow"/>
              <a:buChar char="➢"/>
            </a:pPr>
            <a:r>
              <a:rPr lang="en" sz="1400" dirty="0">
                <a:solidFill>
                  <a:schemeClr val="dk1"/>
                </a:solidFill>
                <a:latin typeface="Barlow"/>
                <a:ea typeface="Barlow"/>
                <a:cs typeface="Barlow"/>
                <a:sym typeface="Barlow"/>
              </a:rPr>
              <a:t>~3,600 facilities served; 25 million people covered</a:t>
            </a:r>
            <a:endParaRPr sz="1400" dirty="0">
              <a:solidFill>
                <a:schemeClr val="dk1"/>
              </a:solidFill>
              <a:latin typeface="Barlow"/>
              <a:ea typeface="Barlow"/>
              <a:cs typeface="Barlow"/>
              <a:sym typeface="Barlow"/>
            </a:endParaRPr>
          </a:p>
          <a:p>
            <a:pPr marL="457200" lvl="0" indent="-304800" algn="l" rtl="0">
              <a:spcBef>
                <a:spcPts val="0"/>
              </a:spcBef>
              <a:spcAft>
                <a:spcPts val="0"/>
              </a:spcAft>
              <a:buClr>
                <a:schemeClr val="dk1"/>
              </a:buClr>
              <a:buSzPts val="1200"/>
              <a:buFont typeface="Barlow"/>
              <a:buChar char="➢"/>
            </a:pPr>
            <a:r>
              <a:rPr lang="en" sz="1400" dirty="0">
                <a:solidFill>
                  <a:schemeClr val="dk1"/>
                </a:solidFill>
                <a:latin typeface="Barlow"/>
                <a:ea typeface="Barlow"/>
                <a:cs typeface="Barlow"/>
                <a:sym typeface="Barlow"/>
              </a:rPr>
              <a:t>2.7 metric tons of freight delivered daily</a:t>
            </a:r>
            <a:endParaRPr sz="1400" dirty="0">
              <a:solidFill>
                <a:srgbClr val="000000"/>
              </a:solidFill>
              <a:latin typeface="Barlow"/>
              <a:ea typeface="Barlow"/>
              <a:cs typeface="Barlow"/>
              <a:sym typeface="Barlow"/>
            </a:endParaRPr>
          </a:p>
        </p:txBody>
      </p:sp>
      <p:sp>
        <p:nvSpPr>
          <p:cNvPr id="438" name="Google Shape;438;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439" name="Google Shape;439;p96"/>
          <p:cNvSpPr/>
          <p:nvPr/>
        </p:nvSpPr>
        <p:spPr>
          <a:xfrm>
            <a:off x="2127425" y="2180300"/>
            <a:ext cx="826500" cy="26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800" i="0" u="none" strike="noStrike" cap="none">
                <a:solidFill>
                  <a:srgbClr val="E73C3E"/>
                </a:solidFill>
                <a:latin typeface="Barlow Medium"/>
                <a:ea typeface="Barlow Medium"/>
                <a:cs typeface="Barlow Medium"/>
                <a:sym typeface="Barlow Medium"/>
              </a:rPr>
              <a:t>Rwanda</a:t>
            </a:r>
            <a:endParaRPr sz="1800" i="0" u="none" strike="noStrike" cap="none">
              <a:solidFill>
                <a:srgbClr val="E73C3E"/>
              </a:solidFill>
              <a:latin typeface="Barlow Medium"/>
              <a:ea typeface="Barlow Medium"/>
              <a:cs typeface="Barlow Medium"/>
              <a:sym typeface="Barlow Medium"/>
            </a:endParaRPr>
          </a:p>
        </p:txBody>
      </p:sp>
      <p:sp>
        <p:nvSpPr>
          <p:cNvPr id="1308" name="Google Shape;1308;p96"/>
          <p:cNvSpPr/>
          <p:nvPr/>
        </p:nvSpPr>
        <p:spPr>
          <a:xfrm rot="-5400000">
            <a:off x="692140" y="2178734"/>
            <a:ext cx="131700" cy="509100"/>
          </a:xfrm>
          <a:prstGeom prst="leftBracket">
            <a:avLst>
              <a:gd name="adj" fmla="val 0"/>
            </a:avLst>
          </a:prstGeom>
          <a:noFill/>
          <a:ln w="12700" cap="flat" cmpd="sng">
            <a:solidFill>
              <a:srgbClr val="43434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Barlow"/>
              <a:ea typeface="Barlow"/>
              <a:cs typeface="Barlow"/>
              <a:sym typeface="Barlow"/>
            </a:endParaRPr>
          </a:p>
        </p:txBody>
      </p:sp>
      <p:sp>
        <p:nvSpPr>
          <p:cNvPr id="1309" name="Google Shape;1309;p96"/>
          <p:cNvSpPr/>
          <p:nvPr/>
        </p:nvSpPr>
        <p:spPr>
          <a:xfrm>
            <a:off x="2739125" y="717425"/>
            <a:ext cx="826500" cy="26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800" i="0" u="none" strike="noStrike" cap="none">
                <a:solidFill>
                  <a:srgbClr val="E73C3E"/>
                </a:solidFill>
                <a:latin typeface="Barlow Medium"/>
                <a:ea typeface="Barlow Medium"/>
                <a:cs typeface="Barlow Medium"/>
                <a:sym typeface="Barlow Medium"/>
              </a:rPr>
              <a:t>Ghana</a:t>
            </a:r>
            <a:endParaRPr sz="1800" i="0" u="none" strike="noStrike" cap="none">
              <a:solidFill>
                <a:srgbClr val="E73C3E"/>
              </a:solidFill>
              <a:latin typeface="Barlow Medium"/>
              <a:ea typeface="Barlow Medium"/>
              <a:cs typeface="Barlow Medium"/>
              <a:sym typeface="Barlow Medium"/>
            </a:endParaRPr>
          </a:p>
        </p:txBody>
      </p:sp>
      <p:grpSp>
        <p:nvGrpSpPr>
          <p:cNvPr id="1310" name="Google Shape;1310;p96"/>
          <p:cNvGrpSpPr/>
          <p:nvPr/>
        </p:nvGrpSpPr>
        <p:grpSpPr>
          <a:xfrm>
            <a:off x="393519" y="497612"/>
            <a:ext cx="1733909" cy="1712849"/>
            <a:chOff x="105751" y="497612"/>
            <a:chExt cx="1733909" cy="1712849"/>
          </a:xfrm>
        </p:grpSpPr>
        <p:pic>
          <p:nvPicPr>
            <p:cNvPr id="1311" name="Google Shape;1311;p96" descr="Rwanda Map - transparent background.png"/>
            <p:cNvPicPr preferRelativeResize="0"/>
            <p:nvPr/>
          </p:nvPicPr>
          <p:blipFill rotWithShape="1">
            <a:blip r:embed="rId3">
              <a:alphaModFix/>
            </a:blip>
            <a:srcRect l="25120" r="19020"/>
            <a:stretch/>
          </p:blipFill>
          <p:spPr>
            <a:xfrm>
              <a:off x="105751" y="497612"/>
              <a:ext cx="1701438" cy="1712849"/>
            </a:xfrm>
            <a:prstGeom prst="rect">
              <a:avLst/>
            </a:prstGeom>
            <a:noFill/>
            <a:ln>
              <a:noFill/>
            </a:ln>
            <a:effectLst>
              <a:outerShdw blurRad="127000" dist="63500" dir="3600000" algn="tl" rotWithShape="0">
                <a:srgbClr val="000000">
                  <a:alpha val="49410"/>
                </a:srgbClr>
              </a:outerShdw>
            </a:effectLst>
          </p:spPr>
        </p:pic>
        <p:grpSp>
          <p:nvGrpSpPr>
            <p:cNvPr id="1312" name="Google Shape;1312;p96"/>
            <p:cNvGrpSpPr/>
            <p:nvPr/>
          </p:nvGrpSpPr>
          <p:grpSpPr>
            <a:xfrm>
              <a:off x="257073" y="679651"/>
              <a:ext cx="1410526" cy="1404811"/>
              <a:chOff x="916484" y="2764632"/>
              <a:chExt cx="1410526" cy="1404811"/>
            </a:xfrm>
          </p:grpSpPr>
          <p:sp>
            <p:nvSpPr>
              <p:cNvPr id="1313" name="Google Shape;1313;p96"/>
              <p:cNvSpPr/>
              <p:nvPr/>
            </p:nvSpPr>
            <p:spPr>
              <a:xfrm>
                <a:off x="1241889" y="317200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14" name="Google Shape;1314;p96"/>
              <p:cNvSpPr/>
              <p:nvPr/>
            </p:nvSpPr>
            <p:spPr>
              <a:xfrm>
                <a:off x="1268143" y="319984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15" name="Google Shape;1315;p96"/>
              <p:cNvSpPr/>
              <p:nvPr/>
            </p:nvSpPr>
            <p:spPr>
              <a:xfrm>
                <a:off x="1305536" y="323483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16" name="Google Shape;1316;p96"/>
              <p:cNvSpPr/>
              <p:nvPr/>
            </p:nvSpPr>
            <p:spPr>
              <a:xfrm>
                <a:off x="1338155" y="324517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17" name="Google Shape;1317;p96"/>
              <p:cNvSpPr/>
              <p:nvPr/>
            </p:nvSpPr>
            <p:spPr>
              <a:xfrm>
                <a:off x="1276895" y="322449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18" name="Google Shape;1318;p96"/>
              <p:cNvSpPr/>
              <p:nvPr/>
            </p:nvSpPr>
            <p:spPr>
              <a:xfrm>
                <a:off x="1265439" y="324056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19" name="Google Shape;1319;p96"/>
              <p:cNvSpPr/>
              <p:nvPr/>
            </p:nvSpPr>
            <p:spPr>
              <a:xfrm>
                <a:off x="1208157" y="321304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0" name="Google Shape;1320;p96"/>
              <p:cNvSpPr/>
              <p:nvPr/>
            </p:nvSpPr>
            <p:spPr>
              <a:xfrm>
                <a:off x="1224068" y="327110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1" name="Google Shape;1321;p96"/>
              <p:cNvSpPr/>
              <p:nvPr/>
            </p:nvSpPr>
            <p:spPr>
              <a:xfrm>
                <a:off x="1266234" y="326537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2" name="Google Shape;1322;p96"/>
              <p:cNvSpPr/>
              <p:nvPr/>
            </p:nvSpPr>
            <p:spPr>
              <a:xfrm>
                <a:off x="1304422" y="331230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3" name="Google Shape;1323;p96"/>
              <p:cNvSpPr/>
              <p:nvPr/>
            </p:nvSpPr>
            <p:spPr>
              <a:xfrm>
                <a:off x="1327812" y="329003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4" name="Google Shape;1324;p96"/>
              <p:cNvSpPr/>
              <p:nvPr/>
            </p:nvSpPr>
            <p:spPr>
              <a:xfrm>
                <a:off x="1343882" y="328224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5" name="Google Shape;1325;p96"/>
              <p:cNvSpPr/>
              <p:nvPr/>
            </p:nvSpPr>
            <p:spPr>
              <a:xfrm>
                <a:off x="1358521" y="325965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6" name="Google Shape;1326;p96"/>
              <p:cNvSpPr/>
              <p:nvPr/>
            </p:nvSpPr>
            <p:spPr>
              <a:xfrm>
                <a:off x="1377615" y="324422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7" name="Google Shape;1327;p96"/>
              <p:cNvSpPr/>
              <p:nvPr/>
            </p:nvSpPr>
            <p:spPr>
              <a:xfrm>
                <a:off x="1394639" y="327078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8" name="Google Shape;1328;p96"/>
              <p:cNvSpPr/>
              <p:nvPr/>
            </p:nvSpPr>
            <p:spPr>
              <a:xfrm>
                <a:off x="1418189" y="330323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29" name="Google Shape;1329;p96"/>
              <p:cNvSpPr/>
              <p:nvPr/>
            </p:nvSpPr>
            <p:spPr>
              <a:xfrm>
                <a:off x="1371887" y="330085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0" name="Google Shape;1330;p96"/>
              <p:cNvSpPr/>
              <p:nvPr/>
            </p:nvSpPr>
            <p:spPr>
              <a:xfrm>
                <a:off x="1383183" y="331782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1" name="Google Shape;1331;p96"/>
              <p:cNvSpPr/>
              <p:nvPr/>
            </p:nvSpPr>
            <p:spPr>
              <a:xfrm>
                <a:off x="1389542" y="333547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2" name="Google Shape;1332;p96"/>
              <p:cNvSpPr/>
              <p:nvPr/>
            </p:nvSpPr>
            <p:spPr>
              <a:xfrm>
                <a:off x="1436003" y="333547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3" name="Google Shape;1333;p96"/>
              <p:cNvSpPr/>
              <p:nvPr/>
            </p:nvSpPr>
            <p:spPr>
              <a:xfrm>
                <a:off x="1447459" y="33679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4" name="Google Shape;1334;p96"/>
              <p:cNvSpPr/>
              <p:nvPr/>
            </p:nvSpPr>
            <p:spPr>
              <a:xfrm>
                <a:off x="1481183" y="338581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5" name="Google Shape;1335;p96"/>
              <p:cNvSpPr/>
              <p:nvPr/>
            </p:nvSpPr>
            <p:spPr>
              <a:xfrm>
                <a:off x="1414052" y="324469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6" name="Google Shape;1336;p96"/>
              <p:cNvSpPr/>
              <p:nvPr/>
            </p:nvSpPr>
            <p:spPr>
              <a:xfrm>
                <a:off x="1376659" y="321320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7" name="Google Shape;1337;p96"/>
              <p:cNvSpPr/>
              <p:nvPr/>
            </p:nvSpPr>
            <p:spPr>
              <a:xfrm>
                <a:off x="1282623" y="315879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8" name="Google Shape;1338;p96"/>
              <p:cNvSpPr/>
              <p:nvPr/>
            </p:nvSpPr>
            <p:spPr>
              <a:xfrm>
                <a:off x="1332267" y="315068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39" name="Google Shape;1339;p96"/>
              <p:cNvSpPr/>
              <p:nvPr/>
            </p:nvSpPr>
            <p:spPr>
              <a:xfrm>
                <a:off x="1355655" y="317502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0" name="Google Shape;1340;p96"/>
              <p:cNvSpPr/>
              <p:nvPr/>
            </p:nvSpPr>
            <p:spPr>
              <a:xfrm>
                <a:off x="1402595" y="32084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1" name="Google Shape;1341;p96"/>
              <p:cNvSpPr/>
              <p:nvPr/>
            </p:nvSpPr>
            <p:spPr>
              <a:xfrm>
                <a:off x="1337995" y="310662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2" name="Google Shape;1342;p96"/>
              <p:cNvSpPr/>
              <p:nvPr/>
            </p:nvSpPr>
            <p:spPr>
              <a:xfrm>
                <a:off x="1367271" y="314177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3" name="Google Shape;1343;p96"/>
              <p:cNvSpPr/>
              <p:nvPr/>
            </p:nvSpPr>
            <p:spPr>
              <a:xfrm>
                <a:off x="1379682" y="308836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4" name="Google Shape;1344;p96"/>
              <p:cNvSpPr/>
              <p:nvPr/>
            </p:nvSpPr>
            <p:spPr>
              <a:xfrm>
                <a:off x="1385410" y="31303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5" name="Google Shape;1345;p96"/>
              <p:cNvSpPr/>
              <p:nvPr/>
            </p:nvSpPr>
            <p:spPr>
              <a:xfrm>
                <a:off x="1406890" y="315641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6" name="Google Shape;1346;p96"/>
              <p:cNvSpPr/>
              <p:nvPr/>
            </p:nvSpPr>
            <p:spPr>
              <a:xfrm>
                <a:off x="1418346" y="320174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7" name="Google Shape;1347;p96"/>
              <p:cNvSpPr/>
              <p:nvPr/>
            </p:nvSpPr>
            <p:spPr>
              <a:xfrm>
                <a:off x="1429645" y="317772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8" name="Google Shape;1348;p96"/>
              <p:cNvSpPr/>
              <p:nvPr/>
            </p:nvSpPr>
            <p:spPr>
              <a:xfrm>
                <a:off x="1447459" y="315879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49" name="Google Shape;1349;p96"/>
              <p:cNvSpPr/>
              <p:nvPr/>
            </p:nvSpPr>
            <p:spPr>
              <a:xfrm>
                <a:off x="1407827" y="309071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0" name="Google Shape;1350;p96"/>
              <p:cNvSpPr/>
              <p:nvPr/>
            </p:nvSpPr>
            <p:spPr>
              <a:xfrm>
                <a:off x="1436637" y="306526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1" name="Google Shape;1351;p96"/>
              <p:cNvSpPr/>
              <p:nvPr/>
            </p:nvSpPr>
            <p:spPr>
              <a:xfrm>
                <a:off x="1492639" y="311887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2" name="Google Shape;1352;p96"/>
              <p:cNvSpPr/>
              <p:nvPr/>
            </p:nvSpPr>
            <p:spPr>
              <a:xfrm>
                <a:off x="1469727" y="315529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3" name="Google Shape;1353;p96"/>
              <p:cNvSpPr/>
              <p:nvPr/>
            </p:nvSpPr>
            <p:spPr>
              <a:xfrm>
                <a:off x="1498367" y="315641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4" name="Google Shape;1354;p96"/>
              <p:cNvSpPr/>
              <p:nvPr/>
            </p:nvSpPr>
            <p:spPr>
              <a:xfrm>
                <a:off x="1542283" y="314209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5" name="Google Shape;1355;p96"/>
              <p:cNvSpPr/>
              <p:nvPr/>
            </p:nvSpPr>
            <p:spPr>
              <a:xfrm>
                <a:off x="1458271" y="32302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6" name="Google Shape;1356;p96"/>
              <p:cNvSpPr/>
              <p:nvPr/>
            </p:nvSpPr>
            <p:spPr>
              <a:xfrm>
                <a:off x="1495663" y="325487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7" name="Google Shape;1357;p96"/>
              <p:cNvSpPr/>
              <p:nvPr/>
            </p:nvSpPr>
            <p:spPr>
              <a:xfrm>
                <a:off x="1495663" y="330323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8" name="Google Shape;1358;p96"/>
              <p:cNvSpPr/>
              <p:nvPr/>
            </p:nvSpPr>
            <p:spPr>
              <a:xfrm>
                <a:off x="1502009" y="335287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59" name="Google Shape;1359;p96"/>
              <p:cNvSpPr/>
              <p:nvPr/>
            </p:nvSpPr>
            <p:spPr>
              <a:xfrm>
                <a:off x="1522836" y="323070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0" name="Google Shape;1360;p96"/>
              <p:cNvSpPr/>
              <p:nvPr/>
            </p:nvSpPr>
            <p:spPr>
              <a:xfrm>
                <a:off x="1510089" y="327985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1" name="Google Shape;1361;p96"/>
              <p:cNvSpPr/>
              <p:nvPr/>
            </p:nvSpPr>
            <p:spPr>
              <a:xfrm>
                <a:off x="1536555" y="327412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2" name="Google Shape;1362;p96"/>
              <p:cNvSpPr/>
              <p:nvPr/>
            </p:nvSpPr>
            <p:spPr>
              <a:xfrm>
                <a:off x="1574743" y="331230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3" name="Google Shape;1363;p96"/>
              <p:cNvSpPr/>
              <p:nvPr/>
            </p:nvSpPr>
            <p:spPr>
              <a:xfrm>
                <a:off x="1520626" y="332354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4" name="Google Shape;1364;p96"/>
              <p:cNvSpPr/>
              <p:nvPr/>
            </p:nvSpPr>
            <p:spPr>
              <a:xfrm>
                <a:off x="1558813" y="337047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5" name="Google Shape;1365;p96"/>
              <p:cNvSpPr/>
              <p:nvPr/>
            </p:nvSpPr>
            <p:spPr>
              <a:xfrm>
                <a:off x="1588250" y="340944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6" name="Google Shape;1366;p96"/>
              <p:cNvSpPr/>
              <p:nvPr/>
            </p:nvSpPr>
            <p:spPr>
              <a:xfrm>
                <a:off x="1625642" y="343330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7" name="Google Shape;1367;p96"/>
              <p:cNvSpPr/>
              <p:nvPr/>
            </p:nvSpPr>
            <p:spPr>
              <a:xfrm>
                <a:off x="1519953" y="330875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8" name="Google Shape;1368;p96"/>
              <p:cNvSpPr/>
              <p:nvPr/>
            </p:nvSpPr>
            <p:spPr>
              <a:xfrm>
                <a:off x="1530827" y="334514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69" name="Google Shape;1369;p96"/>
              <p:cNvSpPr/>
              <p:nvPr/>
            </p:nvSpPr>
            <p:spPr>
              <a:xfrm>
                <a:off x="1534468" y="331469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0" name="Google Shape;1370;p96"/>
              <p:cNvSpPr/>
              <p:nvPr/>
            </p:nvSpPr>
            <p:spPr>
              <a:xfrm>
                <a:off x="1582522" y="334514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1" name="Google Shape;1371;p96"/>
              <p:cNvSpPr/>
              <p:nvPr/>
            </p:nvSpPr>
            <p:spPr>
              <a:xfrm>
                <a:off x="1628665" y="340480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2" name="Google Shape;1372;p96"/>
              <p:cNvSpPr/>
              <p:nvPr/>
            </p:nvSpPr>
            <p:spPr>
              <a:xfrm>
                <a:off x="1140179" y="323653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3" name="Google Shape;1373;p96"/>
              <p:cNvSpPr/>
              <p:nvPr/>
            </p:nvSpPr>
            <p:spPr>
              <a:xfrm>
                <a:off x="1140179" y="325392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4" name="Google Shape;1374;p96"/>
              <p:cNvSpPr/>
              <p:nvPr/>
            </p:nvSpPr>
            <p:spPr>
              <a:xfrm>
                <a:off x="1160669" y="325965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5" name="Google Shape;1375;p96"/>
              <p:cNvSpPr/>
              <p:nvPr/>
            </p:nvSpPr>
            <p:spPr>
              <a:xfrm>
                <a:off x="1207609" y="329783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6" name="Google Shape;1376;p96"/>
              <p:cNvSpPr/>
              <p:nvPr/>
            </p:nvSpPr>
            <p:spPr>
              <a:xfrm>
                <a:off x="1268073" y="333441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7" name="Google Shape;1377;p96"/>
              <p:cNvSpPr/>
              <p:nvPr/>
            </p:nvSpPr>
            <p:spPr>
              <a:xfrm>
                <a:off x="1325584" y="334645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8" name="Google Shape;1378;p96"/>
              <p:cNvSpPr/>
              <p:nvPr/>
            </p:nvSpPr>
            <p:spPr>
              <a:xfrm>
                <a:off x="1371728" y="33782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79" name="Google Shape;1379;p96"/>
              <p:cNvSpPr/>
              <p:nvPr/>
            </p:nvSpPr>
            <p:spPr>
              <a:xfrm>
                <a:off x="1259711" y="331856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0" name="Google Shape;1380;p96"/>
              <p:cNvSpPr/>
              <p:nvPr/>
            </p:nvSpPr>
            <p:spPr>
              <a:xfrm>
                <a:off x="1276894" y="334514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1" name="Google Shape;1381;p96"/>
              <p:cNvSpPr/>
              <p:nvPr/>
            </p:nvSpPr>
            <p:spPr>
              <a:xfrm>
                <a:off x="1151635" y="330148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2" name="Google Shape;1382;p96"/>
              <p:cNvSpPr/>
              <p:nvPr/>
            </p:nvSpPr>
            <p:spPr>
              <a:xfrm>
                <a:off x="1189823" y="33460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3" name="Google Shape;1383;p96"/>
              <p:cNvSpPr/>
              <p:nvPr/>
            </p:nvSpPr>
            <p:spPr>
              <a:xfrm>
                <a:off x="1253345" y="33782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4" name="Google Shape;1384;p96"/>
              <p:cNvSpPr/>
              <p:nvPr/>
            </p:nvSpPr>
            <p:spPr>
              <a:xfrm>
                <a:off x="1271166" y="340939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5" name="Google Shape;1385;p96"/>
              <p:cNvSpPr/>
              <p:nvPr/>
            </p:nvSpPr>
            <p:spPr>
              <a:xfrm>
                <a:off x="1189823" y="330869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6" name="Google Shape;1386;p96"/>
              <p:cNvSpPr/>
              <p:nvPr/>
            </p:nvSpPr>
            <p:spPr>
              <a:xfrm>
                <a:off x="1128722" y="330355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7" name="Google Shape;1387;p96"/>
              <p:cNvSpPr/>
              <p:nvPr/>
            </p:nvSpPr>
            <p:spPr>
              <a:xfrm>
                <a:off x="1155772" y="334173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8" name="Google Shape;1388;p96"/>
              <p:cNvSpPr/>
              <p:nvPr/>
            </p:nvSpPr>
            <p:spPr>
              <a:xfrm>
                <a:off x="1172126" y="338192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89" name="Google Shape;1389;p96"/>
              <p:cNvSpPr/>
              <p:nvPr/>
            </p:nvSpPr>
            <p:spPr>
              <a:xfrm>
                <a:off x="1086140" y="335340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0" name="Google Shape;1390;p96"/>
              <p:cNvSpPr/>
              <p:nvPr/>
            </p:nvSpPr>
            <p:spPr>
              <a:xfrm>
                <a:off x="1135784" y="33782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1" name="Google Shape;1391;p96"/>
              <p:cNvSpPr/>
              <p:nvPr/>
            </p:nvSpPr>
            <p:spPr>
              <a:xfrm>
                <a:off x="1155772" y="341840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2" name="Google Shape;1392;p96"/>
              <p:cNvSpPr/>
              <p:nvPr/>
            </p:nvSpPr>
            <p:spPr>
              <a:xfrm>
                <a:off x="1077035" y="336681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3" name="Google Shape;1393;p96"/>
              <p:cNvSpPr/>
              <p:nvPr/>
            </p:nvSpPr>
            <p:spPr>
              <a:xfrm>
                <a:off x="1091868" y="336681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4" name="Google Shape;1394;p96"/>
              <p:cNvSpPr/>
              <p:nvPr/>
            </p:nvSpPr>
            <p:spPr>
              <a:xfrm>
                <a:off x="1103826" y="342090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5" name="Google Shape;1395;p96"/>
              <p:cNvSpPr/>
              <p:nvPr/>
            </p:nvSpPr>
            <p:spPr>
              <a:xfrm>
                <a:off x="1136286" y="343330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6" name="Google Shape;1396;p96"/>
              <p:cNvSpPr/>
              <p:nvPr/>
            </p:nvSpPr>
            <p:spPr>
              <a:xfrm>
                <a:off x="1164131" y="346989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7" name="Google Shape;1397;p96"/>
              <p:cNvSpPr/>
              <p:nvPr/>
            </p:nvSpPr>
            <p:spPr>
              <a:xfrm>
                <a:off x="1123716" y="347541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8" name="Google Shape;1398;p96"/>
              <p:cNvSpPr/>
              <p:nvPr/>
            </p:nvSpPr>
            <p:spPr>
              <a:xfrm>
                <a:off x="1136410" y="353558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399" name="Google Shape;1399;p96"/>
              <p:cNvSpPr/>
              <p:nvPr/>
            </p:nvSpPr>
            <p:spPr>
              <a:xfrm>
                <a:off x="1142138" y="348686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0" name="Google Shape;1400;p96"/>
              <p:cNvSpPr/>
              <p:nvPr/>
            </p:nvSpPr>
            <p:spPr>
              <a:xfrm>
                <a:off x="1169859" y="351199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1" name="Google Shape;1401;p96"/>
              <p:cNvSpPr/>
              <p:nvPr/>
            </p:nvSpPr>
            <p:spPr>
              <a:xfrm>
                <a:off x="1212612" y="347535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2" name="Google Shape;1402;p96"/>
              <p:cNvSpPr/>
              <p:nvPr/>
            </p:nvSpPr>
            <p:spPr>
              <a:xfrm>
                <a:off x="1255574" y="351353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3" name="Google Shape;1403;p96"/>
              <p:cNvSpPr/>
              <p:nvPr/>
            </p:nvSpPr>
            <p:spPr>
              <a:xfrm>
                <a:off x="1279529" y="343903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4" name="Google Shape;1404;p96"/>
              <p:cNvSpPr/>
              <p:nvPr/>
            </p:nvSpPr>
            <p:spPr>
              <a:xfrm>
                <a:off x="1302601" y="347721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5" name="Google Shape;1405;p96"/>
              <p:cNvSpPr/>
              <p:nvPr/>
            </p:nvSpPr>
            <p:spPr>
              <a:xfrm>
                <a:off x="1332833" y="352573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6" name="Google Shape;1406;p96"/>
              <p:cNvSpPr/>
              <p:nvPr/>
            </p:nvSpPr>
            <p:spPr>
              <a:xfrm>
                <a:off x="1236637" y="345897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7" name="Google Shape;1407;p96"/>
              <p:cNvSpPr/>
              <p:nvPr/>
            </p:nvSpPr>
            <p:spPr>
              <a:xfrm>
                <a:off x="1244365" y="348055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8" name="Google Shape;1408;p96"/>
              <p:cNvSpPr/>
              <p:nvPr/>
            </p:nvSpPr>
            <p:spPr>
              <a:xfrm>
                <a:off x="1282553" y="353066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09" name="Google Shape;1409;p96"/>
              <p:cNvSpPr/>
              <p:nvPr/>
            </p:nvSpPr>
            <p:spPr>
              <a:xfrm>
                <a:off x="1349451" y="338972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0" name="Google Shape;1410;p96"/>
              <p:cNvSpPr/>
              <p:nvPr/>
            </p:nvSpPr>
            <p:spPr>
              <a:xfrm>
                <a:off x="1383661" y="343187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1" name="Google Shape;1411;p96"/>
              <p:cNvSpPr/>
              <p:nvPr/>
            </p:nvSpPr>
            <p:spPr>
              <a:xfrm>
                <a:off x="1400367" y="338224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2" name="Google Shape;1412;p96"/>
              <p:cNvSpPr/>
              <p:nvPr/>
            </p:nvSpPr>
            <p:spPr>
              <a:xfrm>
                <a:off x="1381273" y="340133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3" name="Google Shape;1413;p96"/>
              <p:cNvSpPr/>
              <p:nvPr/>
            </p:nvSpPr>
            <p:spPr>
              <a:xfrm>
                <a:off x="1418665" y="343314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4" name="Google Shape;1414;p96"/>
              <p:cNvSpPr/>
              <p:nvPr/>
            </p:nvSpPr>
            <p:spPr>
              <a:xfrm>
                <a:off x="1360431" y="341740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5" name="Google Shape;1415;p96"/>
              <p:cNvSpPr/>
              <p:nvPr/>
            </p:nvSpPr>
            <p:spPr>
              <a:xfrm>
                <a:off x="1345472" y="346368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6" name="Google Shape;1416;p96"/>
              <p:cNvSpPr/>
              <p:nvPr/>
            </p:nvSpPr>
            <p:spPr>
              <a:xfrm>
                <a:off x="1369337" y="343834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7" name="Google Shape;1417;p96"/>
              <p:cNvSpPr/>
              <p:nvPr/>
            </p:nvSpPr>
            <p:spPr>
              <a:xfrm>
                <a:off x="1385410" y="345324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8" name="Google Shape;1418;p96"/>
              <p:cNvSpPr/>
              <p:nvPr/>
            </p:nvSpPr>
            <p:spPr>
              <a:xfrm>
                <a:off x="1425985" y="350414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19" name="Google Shape;1419;p96"/>
              <p:cNvSpPr/>
              <p:nvPr/>
            </p:nvSpPr>
            <p:spPr>
              <a:xfrm>
                <a:off x="1368368" y="348293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0" name="Google Shape;1420;p96"/>
              <p:cNvSpPr/>
              <p:nvPr/>
            </p:nvSpPr>
            <p:spPr>
              <a:xfrm>
                <a:off x="1406555" y="352111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1" name="Google Shape;1421;p96"/>
              <p:cNvSpPr/>
              <p:nvPr/>
            </p:nvSpPr>
            <p:spPr>
              <a:xfrm>
                <a:off x="1435992" y="354736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2" name="Google Shape;1422;p96"/>
              <p:cNvSpPr/>
              <p:nvPr/>
            </p:nvSpPr>
            <p:spPr>
              <a:xfrm>
                <a:off x="1396371" y="349831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3" name="Google Shape;1423;p96"/>
              <p:cNvSpPr/>
              <p:nvPr/>
            </p:nvSpPr>
            <p:spPr>
              <a:xfrm>
                <a:off x="1320811" y="349439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4" name="Google Shape;1424;p96"/>
              <p:cNvSpPr/>
              <p:nvPr/>
            </p:nvSpPr>
            <p:spPr>
              <a:xfrm>
                <a:off x="1368544" y="354131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5" name="Google Shape;1425;p96"/>
              <p:cNvSpPr/>
              <p:nvPr/>
            </p:nvSpPr>
            <p:spPr>
              <a:xfrm>
                <a:off x="1299808" y="35093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6" name="Google Shape;1426;p96"/>
              <p:cNvSpPr/>
              <p:nvPr/>
            </p:nvSpPr>
            <p:spPr>
              <a:xfrm>
                <a:off x="1332426" y="354754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7" name="Google Shape;1427;p96"/>
              <p:cNvSpPr/>
              <p:nvPr/>
            </p:nvSpPr>
            <p:spPr>
              <a:xfrm>
                <a:off x="1375388" y="359606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8" name="Google Shape;1428;p96"/>
              <p:cNvSpPr/>
              <p:nvPr/>
            </p:nvSpPr>
            <p:spPr>
              <a:xfrm>
                <a:off x="1201156" y="353253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29" name="Google Shape;1429;p96"/>
              <p:cNvSpPr/>
              <p:nvPr/>
            </p:nvSpPr>
            <p:spPr>
              <a:xfrm>
                <a:off x="1183582" y="356617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0" name="Google Shape;1430;p96"/>
              <p:cNvSpPr/>
              <p:nvPr/>
            </p:nvSpPr>
            <p:spPr>
              <a:xfrm>
                <a:off x="1226543" y="359480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1" name="Google Shape;1431;p96"/>
              <p:cNvSpPr/>
              <p:nvPr/>
            </p:nvSpPr>
            <p:spPr>
              <a:xfrm>
                <a:off x="1259957" y="363457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2" name="Google Shape;1432;p96"/>
              <p:cNvSpPr/>
              <p:nvPr/>
            </p:nvSpPr>
            <p:spPr>
              <a:xfrm>
                <a:off x="1208634" y="356026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3" name="Google Shape;1433;p96"/>
              <p:cNvSpPr/>
              <p:nvPr/>
            </p:nvSpPr>
            <p:spPr>
              <a:xfrm>
                <a:off x="1195038" y="358907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4" name="Google Shape;1434;p96"/>
              <p:cNvSpPr/>
              <p:nvPr/>
            </p:nvSpPr>
            <p:spPr>
              <a:xfrm>
                <a:off x="1238795" y="361373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5" name="Google Shape;1435;p96"/>
              <p:cNvSpPr/>
              <p:nvPr/>
            </p:nvSpPr>
            <p:spPr>
              <a:xfrm>
                <a:off x="1290508" y="357762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6" name="Google Shape;1436;p96"/>
              <p:cNvSpPr/>
              <p:nvPr/>
            </p:nvSpPr>
            <p:spPr>
              <a:xfrm>
                <a:off x="1335060" y="361580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7" name="Google Shape;1437;p96"/>
              <p:cNvSpPr/>
              <p:nvPr/>
            </p:nvSpPr>
            <p:spPr>
              <a:xfrm>
                <a:off x="1374839" y="364364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8" name="Google Shape;1438;p96"/>
              <p:cNvSpPr/>
              <p:nvPr/>
            </p:nvSpPr>
            <p:spPr>
              <a:xfrm>
                <a:off x="1409845" y="366829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39" name="Google Shape;1439;p96"/>
              <p:cNvSpPr/>
              <p:nvPr/>
            </p:nvSpPr>
            <p:spPr>
              <a:xfrm>
                <a:off x="1452543" y="35170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0" name="Google Shape;1440;p96"/>
              <p:cNvSpPr/>
              <p:nvPr/>
            </p:nvSpPr>
            <p:spPr>
              <a:xfrm>
                <a:off x="1479258" y="344684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1" name="Google Shape;1441;p96"/>
              <p:cNvSpPr/>
              <p:nvPr/>
            </p:nvSpPr>
            <p:spPr>
              <a:xfrm>
                <a:off x="1513465" y="350966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2" name="Google Shape;1442;p96"/>
              <p:cNvSpPr/>
              <p:nvPr/>
            </p:nvSpPr>
            <p:spPr>
              <a:xfrm>
                <a:off x="1554040" y="355738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3" name="Google Shape;1443;p96"/>
              <p:cNvSpPr/>
              <p:nvPr/>
            </p:nvSpPr>
            <p:spPr>
              <a:xfrm>
                <a:off x="1500029" y="346368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4" name="Google Shape;1444;p96"/>
              <p:cNvSpPr/>
              <p:nvPr/>
            </p:nvSpPr>
            <p:spPr>
              <a:xfrm>
                <a:off x="1544793" y="345496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5" name="Google Shape;1445;p96"/>
              <p:cNvSpPr/>
              <p:nvPr/>
            </p:nvSpPr>
            <p:spPr>
              <a:xfrm>
                <a:off x="1574230" y="344041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6" name="Google Shape;1446;p96"/>
              <p:cNvSpPr/>
              <p:nvPr/>
            </p:nvSpPr>
            <p:spPr>
              <a:xfrm>
                <a:off x="1600962" y="342758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7" name="Google Shape;1447;p96"/>
              <p:cNvSpPr/>
              <p:nvPr/>
            </p:nvSpPr>
            <p:spPr>
              <a:xfrm>
                <a:off x="1627693" y="346576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8" name="Google Shape;1448;p96"/>
              <p:cNvSpPr/>
              <p:nvPr/>
            </p:nvSpPr>
            <p:spPr>
              <a:xfrm>
                <a:off x="1595233" y="35177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49" name="Google Shape;1449;p96"/>
              <p:cNvSpPr/>
              <p:nvPr/>
            </p:nvSpPr>
            <p:spPr>
              <a:xfrm>
                <a:off x="1612683" y="356162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0" name="Google Shape;1450;p96"/>
              <p:cNvSpPr/>
              <p:nvPr/>
            </p:nvSpPr>
            <p:spPr>
              <a:xfrm>
                <a:off x="1526106" y="356311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1" name="Google Shape;1451;p96"/>
              <p:cNvSpPr/>
              <p:nvPr/>
            </p:nvSpPr>
            <p:spPr>
              <a:xfrm>
                <a:off x="1500203" y="356799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2" name="Google Shape;1452;p96"/>
              <p:cNvSpPr/>
              <p:nvPr/>
            </p:nvSpPr>
            <p:spPr>
              <a:xfrm>
                <a:off x="1529474" y="363720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3" name="Google Shape;1453;p96"/>
              <p:cNvSpPr/>
              <p:nvPr/>
            </p:nvSpPr>
            <p:spPr>
              <a:xfrm rot="10800000" flipH="1">
                <a:off x="1558141" y="365374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4" name="Google Shape;1454;p96"/>
              <p:cNvSpPr/>
              <p:nvPr/>
            </p:nvSpPr>
            <p:spPr>
              <a:xfrm rot="10800000" flipH="1">
                <a:off x="1604285" y="369590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5" name="Google Shape;1455;p96"/>
              <p:cNvSpPr/>
              <p:nvPr/>
            </p:nvSpPr>
            <p:spPr>
              <a:xfrm rot="10800000" flipH="1">
                <a:off x="1652020" y="372215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6" name="Google Shape;1456;p96"/>
              <p:cNvSpPr/>
              <p:nvPr/>
            </p:nvSpPr>
            <p:spPr>
              <a:xfrm rot="10800000" flipH="1">
                <a:off x="1663476" y="375517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7" name="Google Shape;1457;p96"/>
              <p:cNvSpPr/>
              <p:nvPr/>
            </p:nvSpPr>
            <p:spPr>
              <a:xfrm rot="10800000" flipH="1">
                <a:off x="1640122" y="358509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8" name="Google Shape;1458;p96"/>
              <p:cNvSpPr/>
              <p:nvPr/>
            </p:nvSpPr>
            <p:spPr>
              <a:xfrm rot="10800000" flipH="1">
                <a:off x="1580471" y="358806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59" name="Google Shape;1459;p96"/>
              <p:cNvSpPr/>
              <p:nvPr/>
            </p:nvSpPr>
            <p:spPr>
              <a:xfrm rot="10800000" flipH="1">
                <a:off x="1645850" y="351690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0" name="Google Shape;1460;p96"/>
              <p:cNvSpPr/>
              <p:nvPr/>
            </p:nvSpPr>
            <p:spPr>
              <a:xfrm rot="10800000" flipH="1">
                <a:off x="1444716" y="361235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1" name="Google Shape;1461;p96"/>
              <p:cNvSpPr/>
              <p:nvPr/>
            </p:nvSpPr>
            <p:spPr>
              <a:xfrm rot="10800000" flipH="1">
                <a:off x="1496429" y="36505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2" name="Google Shape;1462;p96"/>
              <p:cNvSpPr/>
              <p:nvPr/>
            </p:nvSpPr>
            <p:spPr>
              <a:xfrm rot="10800000" flipH="1">
                <a:off x="1482904" y="36505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3" name="Google Shape;1463;p96"/>
              <p:cNvSpPr/>
              <p:nvPr/>
            </p:nvSpPr>
            <p:spPr>
              <a:xfrm rot="10800000" flipH="1">
                <a:off x="1429450" y="364229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4" name="Google Shape;1464;p96"/>
              <p:cNvSpPr/>
              <p:nvPr/>
            </p:nvSpPr>
            <p:spPr>
              <a:xfrm rot="10800000" flipH="1">
                <a:off x="1458270" y="365893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5" name="Google Shape;1465;p96"/>
              <p:cNvSpPr/>
              <p:nvPr/>
            </p:nvSpPr>
            <p:spPr>
              <a:xfrm rot="10800000" flipH="1">
                <a:off x="1441666" y="367313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6" name="Google Shape;1466;p96"/>
              <p:cNvSpPr/>
              <p:nvPr/>
            </p:nvSpPr>
            <p:spPr>
              <a:xfrm rot="10800000" flipH="1">
                <a:off x="1294009" y="361582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7" name="Google Shape;1467;p96"/>
              <p:cNvSpPr/>
              <p:nvPr/>
            </p:nvSpPr>
            <p:spPr>
              <a:xfrm rot="10800000" flipH="1">
                <a:off x="1301964" y="364671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8" name="Google Shape;1468;p96"/>
              <p:cNvSpPr/>
              <p:nvPr/>
            </p:nvSpPr>
            <p:spPr>
              <a:xfrm rot="10800000" flipH="1">
                <a:off x="1256617" y="366411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69" name="Google Shape;1469;p96"/>
              <p:cNvSpPr/>
              <p:nvPr/>
            </p:nvSpPr>
            <p:spPr>
              <a:xfrm rot="10800000" flipH="1">
                <a:off x="1213885" y="368459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0" name="Google Shape;1470;p96"/>
              <p:cNvSpPr/>
              <p:nvPr/>
            </p:nvSpPr>
            <p:spPr>
              <a:xfrm rot="10800000" flipH="1">
                <a:off x="1158015" y="366411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1" name="Google Shape;1471;p96"/>
              <p:cNvSpPr/>
              <p:nvPr/>
            </p:nvSpPr>
            <p:spPr>
              <a:xfrm rot="10800000" flipH="1">
                <a:off x="1181882" y="369434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2" name="Google Shape;1472;p96"/>
              <p:cNvSpPr/>
              <p:nvPr/>
            </p:nvSpPr>
            <p:spPr>
              <a:xfrm rot="10800000" flipH="1">
                <a:off x="1144475" y="368861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3" name="Google Shape;1473;p96"/>
              <p:cNvSpPr/>
              <p:nvPr/>
            </p:nvSpPr>
            <p:spPr>
              <a:xfrm rot="10800000" flipH="1">
                <a:off x="1153594" y="374944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4" name="Google Shape;1474;p96"/>
              <p:cNvSpPr/>
              <p:nvPr/>
            </p:nvSpPr>
            <p:spPr>
              <a:xfrm rot="10800000" flipH="1">
                <a:off x="1205310" y="372215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5" name="Google Shape;1475;p96"/>
              <p:cNvSpPr/>
              <p:nvPr/>
            </p:nvSpPr>
            <p:spPr>
              <a:xfrm rot="10800000" flipH="1">
                <a:off x="1230909" y="376204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6" name="Google Shape;1476;p96"/>
              <p:cNvSpPr/>
              <p:nvPr/>
            </p:nvSpPr>
            <p:spPr>
              <a:xfrm rot="10800000" flipH="1">
                <a:off x="1273870" y="38002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7" name="Google Shape;1477;p96"/>
              <p:cNvSpPr/>
              <p:nvPr/>
            </p:nvSpPr>
            <p:spPr>
              <a:xfrm rot="10800000" flipH="1">
                <a:off x="1308080" y="38336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8" name="Google Shape;1478;p96"/>
              <p:cNvSpPr/>
              <p:nvPr/>
            </p:nvSpPr>
            <p:spPr>
              <a:xfrm rot="10800000" flipH="1">
                <a:off x="1333539" y="367313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79" name="Google Shape;1479;p96"/>
              <p:cNvSpPr/>
              <p:nvPr/>
            </p:nvSpPr>
            <p:spPr>
              <a:xfrm rot="10800000" flipH="1">
                <a:off x="1276825" y="370735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0" name="Google Shape;1480;p96"/>
              <p:cNvSpPr/>
              <p:nvPr/>
            </p:nvSpPr>
            <p:spPr>
              <a:xfrm rot="10800000" flipH="1">
                <a:off x="1321377" y="373439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1" name="Google Shape;1481;p96"/>
              <p:cNvSpPr/>
              <p:nvPr/>
            </p:nvSpPr>
            <p:spPr>
              <a:xfrm rot="10800000" flipH="1">
                <a:off x="1145907" y="378403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2" name="Google Shape;1482;p96"/>
              <p:cNvSpPr/>
              <p:nvPr/>
            </p:nvSpPr>
            <p:spPr>
              <a:xfrm rot="10800000" flipH="1">
                <a:off x="1112260" y="382748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3" name="Google Shape;1483;p96"/>
              <p:cNvSpPr/>
              <p:nvPr/>
            </p:nvSpPr>
            <p:spPr>
              <a:xfrm rot="10800000" flipH="1">
                <a:off x="1130558" y="38002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4" name="Google Shape;1484;p96"/>
              <p:cNvSpPr/>
              <p:nvPr/>
            </p:nvSpPr>
            <p:spPr>
              <a:xfrm rot="10800000" flipH="1">
                <a:off x="1172126" y="376290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5" name="Google Shape;1485;p96"/>
              <p:cNvSpPr/>
              <p:nvPr/>
            </p:nvSpPr>
            <p:spPr>
              <a:xfrm rot="10800000" flipH="1">
                <a:off x="1195038" y="376290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6" name="Google Shape;1486;p96"/>
              <p:cNvSpPr/>
              <p:nvPr/>
            </p:nvSpPr>
            <p:spPr>
              <a:xfrm rot="10800000" flipH="1">
                <a:off x="1166397" y="381957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7" name="Google Shape;1487;p96"/>
              <p:cNvSpPr/>
              <p:nvPr/>
            </p:nvSpPr>
            <p:spPr>
              <a:xfrm rot="10800000" flipH="1">
                <a:off x="1133019" y="38310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8" name="Google Shape;1488;p96"/>
              <p:cNvSpPr/>
              <p:nvPr/>
            </p:nvSpPr>
            <p:spPr>
              <a:xfrm rot="10800000" flipH="1">
                <a:off x="1159322" y="383565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89" name="Google Shape;1489;p96"/>
              <p:cNvSpPr/>
              <p:nvPr/>
            </p:nvSpPr>
            <p:spPr>
              <a:xfrm rot="10800000" flipH="1">
                <a:off x="1106532" y="38738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0" name="Google Shape;1490;p96"/>
              <p:cNvSpPr/>
              <p:nvPr/>
            </p:nvSpPr>
            <p:spPr>
              <a:xfrm rot="10800000" flipH="1">
                <a:off x="1137559" y="391041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1" name="Google Shape;1491;p96"/>
              <p:cNvSpPr/>
              <p:nvPr/>
            </p:nvSpPr>
            <p:spPr>
              <a:xfrm rot="10800000" flipH="1">
                <a:off x="1262415" y="385664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2" name="Google Shape;1492;p96"/>
              <p:cNvSpPr/>
              <p:nvPr/>
            </p:nvSpPr>
            <p:spPr>
              <a:xfrm rot="10800000" flipH="1">
                <a:off x="1334016" y="370228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3" name="Google Shape;1493;p96"/>
              <p:cNvSpPr/>
              <p:nvPr/>
            </p:nvSpPr>
            <p:spPr>
              <a:xfrm rot="10800000" flipH="1">
                <a:off x="1380141" y="369434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4" name="Google Shape;1494;p96"/>
              <p:cNvSpPr/>
              <p:nvPr/>
            </p:nvSpPr>
            <p:spPr>
              <a:xfrm rot="10800000" flipH="1">
                <a:off x="1408324" y="371069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5" name="Google Shape;1495;p96"/>
              <p:cNvSpPr/>
              <p:nvPr/>
            </p:nvSpPr>
            <p:spPr>
              <a:xfrm rot="10800000" flipH="1">
                <a:off x="1440783" y="371456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6" name="Google Shape;1496;p96"/>
              <p:cNvSpPr/>
              <p:nvPr/>
            </p:nvSpPr>
            <p:spPr>
              <a:xfrm rot="10800000" flipH="1">
                <a:off x="1342881" y="376290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7" name="Google Shape;1497;p96"/>
              <p:cNvSpPr/>
              <p:nvPr/>
            </p:nvSpPr>
            <p:spPr>
              <a:xfrm rot="10800000" flipH="1">
                <a:off x="1394639" y="377066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8" name="Google Shape;1498;p96"/>
              <p:cNvSpPr/>
              <p:nvPr/>
            </p:nvSpPr>
            <p:spPr>
              <a:xfrm rot="10800000" flipH="1">
                <a:off x="1115282" y="391614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499" name="Google Shape;1499;p96"/>
              <p:cNvSpPr/>
              <p:nvPr/>
            </p:nvSpPr>
            <p:spPr>
              <a:xfrm rot="10800000" flipH="1">
                <a:off x="1044240" y="387648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0" name="Google Shape;1500;p96"/>
              <p:cNvSpPr/>
              <p:nvPr/>
            </p:nvSpPr>
            <p:spPr>
              <a:xfrm rot="10800000" flipH="1">
                <a:off x="1059191" y="395648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1" name="Google Shape;1501;p96"/>
              <p:cNvSpPr/>
              <p:nvPr/>
            </p:nvSpPr>
            <p:spPr>
              <a:xfrm rot="10800000" flipH="1">
                <a:off x="1015502" y="39218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2" name="Google Shape;1502;p96"/>
              <p:cNvSpPr/>
              <p:nvPr/>
            </p:nvSpPr>
            <p:spPr>
              <a:xfrm rot="10800000" flipH="1">
                <a:off x="994314" y="390468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3" name="Google Shape;1503;p96"/>
              <p:cNvSpPr/>
              <p:nvPr/>
            </p:nvSpPr>
            <p:spPr>
              <a:xfrm rot="10800000" flipH="1">
                <a:off x="994314" y="388043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4" name="Google Shape;1504;p96"/>
              <p:cNvSpPr/>
              <p:nvPr/>
            </p:nvSpPr>
            <p:spPr>
              <a:xfrm rot="10800000" flipH="1">
                <a:off x="1009916" y="396524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5" name="Google Shape;1505;p96"/>
              <p:cNvSpPr/>
              <p:nvPr/>
            </p:nvSpPr>
            <p:spPr>
              <a:xfrm rot="10800000" flipH="1">
                <a:off x="1030453" y="401487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6" name="Google Shape;1506;p96"/>
              <p:cNvSpPr/>
              <p:nvPr/>
            </p:nvSpPr>
            <p:spPr>
              <a:xfrm rot="10800000" flipH="1">
                <a:off x="1062913" y="403909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7" name="Google Shape;1507;p96"/>
              <p:cNvSpPr/>
              <p:nvPr/>
            </p:nvSpPr>
            <p:spPr>
              <a:xfrm rot="10800000" flipH="1">
                <a:off x="1168704" y="404481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8" name="Google Shape;1508;p96"/>
              <p:cNvSpPr/>
              <p:nvPr/>
            </p:nvSpPr>
            <p:spPr>
              <a:xfrm rot="10800000" flipH="1">
                <a:off x="1017253" y="403575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09" name="Google Shape;1509;p96"/>
              <p:cNvSpPr/>
              <p:nvPr/>
            </p:nvSpPr>
            <p:spPr>
              <a:xfrm rot="10800000" flipH="1">
                <a:off x="1021372" y="407217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0" name="Google Shape;1510;p96"/>
              <p:cNvSpPr/>
              <p:nvPr/>
            </p:nvSpPr>
            <p:spPr>
              <a:xfrm rot="10800000" flipH="1">
                <a:off x="982506" y="399165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1" name="Google Shape;1511;p96"/>
              <p:cNvSpPr/>
              <p:nvPr/>
            </p:nvSpPr>
            <p:spPr>
              <a:xfrm rot="10800000" flipH="1">
                <a:off x="940341" y="395952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2" name="Google Shape;1512;p96"/>
              <p:cNvSpPr/>
              <p:nvPr/>
            </p:nvSpPr>
            <p:spPr>
              <a:xfrm rot="10800000" flipH="1">
                <a:off x="916484" y="395157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3" name="Google Shape;1513;p96"/>
              <p:cNvSpPr/>
              <p:nvPr/>
            </p:nvSpPr>
            <p:spPr>
              <a:xfrm rot="10800000" flipH="1">
                <a:off x="948944" y="404685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4" name="Google Shape;1514;p96"/>
              <p:cNvSpPr/>
              <p:nvPr/>
            </p:nvSpPr>
            <p:spPr>
              <a:xfrm rot="10800000" flipH="1">
                <a:off x="987132" y="410969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5" name="Google Shape;1515;p96"/>
              <p:cNvSpPr/>
              <p:nvPr/>
            </p:nvSpPr>
            <p:spPr>
              <a:xfrm rot="10800000" flipH="1">
                <a:off x="1031047" y="410969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6" name="Google Shape;1516;p96"/>
              <p:cNvSpPr/>
              <p:nvPr/>
            </p:nvSpPr>
            <p:spPr>
              <a:xfrm rot="10800000" flipH="1">
                <a:off x="1044240" y="414214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7" name="Google Shape;1517;p96"/>
              <p:cNvSpPr/>
              <p:nvPr/>
            </p:nvSpPr>
            <p:spPr>
              <a:xfrm rot="10800000" flipH="1">
                <a:off x="1053611" y="410969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8" name="Google Shape;1518;p96"/>
              <p:cNvSpPr/>
              <p:nvPr/>
            </p:nvSpPr>
            <p:spPr>
              <a:xfrm rot="10800000" flipH="1">
                <a:off x="971050" y="412114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19" name="Google Shape;1519;p96"/>
              <p:cNvSpPr/>
              <p:nvPr/>
            </p:nvSpPr>
            <p:spPr>
              <a:xfrm rot="10800000" flipH="1">
                <a:off x="935072" y="402045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0" name="Google Shape;1520;p96"/>
              <p:cNvSpPr/>
              <p:nvPr/>
            </p:nvSpPr>
            <p:spPr>
              <a:xfrm rot="10800000" flipH="1">
                <a:off x="1259710" y="391675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1" name="Google Shape;1521;p96"/>
              <p:cNvSpPr/>
              <p:nvPr/>
            </p:nvSpPr>
            <p:spPr>
              <a:xfrm rot="10800000" flipH="1">
                <a:off x="1320970" y="386815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2" name="Google Shape;1522;p96"/>
              <p:cNvSpPr/>
              <p:nvPr/>
            </p:nvSpPr>
            <p:spPr>
              <a:xfrm rot="10800000" flipH="1">
                <a:off x="1319537" y="388811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3" name="Google Shape;1523;p96"/>
              <p:cNvSpPr/>
              <p:nvPr/>
            </p:nvSpPr>
            <p:spPr>
              <a:xfrm rot="10800000" flipH="1">
                <a:off x="1328288" y="392056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4" name="Google Shape;1524;p96"/>
              <p:cNvSpPr/>
              <p:nvPr/>
            </p:nvSpPr>
            <p:spPr>
              <a:xfrm rot="10800000" flipH="1">
                <a:off x="1316992" y="396220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5" name="Google Shape;1525;p96"/>
              <p:cNvSpPr/>
              <p:nvPr/>
            </p:nvSpPr>
            <p:spPr>
              <a:xfrm rot="10800000" flipH="1">
                <a:off x="1352793" y="393754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6" name="Google Shape;1526;p96"/>
              <p:cNvSpPr/>
              <p:nvPr/>
            </p:nvSpPr>
            <p:spPr>
              <a:xfrm rot="10800000" flipH="1">
                <a:off x="1356910" y="402429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7" name="Google Shape;1527;p96"/>
              <p:cNvSpPr/>
              <p:nvPr/>
            </p:nvSpPr>
            <p:spPr>
              <a:xfrm rot="10800000" flipH="1">
                <a:off x="1391138" y="407392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8" name="Google Shape;1528;p96"/>
              <p:cNvSpPr/>
              <p:nvPr/>
            </p:nvSpPr>
            <p:spPr>
              <a:xfrm rot="10800000" flipH="1">
                <a:off x="1433260" y="413591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29" name="Google Shape;1529;p96"/>
              <p:cNvSpPr/>
              <p:nvPr/>
            </p:nvSpPr>
            <p:spPr>
              <a:xfrm rot="10800000" flipH="1">
                <a:off x="1368684" y="412244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0" name="Google Shape;1530;p96"/>
              <p:cNvSpPr/>
              <p:nvPr/>
            </p:nvSpPr>
            <p:spPr>
              <a:xfrm rot="10800000" flipH="1">
                <a:off x="1352793" y="408426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1" name="Google Shape;1531;p96"/>
              <p:cNvSpPr/>
              <p:nvPr/>
            </p:nvSpPr>
            <p:spPr>
              <a:xfrm rot="10800000" flipH="1">
                <a:off x="1404116" y="397366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2" name="Google Shape;1532;p96"/>
              <p:cNvSpPr/>
              <p:nvPr/>
            </p:nvSpPr>
            <p:spPr>
              <a:xfrm rot="10800000" flipH="1">
                <a:off x="1402744" y="388043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3" name="Google Shape;1533;p96"/>
              <p:cNvSpPr/>
              <p:nvPr/>
            </p:nvSpPr>
            <p:spPr>
              <a:xfrm rot="10800000" flipH="1">
                <a:off x="1441731" y="37686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4" name="Google Shape;1534;p96"/>
              <p:cNvSpPr/>
              <p:nvPr/>
            </p:nvSpPr>
            <p:spPr>
              <a:xfrm rot="10800000" flipH="1">
                <a:off x="1483896" y="379964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5" name="Google Shape;1535;p96"/>
              <p:cNvSpPr/>
              <p:nvPr/>
            </p:nvSpPr>
            <p:spPr>
              <a:xfrm rot="10800000" flipH="1">
                <a:off x="1448093" y="379392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6" name="Google Shape;1536;p96"/>
              <p:cNvSpPr/>
              <p:nvPr/>
            </p:nvSpPr>
            <p:spPr>
              <a:xfrm rot="10800000" flipH="1">
                <a:off x="1427532" y="383782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7" name="Google Shape;1537;p96"/>
              <p:cNvSpPr/>
              <p:nvPr/>
            </p:nvSpPr>
            <p:spPr>
              <a:xfrm rot="10800000" flipH="1">
                <a:off x="1435373" y="387846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8" name="Google Shape;1538;p96"/>
              <p:cNvSpPr/>
              <p:nvPr/>
            </p:nvSpPr>
            <p:spPr>
              <a:xfrm rot="10800000" flipH="1">
                <a:off x="1429327" y="39110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39" name="Google Shape;1539;p96"/>
              <p:cNvSpPr/>
              <p:nvPr/>
            </p:nvSpPr>
            <p:spPr>
              <a:xfrm rot="10800000" flipH="1">
                <a:off x="1428512" y="394503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0" name="Google Shape;1540;p96"/>
              <p:cNvSpPr/>
              <p:nvPr/>
            </p:nvSpPr>
            <p:spPr>
              <a:xfrm rot="10800000" flipH="1">
                <a:off x="1421301" y="398511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1" name="Google Shape;1541;p96"/>
              <p:cNvSpPr/>
              <p:nvPr/>
            </p:nvSpPr>
            <p:spPr>
              <a:xfrm rot="10800000" flipH="1">
                <a:off x="1425985" y="403360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2" name="Google Shape;1542;p96"/>
              <p:cNvSpPr/>
              <p:nvPr/>
            </p:nvSpPr>
            <p:spPr>
              <a:xfrm rot="10800000" flipH="1">
                <a:off x="1473243" y="385092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3" name="Google Shape;1543;p96"/>
              <p:cNvSpPr/>
              <p:nvPr/>
            </p:nvSpPr>
            <p:spPr>
              <a:xfrm rot="10800000" flipH="1">
                <a:off x="1475455" y="389493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4" name="Google Shape;1544;p96"/>
              <p:cNvSpPr/>
              <p:nvPr/>
            </p:nvSpPr>
            <p:spPr>
              <a:xfrm rot="10800000" flipH="1">
                <a:off x="1490553" y="392370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5" name="Google Shape;1545;p96"/>
              <p:cNvSpPr/>
              <p:nvPr/>
            </p:nvSpPr>
            <p:spPr>
              <a:xfrm rot="10800000" flipH="1">
                <a:off x="1469106" y="393488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6" name="Google Shape;1546;p96"/>
              <p:cNvSpPr/>
              <p:nvPr/>
            </p:nvSpPr>
            <p:spPr>
              <a:xfrm rot="10800000" flipH="1">
                <a:off x="1455546" y="407949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7" name="Google Shape;1547;p96"/>
              <p:cNvSpPr/>
              <p:nvPr/>
            </p:nvSpPr>
            <p:spPr>
              <a:xfrm rot="10800000" flipH="1">
                <a:off x="1488060" y="39965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8" name="Google Shape;1548;p96"/>
              <p:cNvSpPr/>
              <p:nvPr/>
            </p:nvSpPr>
            <p:spPr>
              <a:xfrm rot="10800000" flipH="1">
                <a:off x="1481077" y="402215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49" name="Google Shape;1549;p96"/>
              <p:cNvSpPr/>
              <p:nvPr/>
            </p:nvSpPr>
            <p:spPr>
              <a:xfrm rot="10800000" flipH="1">
                <a:off x="1482332" y="409572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0" name="Google Shape;1550;p96"/>
              <p:cNvSpPr/>
              <p:nvPr/>
            </p:nvSpPr>
            <p:spPr>
              <a:xfrm rot="10800000" flipH="1">
                <a:off x="1504095" y="408884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1" name="Google Shape;1551;p96"/>
              <p:cNvSpPr/>
              <p:nvPr/>
            </p:nvSpPr>
            <p:spPr>
              <a:xfrm rot="10800000" flipH="1">
                <a:off x="1513022" y="407624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2" name="Google Shape;1552;p96"/>
              <p:cNvSpPr/>
              <p:nvPr/>
            </p:nvSpPr>
            <p:spPr>
              <a:xfrm rot="10800000" flipH="1">
                <a:off x="1532382" y="406518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3" name="Google Shape;1553;p96"/>
              <p:cNvSpPr/>
              <p:nvPr/>
            </p:nvSpPr>
            <p:spPr>
              <a:xfrm rot="10800000" flipH="1">
                <a:off x="1547197" y="408522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4" name="Google Shape;1554;p96"/>
              <p:cNvSpPr/>
              <p:nvPr/>
            </p:nvSpPr>
            <p:spPr>
              <a:xfrm rot="10800000" flipH="1">
                <a:off x="1531410" y="403075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5" name="Google Shape;1555;p96"/>
              <p:cNvSpPr/>
              <p:nvPr/>
            </p:nvSpPr>
            <p:spPr>
              <a:xfrm rot="10800000" flipH="1">
                <a:off x="1554940" y="402171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6" name="Google Shape;1556;p96"/>
              <p:cNvSpPr/>
              <p:nvPr/>
            </p:nvSpPr>
            <p:spPr>
              <a:xfrm rot="10800000" flipH="1">
                <a:off x="1579958" y="404720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7" name="Google Shape;1557;p96"/>
              <p:cNvSpPr/>
              <p:nvPr/>
            </p:nvSpPr>
            <p:spPr>
              <a:xfrm rot="10800000" flipH="1">
                <a:off x="1579657" y="410695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8" name="Google Shape;1558;p96"/>
              <p:cNvSpPr/>
              <p:nvPr/>
            </p:nvSpPr>
            <p:spPr>
              <a:xfrm rot="10800000" flipH="1">
                <a:off x="1616237" y="406247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59" name="Google Shape;1559;p96"/>
              <p:cNvSpPr/>
              <p:nvPr/>
            </p:nvSpPr>
            <p:spPr>
              <a:xfrm rot="10800000" flipH="1">
                <a:off x="1663370" y="40543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0" name="Google Shape;1560;p96"/>
              <p:cNvSpPr/>
              <p:nvPr/>
            </p:nvSpPr>
            <p:spPr>
              <a:xfrm rot="10800000" flipH="1">
                <a:off x="1509009" y="382225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1" name="Google Shape;1561;p96"/>
              <p:cNvSpPr/>
              <p:nvPr/>
            </p:nvSpPr>
            <p:spPr>
              <a:xfrm rot="10800000" flipH="1">
                <a:off x="1518750" y="387387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2" name="Google Shape;1562;p96"/>
              <p:cNvSpPr/>
              <p:nvPr/>
            </p:nvSpPr>
            <p:spPr>
              <a:xfrm rot="10800000" flipH="1">
                <a:off x="1559767" y="384712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3" name="Google Shape;1563;p96"/>
              <p:cNvSpPr/>
              <p:nvPr/>
            </p:nvSpPr>
            <p:spPr>
              <a:xfrm rot="10800000" flipH="1">
                <a:off x="1531233" y="388991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4" name="Google Shape;1564;p96"/>
              <p:cNvSpPr/>
              <p:nvPr/>
            </p:nvSpPr>
            <p:spPr>
              <a:xfrm rot="10800000" flipH="1">
                <a:off x="1571012" y="393048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5" name="Google Shape;1565;p96"/>
              <p:cNvSpPr/>
              <p:nvPr/>
            </p:nvSpPr>
            <p:spPr>
              <a:xfrm rot="10800000" flipH="1">
                <a:off x="1554940" y="393754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6" name="Google Shape;1566;p96"/>
              <p:cNvSpPr/>
              <p:nvPr/>
            </p:nvSpPr>
            <p:spPr>
              <a:xfrm rot="10800000" flipH="1">
                <a:off x="1540196" y="395075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7" name="Google Shape;1567;p96"/>
              <p:cNvSpPr/>
              <p:nvPr/>
            </p:nvSpPr>
            <p:spPr>
              <a:xfrm rot="10800000" flipH="1">
                <a:off x="1628665" y="395931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8" name="Google Shape;1568;p96"/>
              <p:cNvSpPr/>
              <p:nvPr/>
            </p:nvSpPr>
            <p:spPr>
              <a:xfrm rot="10800000" flipH="1">
                <a:off x="1654105" y="401284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69" name="Google Shape;1569;p96"/>
              <p:cNvSpPr/>
              <p:nvPr/>
            </p:nvSpPr>
            <p:spPr>
              <a:xfrm rot="10800000" flipH="1">
                <a:off x="1674826" y="396793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0" name="Google Shape;1570;p96"/>
              <p:cNvSpPr/>
              <p:nvPr/>
            </p:nvSpPr>
            <p:spPr>
              <a:xfrm rot="10800000" flipH="1">
                <a:off x="1652020" y="394708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1" name="Google Shape;1571;p96"/>
              <p:cNvSpPr/>
              <p:nvPr/>
            </p:nvSpPr>
            <p:spPr>
              <a:xfrm rot="10800000" flipH="1">
                <a:off x="1634393" y="39110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2" name="Google Shape;1572;p96"/>
              <p:cNvSpPr/>
              <p:nvPr/>
            </p:nvSpPr>
            <p:spPr>
              <a:xfrm rot="10800000" flipH="1">
                <a:off x="1624139" y="387470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3" name="Google Shape;1573;p96"/>
              <p:cNvSpPr/>
              <p:nvPr/>
            </p:nvSpPr>
            <p:spPr>
              <a:xfrm rot="10800000" flipH="1">
                <a:off x="1574742" y="374012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4" name="Google Shape;1574;p96"/>
              <p:cNvSpPr/>
              <p:nvPr/>
            </p:nvSpPr>
            <p:spPr>
              <a:xfrm rot="10800000" flipH="1">
                <a:off x="1616908" y="377114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5" name="Google Shape;1575;p96"/>
              <p:cNvSpPr/>
              <p:nvPr/>
            </p:nvSpPr>
            <p:spPr>
              <a:xfrm rot="10800000" flipH="1">
                <a:off x="1600996" y="377830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6" name="Google Shape;1576;p96"/>
              <p:cNvSpPr/>
              <p:nvPr/>
            </p:nvSpPr>
            <p:spPr>
              <a:xfrm rot="10800000" flipH="1">
                <a:off x="1639184" y="383000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7" name="Google Shape;1577;p96"/>
              <p:cNvSpPr/>
              <p:nvPr/>
            </p:nvSpPr>
            <p:spPr>
              <a:xfrm rot="10800000" flipH="1">
                <a:off x="1639184" y="379739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8" name="Google Shape;1578;p96"/>
              <p:cNvSpPr/>
              <p:nvPr/>
            </p:nvSpPr>
            <p:spPr>
              <a:xfrm rot="10800000" flipH="1">
                <a:off x="1598079" y="383557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79" name="Google Shape;1579;p96"/>
              <p:cNvSpPr/>
              <p:nvPr/>
            </p:nvSpPr>
            <p:spPr>
              <a:xfrm rot="10800000" flipH="1">
                <a:off x="1519777" y="375517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0" name="Google Shape;1580;p96"/>
              <p:cNvSpPr/>
              <p:nvPr/>
            </p:nvSpPr>
            <p:spPr>
              <a:xfrm rot="10800000" flipH="1">
                <a:off x="1517814" y="367415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1" name="Google Shape;1581;p96"/>
              <p:cNvSpPr/>
              <p:nvPr/>
            </p:nvSpPr>
            <p:spPr>
              <a:xfrm rot="10800000" flipH="1">
                <a:off x="1550433" y="372108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2" name="Google Shape;1582;p96"/>
              <p:cNvSpPr/>
              <p:nvPr/>
            </p:nvSpPr>
            <p:spPr>
              <a:xfrm rot="10800000" flipH="1">
                <a:off x="1536112" y="369324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3" name="Google Shape;1583;p96"/>
              <p:cNvSpPr/>
              <p:nvPr/>
            </p:nvSpPr>
            <p:spPr>
              <a:xfrm rot="10800000" flipH="1">
                <a:off x="1538110" y="378113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4" name="Google Shape;1584;p96"/>
              <p:cNvSpPr/>
              <p:nvPr/>
            </p:nvSpPr>
            <p:spPr>
              <a:xfrm rot="10800000" flipH="1">
                <a:off x="1475455" y="371233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5" name="Google Shape;1585;p96"/>
              <p:cNvSpPr/>
              <p:nvPr/>
            </p:nvSpPr>
            <p:spPr>
              <a:xfrm rot="10800000" flipH="1">
                <a:off x="1571065" y="361741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6" name="Google Shape;1586;p96"/>
              <p:cNvSpPr/>
              <p:nvPr/>
            </p:nvSpPr>
            <p:spPr>
              <a:xfrm rot="10800000" flipH="1">
                <a:off x="1560668" y="388221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7" name="Google Shape;1587;p96"/>
              <p:cNvSpPr/>
              <p:nvPr/>
            </p:nvSpPr>
            <p:spPr>
              <a:xfrm rot="10800000" flipH="1">
                <a:off x="1537563" y="397366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8" name="Google Shape;1588;p96"/>
              <p:cNvSpPr/>
              <p:nvPr/>
            </p:nvSpPr>
            <p:spPr>
              <a:xfrm rot="10800000" flipH="1">
                <a:off x="1565338" y="400311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89" name="Google Shape;1589;p96"/>
              <p:cNvSpPr/>
              <p:nvPr/>
            </p:nvSpPr>
            <p:spPr>
              <a:xfrm rot="10800000" flipH="1">
                <a:off x="1548682" y="398798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0" name="Google Shape;1590;p96"/>
              <p:cNvSpPr/>
              <p:nvPr/>
            </p:nvSpPr>
            <p:spPr>
              <a:xfrm rot="10800000" flipH="1">
                <a:off x="1551298" y="396903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1" name="Google Shape;1591;p96"/>
              <p:cNvSpPr/>
              <p:nvPr/>
            </p:nvSpPr>
            <p:spPr>
              <a:xfrm rot="10800000" flipH="1">
                <a:off x="1566060" y="396629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2" name="Google Shape;1592;p96"/>
              <p:cNvSpPr/>
              <p:nvPr/>
            </p:nvSpPr>
            <p:spPr>
              <a:xfrm>
                <a:off x="1562774" y="319793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3" name="Google Shape;1593;p96"/>
              <p:cNvSpPr/>
              <p:nvPr/>
            </p:nvSpPr>
            <p:spPr>
              <a:xfrm>
                <a:off x="1571490" y="323420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4" name="Google Shape;1594;p96"/>
              <p:cNvSpPr/>
              <p:nvPr/>
            </p:nvSpPr>
            <p:spPr>
              <a:xfrm>
                <a:off x="1583777" y="329353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5" name="Google Shape;1595;p96"/>
              <p:cNvSpPr/>
              <p:nvPr/>
            </p:nvSpPr>
            <p:spPr>
              <a:xfrm>
                <a:off x="1634393" y="334449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6" name="Google Shape;1596;p96"/>
              <p:cNvSpPr/>
              <p:nvPr/>
            </p:nvSpPr>
            <p:spPr>
              <a:xfrm>
                <a:off x="1593978" y="322338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7" name="Google Shape;1597;p96"/>
              <p:cNvSpPr/>
              <p:nvPr/>
            </p:nvSpPr>
            <p:spPr>
              <a:xfrm>
                <a:off x="1583777" y="311234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8" name="Google Shape;1598;p96"/>
              <p:cNvSpPr/>
              <p:nvPr/>
            </p:nvSpPr>
            <p:spPr>
              <a:xfrm>
                <a:off x="1574973" y="314368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599" name="Google Shape;1599;p96"/>
              <p:cNvSpPr/>
              <p:nvPr/>
            </p:nvSpPr>
            <p:spPr>
              <a:xfrm>
                <a:off x="1621965" y="311362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0" name="Google Shape;1600;p96"/>
              <p:cNvSpPr/>
              <p:nvPr/>
            </p:nvSpPr>
            <p:spPr>
              <a:xfrm>
                <a:off x="1656175" y="314702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1" name="Google Shape;1601;p96"/>
              <p:cNvSpPr/>
              <p:nvPr/>
            </p:nvSpPr>
            <p:spPr>
              <a:xfrm>
                <a:off x="1698341" y="319872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2" name="Google Shape;1602;p96"/>
              <p:cNvSpPr/>
              <p:nvPr/>
            </p:nvSpPr>
            <p:spPr>
              <a:xfrm>
                <a:off x="1633421" y="317025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3" name="Google Shape;1603;p96"/>
              <p:cNvSpPr/>
              <p:nvPr/>
            </p:nvSpPr>
            <p:spPr>
              <a:xfrm>
                <a:off x="1673200" y="321956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4" name="Google Shape;1604;p96"/>
              <p:cNvSpPr/>
              <p:nvPr/>
            </p:nvSpPr>
            <p:spPr>
              <a:xfrm>
                <a:off x="1661903" y="319793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5" name="Google Shape;1605;p96"/>
              <p:cNvSpPr/>
              <p:nvPr/>
            </p:nvSpPr>
            <p:spPr>
              <a:xfrm>
                <a:off x="1587878" y="314941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6" name="Google Shape;1606;p96"/>
              <p:cNvSpPr/>
              <p:nvPr/>
            </p:nvSpPr>
            <p:spPr>
              <a:xfrm>
                <a:off x="1601227" y="315275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7" name="Google Shape;1607;p96"/>
              <p:cNvSpPr/>
              <p:nvPr/>
            </p:nvSpPr>
            <p:spPr>
              <a:xfrm>
                <a:off x="1613991" y="320445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8" name="Google Shape;1608;p96"/>
              <p:cNvSpPr/>
              <p:nvPr/>
            </p:nvSpPr>
            <p:spPr>
              <a:xfrm>
                <a:off x="1629867" y="322157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09" name="Google Shape;1609;p96"/>
              <p:cNvSpPr/>
              <p:nvPr/>
            </p:nvSpPr>
            <p:spPr>
              <a:xfrm>
                <a:off x="1627693" y="327651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0" name="Google Shape;1610;p96"/>
              <p:cNvSpPr/>
              <p:nvPr/>
            </p:nvSpPr>
            <p:spPr>
              <a:xfrm>
                <a:off x="1642789" y="327651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1" name="Google Shape;1611;p96"/>
              <p:cNvSpPr/>
              <p:nvPr/>
            </p:nvSpPr>
            <p:spPr>
              <a:xfrm>
                <a:off x="1692613" y="327412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2" name="Google Shape;1612;p96"/>
              <p:cNvSpPr/>
              <p:nvPr/>
            </p:nvSpPr>
            <p:spPr>
              <a:xfrm>
                <a:off x="1678928" y="331856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3" name="Google Shape;1613;p96"/>
              <p:cNvSpPr/>
              <p:nvPr/>
            </p:nvSpPr>
            <p:spPr>
              <a:xfrm>
                <a:off x="1642649" y="330196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4" name="Google Shape;1614;p96"/>
              <p:cNvSpPr/>
              <p:nvPr/>
            </p:nvSpPr>
            <p:spPr>
              <a:xfrm>
                <a:off x="1663582" y="334403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5" name="Google Shape;1615;p96"/>
              <p:cNvSpPr/>
              <p:nvPr/>
            </p:nvSpPr>
            <p:spPr>
              <a:xfrm>
                <a:off x="1665667" y="335912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6" name="Google Shape;1616;p96"/>
              <p:cNvSpPr/>
              <p:nvPr/>
            </p:nvSpPr>
            <p:spPr>
              <a:xfrm>
                <a:off x="1680554" y="316722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7" name="Google Shape;1617;p96"/>
              <p:cNvSpPr/>
              <p:nvPr/>
            </p:nvSpPr>
            <p:spPr>
              <a:xfrm>
                <a:off x="1710728" y="322529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8" name="Google Shape;1618;p96"/>
              <p:cNvSpPr/>
              <p:nvPr/>
            </p:nvSpPr>
            <p:spPr>
              <a:xfrm>
                <a:off x="1730198" y="320747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19" name="Google Shape;1619;p96"/>
              <p:cNvSpPr/>
              <p:nvPr/>
            </p:nvSpPr>
            <p:spPr>
              <a:xfrm>
                <a:off x="1654634" y="309071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0" name="Google Shape;1620;p96"/>
              <p:cNvSpPr/>
              <p:nvPr/>
            </p:nvSpPr>
            <p:spPr>
              <a:xfrm>
                <a:off x="1673359" y="307671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1" name="Google Shape;1621;p96"/>
              <p:cNvSpPr/>
              <p:nvPr/>
            </p:nvSpPr>
            <p:spPr>
              <a:xfrm>
                <a:off x="1705000" y="307452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2" name="Google Shape;1622;p96"/>
              <p:cNvSpPr/>
              <p:nvPr/>
            </p:nvSpPr>
            <p:spPr>
              <a:xfrm>
                <a:off x="1698583" y="304668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3" name="Google Shape;1623;p96"/>
              <p:cNvSpPr/>
              <p:nvPr/>
            </p:nvSpPr>
            <p:spPr>
              <a:xfrm>
                <a:off x="1738362" y="309758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4" name="Google Shape;1624;p96"/>
              <p:cNvSpPr/>
              <p:nvPr/>
            </p:nvSpPr>
            <p:spPr>
              <a:xfrm>
                <a:off x="1791666" y="313576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5" name="Google Shape;1625;p96"/>
              <p:cNvSpPr/>
              <p:nvPr/>
            </p:nvSpPr>
            <p:spPr>
              <a:xfrm>
                <a:off x="1821898" y="318269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6" name="Google Shape;1626;p96"/>
              <p:cNvSpPr/>
              <p:nvPr/>
            </p:nvSpPr>
            <p:spPr>
              <a:xfrm>
                <a:off x="1842583" y="322961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7" name="Google Shape;1627;p96"/>
              <p:cNvSpPr/>
              <p:nvPr/>
            </p:nvSpPr>
            <p:spPr>
              <a:xfrm>
                <a:off x="1872815" y="325904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8" name="Google Shape;1628;p96"/>
              <p:cNvSpPr/>
              <p:nvPr/>
            </p:nvSpPr>
            <p:spPr>
              <a:xfrm>
                <a:off x="1718742" y="295442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29" name="Google Shape;1629;p96"/>
              <p:cNvSpPr/>
              <p:nvPr/>
            </p:nvSpPr>
            <p:spPr>
              <a:xfrm>
                <a:off x="1719798" y="300405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0" name="Google Shape;1630;p96"/>
              <p:cNvSpPr/>
              <p:nvPr/>
            </p:nvSpPr>
            <p:spPr>
              <a:xfrm>
                <a:off x="1769442" y="297700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1" name="Google Shape;1631;p96"/>
              <p:cNvSpPr/>
              <p:nvPr/>
            </p:nvSpPr>
            <p:spPr>
              <a:xfrm>
                <a:off x="1794900" y="302075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2" name="Google Shape;1632;p96"/>
              <p:cNvSpPr/>
              <p:nvPr/>
            </p:nvSpPr>
            <p:spPr>
              <a:xfrm>
                <a:off x="1836271" y="304541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3" name="Google Shape;1633;p96"/>
              <p:cNvSpPr/>
              <p:nvPr/>
            </p:nvSpPr>
            <p:spPr>
              <a:xfrm>
                <a:off x="1757986" y="301502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4" name="Google Shape;1634;p96"/>
              <p:cNvSpPr/>
              <p:nvPr/>
            </p:nvSpPr>
            <p:spPr>
              <a:xfrm>
                <a:off x="1769442" y="306306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5" name="Google Shape;1635;p96"/>
              <p:cNvSpPr/>
              <p:nvPr/>
            </p:nvSpPr>
            <p:spPr>
              <a:xfrm>
                <a:off x="1791482" y="308088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6" name="Google Shape;1636;p96"/>
              <p:cNvSpPr/>
              <p:nvPr/>
            </p:nvSpPr>
            <p:spPr>
              <a:xfrm>
                <a:off x="1836271" y="313795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7" name="Google Shape;1637;p96"/>
              <p:cNvSpPr/>
              <p:nvPr/>
            </p:nvSpPr>
            <p:spPr>
              <a:xfrm>
                <a:off x="1895143" y="317295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8" name="Google Shape;1638;p96"/>
              <p:cNvSpPr/>
              <p:nvPr/>
            </p:nvSpPr>
            <p:spPr>
              <a:xfrm>
                <a:off x="1730198" y="314066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39" name="Google Shape;1639;p96"/>
              <p:cNvSpPr/>
              <p:nvPr/>
            </p:nvSpPr>
            <p:spPr>
              <a:xfrm>
                <a:off x="1768386" y="318520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0" name="Google Shape;1640;p96"/>
              <p:cNvSpPr/>
              <p:nvPr/>
            </p:nvSpPr>
            <p:spPr>
              <a:xfrm>
                <a:off x="1816121" y="323053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1" name="Google Shape;1641;p96"/>
              <p:cNvSpPr/>
              <p:nvPr/>
            </p:nvSpPr>
            <p:spPr>
              <a:xfrm>
                <a:off x="1840784" y="328462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2" name="Google Shape;1642;p96"/>
              <p:cNvSpPr/>
              <p:nvPr/>
            </p:nvSpPr>
            <p:spPr>
              <a:xfrm>
                <a:off x="1889314" y="332041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3" name="Google Shape;1643;p96"/>
              <p:cNvSpPr/>
              <p:nvPr/>
            </p:nvSpPr>
            <p:spPr>
              <a:xfrm>
                <a:off x="1718742" y="317374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4" name="Google Shape;1644;p96"/>
              <p:cNvSpPr/>
              <p:nvPr/>
            </p:nvSpPr>
            <p:spPr>
              <a:xfrm>
                <a:off x="1777480" y="316420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5" name="Google Shape;1645;p96"/>
              <p:cNvSpPr/>
              <p:nvPr/>
            </p:nvSpPr>
            <p:spPr>
              <a:xfrm>
                <a:off x="1785937" y="324819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6" name="Google Shape;1646;p96"/>
              <p:cNvSpPr/>
              <p:nvPr/>
            </p:nvSpPr>
            <p:spPr>
              <a:xfrm>
                <a:off x="1752552" y="327985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7" name="Google Shape;1647;p96"/>
              <p:cNvSpPr/>
              <p:nvPr/>
            </p:nvSpPr>
            <p:spPr>
              <a:xfrm>
                <a:off x="1795514" y="331803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8" name="Google Shape;1648;p96"/>
              <p:cNvSpPr/>
              <p:nvPr/>
            </p:nvSpPr>
            <p:spPr>
              <a:xfrm>
                <a:off x="1796313" y="317123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49" name="Google Shape;1649;p96"/>
              <p:cNvSpPr/>
              <p:nvPr/>
            </p:nvSpPr>
            <p:spPr>
              <a:xfrm>
                <a:off x="1847230" y="319828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0" name="Google Shape;1650;p96"/>
              <p:cNvSpPr/>
              <p:nvPr/>
            </p:nvSpPr>
            <p:spPr>
              <a:xfrm>
                <a:off x="1919628" y="322730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1" name="Google Shape;1651;p96"/>
              <p:cNvSpPr/>
              <p:nvPr/>
            </p:nvSpPr>
            <p:spPr>
              <a:xfrm>
                <a:off x="1925356" y="300917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2" name="Google Shape;1652;p96"/>
              <p:cNvSpPr/>
              <p:nvPr/>
            </p:nvSpPr>
            <p:spPr>
              <a:xfrm>
                <a:off x="1861359" y="300405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3" name="Google Shape;1653;p96"/>
              <p:cNvSpPr/>
              <p:nvPr/>
            </p:nvSpPr>
            <p:spPr>
              <a:xfrm>
                <a:off x="1867087" y="292928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4" name="Google Shape;1654;p96"/>
              <p:cNvSpPr/>
              <p:nvPr/>
            </p:nvSpPr>
            <p:spPr>
              <a:xfrm>
                <a:off x="1776524" y="289269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5" name="Google Shape;1655;p96"/>
              <p:cNvSpPr/>
              <p:nvPr/>
            </p:nvSpPr>
            <p:spPr>
              <a:xfrm>
                <a:off x="1975420" y="314483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6" name="Google Shape;1656;p96"/>
              <p:cNvSpPr/>
              <p:nvPr/>
            </p:nvSpPr>
            <p:spPr>
              <a:xfrm>
                <a:off x="1986876" y="321012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7" name="Google Shape;1657;p96"/>
              <p:cNvSpPr/>
              <p:nvPr/>
            </p:nvSpPr>
            <p:spPr>
              <a:xfrm>
                <a:off x="1975420" y="322990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8" name="Google Shape;1658;p96"/>
              <p:cNvSpPr/>
              <p:nvPr/>
            </p:nvSpPr>
            <p:spPr>
              <a:xfrm>
                <a:off x="1825846" y="281872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59" name="Google Shape;1659;p96"/>
              <p:cNvSpPr/>
              <p:nvPr/>
            </p:nvSpPr>
            <p:spPr>
              <a:xfrm>
                <a:off x="1858794" y="276463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0" name="Google Shape;1660;p96"/>
              <p:cNvSpPr/>
              <p:nvPr/>
            </p:nvSpPr>
            <p:spPr>
              <a:xfrm>
                <a:off x="1852240" y="280727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1" name="Google Shape;1661;p96"/>
              <p:cNvSpPr/>
              <p:nvPr/>
            </p:nvSpPr>
            <p:spPr>
              <a:xfrm>
                <a:off x="1721094" y="334321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2" name="Google Shape;1662;p96"/>
              <p:cNvSpPr/>
              <p:nvPr/>
            </p:nvSpPr>
            <p:spPr>
              <a:xfrm>
                <a:off x="1766242" y="332428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3" name="Google Shape;1663;p96"/>
              <p:cNvSpPr/>
              <p:nvPr/>
            </p:nvSpPr>
            <p:spPr>
              <a:xfrm>
                <a:off x="1825846" y="331882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4" name="Google Shape;1664;p96"/>
              <p:cNvSpPr/>
              <p:nvPr/>
            </p:nvSpPr>
            <p:spPr>
              <a:xfrm>
                <a:off x="1852958" y="332291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5" name="Google Shape;1665;p96"/>
              <p:cNvSpPr/>
              <p:nvPr/>
            </p:nvSpPr>
            <p:spPr>
              <a:xfrm>
                <a:off x="1936812" y="33003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6" name="Google Shape;1666;p96"/>
              <p:cNvSpPr/>
              <p:nvPr/>
            </p:nvSpPr>
            <p:spPr>
              <a:xfrm>
                <a:off x="1971087" y="332411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7" name="Google Shape;1667;p96"/>
              <p:cNvSpPr/>
              <p:nvPr/>
            </p:nvSpPr>
            <p:spPr>
              <a:xfrm>
                <a:off x="1855631" y="337620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8" name="Google Shape;1668;p96"/>
              <p:cNvSpPr/>
              <p:nvPr/>
            </p:nvSpPr>
            <p:spPr>
              <a:xfrm>
                <a:off x="1893818" y="340483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69" name="Google Shape;1669;p96"/>
              <p:cNvSpPr/>
              <p:nvPr/>
            </p:nvSpPr>
            <p:spPr>
              <a:xfrm>
                <a:off x="1848311" y="344751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0" name="Google Shape;1670;p96"/>
              <p:cNvSpPr/>
              <p:nvPr/>
            </p:nvSpPr>
            <p:spPr>
              <a:xfrm>
                <a:off x="1893818" y="343834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1" name="Google Shape;1671;p96"/>
              <p:cNvSpPr/>
              <p:nvPr/>
            </p:nvSpPr>
            <p:spPr>
              <a:xfrm>
                <a:off x="1913900" y="347148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2" name="Google Shape;1672;p96"/>
              <p:cNvSpPr/>
              <p:nvPr/>
            </p:nvSpPr>
            <p:spPr>
              <a:xfrm>
                <a:off x="1854039" y="349200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3" name="Google Shape;1673;p96"/>
              <p:cNvSpPr/>
              <p:nvPr/>
            </p:nvSpPr>
            <p:spPr>
              <a:xfrm>
                <a:off x="1899387" y="351904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4" name="Google Shape;1674;p96"/>
              <p:cNvSpPr/>
              <p:nvPr/>
            </p:nvSpPr>
            <p:spPr>
              <a:xfrm>
                <a:off x="1957686" y="347535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5" name="Google Shape;1675;p96"/>
              <p:cNvSpPr/>
              <p:nvPr/>
            </p:nvSpPr>
            <p:spPr>
              <a:xfrm>
                <a:off x="1787981" y="354078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6" name="Google Shape;1676;p96"/>
              <p:cNvSpPr/>
              <p:nvPr/>
            </p:nvSpPr>
            <p:spPr>
              <a:xfrm>
                <a:off x="1726822" y="357244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7" name="Google Shape;1677;p96"/>
              <p:cNvSpPr/>
              <p:nvPr/>
            </p:nvSpPr>
            <p:spPr>
              <a:xfrm>
                <a:off x="1650069" y="365751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8" name="Google Shape;1678;p96"/>
              <p:cNvSpPr/>
              <p:nvPr/>
            </p:nvSpPr>
            <p:spPr>
              <a:xfrm>
                <a:off x="1665561" y="364216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79" name="Google Shape;1679;p96"/>
              <p:cNvSpPr/>
              <p:nvPr/>
            </p:nvSpPr>
            <p:spPr>
              <a:xfrm>
                <a:off x="1754785" y="359915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0" name="Google Shape;1680;p96"/>
              <p:cNvSpPr/>
              <p:nvPr/>
            </p:nvSpPr>
            <p:spPr>
              <a:xfrm>
                <a:off x="1706833" y="363285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1" name="Google Shape;1681;p96"/>
              <p:cNvSpPr/>
              <p:nvPr/>
            </p:nvSpPr>
            <p:spPr>
              <a:xfrm>
                <a:off x="1799259" y="363218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2" name="Google Shape;1682;p96"/>
              <p:cNvSpPr/>
              <p:nvPr/>
            </p:nvSpPr>
            <p:spPr>
              <a:xfrm>
                <a:off x="1749900" y="366971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3" name="Google Shape;1683;p96"/>
              <p:cNvSpPr/>
              <p:nvPr/>
            </p:nvSpPr>
            <p:spPr>
              <a:xfrm>
                <a:off x="1848394" y="355343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4" name="Google Shape;1684;p96"/>
              <p:cNvSpPr/>
              <p:nvPr/>
            </p:nvSpPr>
            <p:spPr>
              <a:xfrm>
                <a:off x="1853066" y="358347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5" name="Google Shape;1685;p96"/>
              <p:cNvSpPr/>
              <p:nvPr/>
            </p:nvSpPr>
            <p:spPr>
              <a:xfrm>
                <a:off x="1872815" y="361543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6" name="Google Shape;1686;p96"/>
              <p:cNvSpPr/>
              <p:nvPr/>
            </p:nvSpPr>
            <p:spPr>
              <a:xfrm>
                <a:off x="1927296" y="358358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7" name="Google Shape;1687;p96"/>
              <p:cNvSpPr/>
              <p:nvPr/>
            </p:nvSpPr>
            <p:spPr>
              <a:xfrm>
                <a:off x="1951958" y="352823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8" name="Google Shape;1688;p96"/>
              <p:cNvSpPr/>
              <p:nvPr/>
            </p:nvSpPr>
            <p:spPr>
              <a:xfrm>
                <a:off x="1998897" y="355527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89" name="Google Shape;1689;p96"/>
              <p:cNvSpPr/>
              <p:nvPr/>
            </p:nvSpPr>
            <p:spPr>
              <a:xfrm>
                <a:off x="1981148" y="358199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0" name="Google Shape;1690;p96"/>
              <p:cNvSpPr/>
              <p:nvPr/>
            </p:nvSpPr>
            <p:spPr>
              <a:xfrm>
                <a:off x="1975419" y="360508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1" name="Google Shape;1691;p96"/>
              <p:cNvSpPr/>
              <p:nvPr/>
            </p:nvSpPr>
            <p:spPr>
              <a:xfrm>
                <a:off x="1976591" y="365178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2" name="Google Shape;1692;p96"/>
              <p:cNvSpPr/>
              <p:nvPr/>
            </p:nvSpPr>
            <p:spPr>
              <a:xfrm>
                <a:off x="2058319" y="363530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3" name="Google Shape;1693;p96"/>
              <p:cNvSpPr/>
              <p:nvPr/>
            </p:nvSpPr>
            <p:spPr>
              <a:xfrm>
                <a:off x="2004948" y="345796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4" name="Google Shape;1694;p96"/>
              <p:cNvSpPr/>
              <p:nvPr/>
            </p:nvSpPr>
            <p:spPr>
              <a:xfrm>
                <a:off x="2014745" y="349041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5" name="Google Shape;1695;p96"/>
              <p:cNvSpPr/>
              <p:nvPr/>
            </p:nvSpPr>
            <p:spPr>
              <a:xfrm>
                <a:off x="1939541" y="338634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6" name="Google Shape;1696;p96"/>
              <p:cNvSpPr/>
              <p:nvPr/>
            </p:nvSpPr>
            <p:spPr>
              <a:xfrm>
                <a:off x="1955492" y="339689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7" name="Google Shape;1697;p96"/>
              <p:cNvSpPr/>
              <p:nvPr/>
            </p:nvSpPr>
            <p:spPr>
              <a:xfrm>
                <a:off x="2010676" y="335928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8" name="Google Shape;1698;p96"/>
              <p:cNvSpPr/>
              <p:nvPr/>
            </p:nvSpPr>
            <p:spPr>
              <a:xfrm>
                <a:off x="2034543" y="339507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699" name="Google Shape;1699;p96"/>
              <p:cNvSpPr/>
              <p:nvPr/>
            </p:nvSpPr>
            <p:spPr>
              <a:xfrm>
                <a:off x="2071935" y="343325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0" name="Google Shape;1700;p96"/>
              <p:cNvSpPr/>
              <p:nvPr/>
            </p:nvSpPr>
            <p:spPr>
              <a:xfrm>
                <a:off x="2116265" y="329109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1" name="Google Shape;1701;p96"/>
              <p:cNvSpPr/>
              <p:nvPr/>
            </p:nvSpPr>
            <p:spPr>
              <a:xfrm>
                <a:off x="2064047" y="330498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2" name="Google Shape;1702;p96"/>
              <p:cNvSpPr/>
              <p:nvPr/>
            </p:nvSpPr>
            <p:spPr>
              <a:xfrm>
                <a:off x="2058319" y="337020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3" name="Google Shape;1703;p96"/>
              <p:cNvSpPr/>
              <p:nvPr/>
            </p:nvSpPr>
            <p:spPr>
              <a:xfrm>
                <a:off x="2027546" y="341791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4" name="Google Shape;1704;p96"/>
              <p:cNvSpPr/>
              <p:nvPr/>
            </p:nvSpPr>
            <p:spPr>
              <a:xfrm>
                <a:off x="2083391" y="348293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5" name="Google Shape;1705;p96"/>
              <p:cNvSpPr/>
              <p:nvPr/>
            </p:nvSpPr>
            <p:spPr>
              <a:xfrm>
                <a:off x="2069775" y="348686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6" name="Google Shape;1706;p96"/>
              <p:cNvSpPr/>
              <p:nvPr/>
            </p:nvSpPr>
            <p:spPr>
              <a:xfrm>
                <a:off x="2107963" y="345554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7" name="Google Shape;1707;p96"/>
              <p:cNvSpPr/>
              <p:nvPr/>
            </p:nvSpPr>
            <p:spPr>
              <a:xfrm>
                <a:off x="2129607" y="34293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8" name="Google Shape;1708;p96"/>
              <p:cNvSpPr/>
              <p:nvPr/>
            </p:nvSpPr>
            <p:spPr>
              <a:xfrm>
                <a:off x="2173523" y="341268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09" name="Google Shape;1709;p96"/>
              <p:cNvSpPr/>
              <p:nvPr/>
            </p:nvSpPr>
            <p:spPr>
              <a:xfrm>
                <a:off x="2178464" y="347890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0" name="Google Shape;1710;p96"/>
              <p:cNvSpPr/>
              <p:nvPr/>
            </p:nvSpPr>
            <p:spPr>
              <a:xfrm>
                <a:off x="2145846" y="351105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1" name="Google Shape;1711;p96"/>
              <p:cNvSpPr/>
              <p:nvPr/>
            </p:nvSpPr>
            <p:spPr>
              <a:xfrm>
                <a:off x="2180055" y="3544455"/>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2" name="Google Shape;1712;p96"/>
              <p:cNvSpPr/>
              <p:nvPr/>
            </p:nvSpPr>
            <p:spPr>
              <a:xfrm>
                <a:off x="2119419" y="356386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3" name="Google Shape;1713;p96"/>
              <p:cNvSpPr/>
              <p:nvPr/>
            </p:nvSpPr>
            <p:spPr>
              <a:xfrm>
                <a:off x="2121993" y="362797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4" name="Google Shape;1714;p96"/>
              <p:cNvSpPr/>
              <p:nvPr/>
            </p:nvSpPr>
            <p:spPr>
              <a:xfrm>
                <a:off x="2164017" y="36561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5" name="Google Shape;1715;p96"/>
              <p:cNvSpPr/>
              <p:nvPr/>
            </p:nvSpPr>
            <p:spPr>
              <a:xfrm>
                <a:off x="2107963" y="36561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6" name="Google Shape;1716;p96"/>
              <p:cNvSpPr/>
              <p:nvPr/>
            </p:nvSpPr>
            <p:spPr>
              <a:xfrm>
                <a:off x="2075503" y="36740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7" name="Google Shape;1717;p96"/>
              <p:cNvSpPr/>
              <p:nvPr/>
            </p:nvSpPr>
            <p:spPr>
              <a:xfrm>
                <a:off x="1902444" y="3712950"/>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8" name="Google Shape;1718;p96"/>
              <p:cNvSpPr/>
              <p:nvPr/>
            </p:nvSpPr>
            <p:spPr>
              <a:xfrm>
                <a:off x="1704542" y="3698838"/>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19" name="Google Shape;1719;p96"/>
              <p:cNvSpPr/>
              <p:nvPr/>
            </p:nvSpPr>
            <p:spPr>
              <a:xfrm>
                <a:off x="1743329" y="3717927"/>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0" name="Google Shape;1720;p96"/>
              <p:cNvSpPr/>
              <p:nvPr/>
            </p:nvSpPr>
            <p:spPr>
              <a:xfrm>
                <a:off x="1783296" y="372952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1" name="Google Shape;1721;p96"/>
              <p:cNvSpPr/>
              <p:nvPr/>
            </p:nvSpPr>
            <p:spPr>
              <a:xfrm>
                <a:off x="1811444" y="375504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2" name="Google Shape;1722;p96"/>
              <p:cNvSpPr/>
              <p:nvPr/>
            </p:nvSpPr>
            <p:spPr>
              <a:xfrm>
                <a:off x="2184979" y="35093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3" name="Google Shape;1723;p96"/>
              <p:cNvSpPr/>
              <p:nvPr/>
            </p:nvSpPr>
            <p:spPr>
              <a:xfrm>
                <a:off x="2239246" y="3455546"/>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4" name="Google Shape;1724;p96"/>
              <p:cNvSpPr/>
              <p:nvPr/>
            </p:nvSpPr>
            <p:spPr>
              <a:xfrm>
                <a:off x="2299710" y="3478323"/>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5" name="Google Shape;1725;p96"/>
              <p:cNvSpPr/>
              <p:nvPr/>
            </p:nvSpPr>
            <p:spPr>
              <a:xfrm>
                <a:off x="2239246" y="352135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6" name="Google Shape;1726;p96"/>
              <p:cNvSpPr/>
              <p:nvPr/>
            </p:nvSpPr>
            <p:spPr>
              <a:xfrm>
                <a:off x="2271705" y="3547041"/>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7" name="Google Shape;1727;p96"/>
              <p:cNvSpPr/>
              <p:nvPr/>
            </p:nvSpPr>
            <p:spPr>
              <a:xfrm>
                <a:off x="2250702" y="3602842"/>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8" name="Google Shape;1728;p96"/>
              <p:cNvSpPr/>
              <p:nvPr/>
            </p:nvSpPr>
            <p:spPr>
              <a:xfrm>
                <a:off x="2283162" y="3574169"/>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29" name="Google Shape;1729;p96"/>
              <p:cNvSpPr/>
              <p:nvPr/>
            </p:nvSpPr>
            <p:spPr>
              <a:xfrm>
                <a:off x="2279995" y="3618774"/>
                <a:ext cx="27300" cy="27300"/>
              </a:xfrm>
              <a:prstGeom prst="ellipse">
                <a:avLst/>
              </a:prstGeom>
              <a:solidFill>
                <a:schemeClr val="lt1"/>
              </a:solidFill>
              <a:ln w="9525" cap="flat" cmpd="sng">
                <a:solidFill>
                  <a:srgbClr val="E73C3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grpSp>
        <p:sp>
          <p:nvSpPr>
            <p:cNvPr id="1730" name="Google Shape;1730;p96"/>
            <p:cNvSpPr/>
            <p:nvPr/>
          </p:nvSpPr>
          <p:spPr>
            <a:xfrm>
              <a:off x="328211" y="1002950"/>
              <a:ext cx="1051200" cy="1050900"/>
            </a:xfrm>
            <a:prstGeom prst="ellipse">
              <a:avLst/>
            </a:prstGeom>
            <a:solidFill>
              <a:schemeClr val="lt1">
                <a:alpha val="20000"/>
              </a:schemeClr>
            </a:solidFill>
            <a:ln w="12700" cap="flat" cmpd="sng">
              <a:solidFill>
                <a:srgbClr val="434343"/>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31" name="Google Shape;1731;p96"/>
            <p:cNvSpPr/>
            <p:nvPr/>
          </p:nvSpPr>
          <p:spPr>
            <a:xfrm>
              <a:off x="788460" y="761853"/>
              <a:ext cx="1051200" cy="1050900"/>
            </a:xfrm>
            <a:prstGeom prst="ellipse">
              <a:avLst/>
            </a:prstGeom>
            <a:solidFill>
              <a:schemeClr val="lt1">
                <a:alpha val="20000"/>
              </a:schemeClr>
            </a:solidFill>
            <a:ln w="12700" cap="flat" cmpd="sng">
              <a:solidFill>
                <a:srgbClr val="434343"/>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grpSp>
          <p:nvGrpSpPr>
            <p:cNvPr id="1732" name="Google Shape;1732;p96"/>
            <p:cNvGrpSpPr/>
            <p:nvPr/>
          </p:nvGrpSpPr>
          <p:grpSpPr>
            <a:xfrm>
              <a:off x="501251" y="999943"/>
              <a:ext cx="544775" cy="1053697"/>
              <a:chOff x="1160662" y="3084924"/>
              <a:chExt cx="544775" cy="1053697"/>
            </a:xfrm>
          </p:grpSpPr>
          <p:pic>
            <p:nvPicPr>
              <p:cNvPr id="1733" name="Google Shape;1733;p96" descr="Hospital_icon.png"/>
              <p:cNvPicPr preferRelativeResize="0"/>
              <p:nvPr/>
            </p:nvPicPr>
            <p:blipFill rotWithShape="1">
              <a:blip r:embed="rId4">
                <a:alphaModFix/>
              </a:blip>
              <a:srcRect/>
              <a:stretch/>
            </p:blipFill>
            <p:spPr>
              <a:xfrm>
                <a:off x="1281160" y="3372771"/>
                <a:ext cx="64025" cy="64008"/>
              </a:xfrm>
              <a:prstGeom prst="rect">
                <a:avLst/>
              </a:prstGeom>
              <a:noFill/>
              <a:ln>
                <a:noFill/>
              </a:ln>
            </p:spPr>
          </p:pic>
          <p:pic>
            <p:nvPicPr>
              <p:cNvPr id="1734" name="Google Shape;1734;p96" descr="Hospital_icon.png"/>
              <p:cNvPicPr preferRelativeResize="0"/>
              <p:nvPr/>
            </p:nvPicPr>
            <p:blipFill rotWithShape="1">
              <a:blip r:embed="rId4">
                <a:alphaModFix/>
              </a:blip>
              <a:srcRect/>
              <a:stretch/>
            </p:blipFill>
            <p:spPr>
              <a:xfrm>
                <a:off x="1598010" y="3244559"/>
                <a:ext cx="64025" cy="64008"/>
              </a:xfrm>
              <a:prstGeom prst="rect">
                <a:avLst/>
              </a:prstGeom>
              <a:noFill/>
              <a:ln>
                <a:noFill/>
              </a:ln>
            </p:spPr>
          </p:pic>
          <p:pic>
            <p:nvPicPr>
              <p:cNvPr id="1735" name="Google Shape;1735;p96" descr="Hospital_icon.png"/>
              <p:cNvPicPr preferRelativeResize="0"/>
              <p:nvPr/>
            </p:nvPicPr>
            <p:blipFill rotWithShape="1">
              <a:blip r:embed="rId4">
                <a:alphaModFix/>
              </a:blip>
              <a:srcRect/>
              <a:stretch/>
            </p:blipFill>
            <p:spPr>
              <a:xfrm>
                <a:off x="1340000" y="3313480"/>
                <a:ext cx="64025" cy="64008"/>
              </a:xfrm>
              <a:prstGeom prst="rect">
                <a:avLst/>
              </a:prstGeom>
              <a:noFill/>
              <a:ln>
                <a:noFill/>
              </a:ln>
            </p:spPr>
          </p:pic>
          <p:pic>
            <p:nvPicPr>
              <p:cNvPr id="1736" name="Google Shape;1736;p96" descr="Hospital_icon.png"/>
              <p:cNvPicPr preferRelativeResize="0"/>
              <p:nvPr/>
            </p:nvPicPr>
            <p:blipFill rotWithShape="1">
              <a:blip r:embed="rId4">
                <a:alphaModFix/>
              </a:blip>
              <a:srcRect/>
              <a:stretch/>
            </p:blipFill>
            <p:spPr>
              <a:xfrm>
                <a:off x="1448002" y="3261847"/>
                <a:ext cx="64025" cy="64008"/>
              </a:xfrm>
              <a:prstGeom prst="rect">
                <a:avLst/>
              </a:prstGeom>
              <a:noFill/>
              <a:ln>
                <a:noFill/>
              </a:ln>
            </p:spPr>
          </p:pic>
          <p:pic>
            <p:nvPicPr>
              <p:cNvPr id="1737" name="Google Shape;1737;p96" descr="Hospital_icon.png"/>
              <p:cNvPicPr preferRelativeResize="0"/>
              <p:nvPr/>
            </p:nvPicPr>
            <p:blipFill rotWithShape="1">
              <a:blip r:embed="rId4">
                <a:alphaModFix/>
              </a:blip>
              <a:srcRect/>
              <a:stretch/>
            </p:blipFill>
            <p:spPr>
              <a:xfrm>
                <a:off x="1520992" y="3388016"/>
                <a:ext cx="64025" cy="64008"/>
              </a:xfrm>
              <a:prstGeom prst="rect">
                <a:avLst/>
              </a:prstGeom>
              <a:noFill/>
              <a:ln>
                <a:noFill/>
              </a:ln>
            </p:spPr>
          </p:pic>
          <p:pic>
            <p:nvPicPr>
              <p:cNvPr id="1738" name="Google Shape;1738;p96" descr="Hospital_icon.png"/>
              <p:cNvPicPr preferRelativeResize="0"/>
              <p:nvPr/>
            </p:nvPicPr>
            <p:blipFill rotWithShape="1">
              <a:blip r:embed="rId4">
                <a:alphaModFix/>
              </a:blip>
              <a:srcRect/>
              <a:stretch/>
            </p:blipFill>
            <p:spPr>
              <a:xfrm>
                <a:off x="1579304" y="3459856"/>
                <a:ext cx="64025" cy="64008"/>
              </a:xfrm>
              <a:prstGeom prst="rect">
                <a:avLst/>
              </a:prstGeom>
              <a:noFill/>
              <a:ln>
                <a:noFill/>
              </a:ln>
            </p:spPr>
          </p:pic>
          <p:pic>
            <p:nvPicPr>
              <p:cNvPr id="1739" name="Google Shape;1739;p96" descr="Hospital_icon.png"/>
              <p:cNvPicPr preferRelativeResize="0"/>
              <p:nvPr/>
            </p:nvPicPr>
            <p:blipFill rotWithShape="1">
              <a:blip r:embed="rId4">
                <a:alphaModFix/>
              </a:blip>
              <a:srcRect/>
              <a:stretch/>
            </p:blipFill>
            <p:spPr>
              <a:xfrm>
                <a:off x="1187313" y="3503360"/>
                <a:ext cx="64025" cy="64008"/>
              </a:xfrm>
              <a:prstGeom prst="rect">
                <a:avLst/>
              </a:prstGeom>
              <a:noFill/>
              <a:ln>
                <a:noFill/>
              </a:ln>
            </p:spPr>
          </p:pic>
          <p:pic>
            <p:nvPicPr>
              <p:cNvPr id="1740" name="Google Shape;1740;p96" descr="Hospital_icon.png"/>
              <p:cNvPicPr preferRelativeResize="0"/>
              <p:nvPr/>
            </p:nvPicPr>
            <p:blipFill rotWithShape="1">
              <a:blip r:embed="rId4">
                <a:alphaModFix/>
              </a:blip>
              <a:srcRect/>
              <a:stretch/>
            </p:blipFill>
            <p:spPr>
              <a:xfrm>
                <a:off x="1368591" y="3501723"/>
                <a:ext cx="64025" cy="64008"/>
              </a:xfrm>
              <a:prstGeom prst="rect">
                <a:avLst/>
              </a:prstGeom>
              <a:noFill/>
              <a:ln>
                <a:noFill/>
              </a:ln>
            </p:spPr>
          </p:pic>
          <p:pic>
            <p:nvPicPr>
              <p:cNvPr id="1741" name="Google Shape;1741;p96" descr="Hospital_icon.png"/>
              <p:cNvPicPr preferRelativeResize="0"/>
              <p:nvPr/>
            </p:nvPicPr>
            <p:blipFill rotWithShape="1">
              <a:blip r:embed="rId4">
                <a:alphaModFix/>
              </a:blip>
              <a:srcRect/>
              <a:stretch/>
            </p:blipFill>
            <p:spPr>
              <a:xfrm>
                <a:off x="1186135" y="3631203"/>
                <a:ext cx="64025" cy="64008"/>
              </a:xfrm>
              <a:prstGeom prst="rect">
                <a:avLst/>
              </a:prstGeom>
              <a:noFill/>
              <a:ln>
                <a:noFill/>
              </a:ln>
            </p:spPr>
          </p:pic>
          <p:pic>
            <p:nvPicPr>
              <p:cNvPr id="1742" name="Google Shape;1742;p96" descr="Hospital_icon.png"/>
              <p:cNvPicPr preferRelativeResize="0"/>
              <p:nvPr/>
            </p:nvPicPr>
            <p:blipFill rotWithShape="1">
              <a:blip r:embed="rId4">
                <a:alphaModFix/>
              </a:blip>
              <a:srcRect/>
              <a:stretch/>
            </p:blipFill>
            <p:spPr>
              <a:xfrm>
                <a:off x="1459267" y="3616531"/>
                <a:ext cx="64025" cy="64008"/>
              </a:xfrm>
              <a:prstGeom prst="rect">
                <a:avLst/>
              </a:prstGeom>
              <a:noFill/>
              <a:ln>
                <a:noFill/>
              </a:ln>
            </p:spPr>
          </p:pic>
          <p:pic>
            <p:nvPicPr>
              <p:cNvPr id="1743" name="Google Shape;1743;p96" descr="Hospital_icon.png"/>
              <p:cNvPicPr preferRelativeResize="0"/>
              <p:nvPr/>
            </p:nvPicPr>
            <p:blipFill rotWithShape="1">
              <a:blip r:embed="rId4">
                <a:alphaModFix/>
              </a:blip>
              <a:srcRect/>
              <a:stretch/>
            </p:blipFill>
            <p:spPr>
              <a:xfrm>
                <a:off x="1608656" y="3646492"/>
                <a:ext cx="64025" cy="64008"/>
              </a:xfrm>
              <a:prstGeom prst="rect">
                <a:avLst/>
              </a:prstGeom>
              <a:noFill/>
              <a:ln>
                <a:noFill/>
              </a:ln>
            </p:spPr>
          </p:pic>
          <p:pic>
            <p:nvPicPr>
              <p:cNvPr id="1744" name="Google Shape;1744;p96" descr="Hospital_icon.png"/>
              <p:cNvPicPr preferRelativeResize="0"/>
              <p:nvPr/>
            </p:nvPicPr>
            <p:blipFill rotWithShape="1">
              <a:blip r:embed="rId4">
                <a:alphaModFix/>
              </a:blip>
              <a:srcRect/>
              <a:stretch/>
            </p:blipFill>
            <p:spPr>
              <a:xfrm>
                <a:off x="1641412" y="3761074"/>
                <a:ext cx="64025" cy="64008"/>
              </a:xfrm>
              <a:prstGeom prst="rect">
                <a:avLst/>
              </a:prstGeom>
              <a:noFill/>
              <a:ln>
                <a:noFill/>
              </a:ln>
            </p:spPr>
          </p:pic>
          <p:pic>
            <p:nvPicPr>
              <p:cNvPr id="1745" name="Google Shape;1745;p96" descr="Hospital_icon.png"/>
              <p:cNvPicPr preferRelativeResize="0"/>
              <p:nvPr/>
            </p:nvPicPr>
            <p:blipFill rotWithShape="1">
              <a:blip r:embed="rId4">
                <a:alphaModFix/>
              </a:blip>
              <a:srcRect/>
              <a:stretch/>
            </p:blipFill>
            <p:spPr>
              <a:xfrm>
                <a:off x="1160662" y="3722506"/>
                <a:ext cx="64025" cy="64008"/>
              </a:xfrm>
              <a:prstGeom prst="rect">
                <a:avLst/>
              </a:prstGeom>
              <a:noFill/>
              <a:ln>
                <a:noFill/>
              </a:ln>
            </p:spPr>
          </p:pic>
          <p:pic>
            <p:nvPicPr>
              <p:cNvPr id="1746" name="Google Shape;1746;p96" descr="Hospital_icon.png"/>
              <p:cNvPicPr preferRelativeResize="0"/>
              <p:nvPr/>
            </p:nvPicPr>
            <p:blipFill rotWithShape="1">
              <a:blip r:embed="rId4">
                <a:alphaModFix/>
              </a:blip>
              <a:srcRect/>
              <a:stretch/>
            </p:blipFill>
            <p:spPr>
              <a:xfrm>
                <a:off x="1355502" y="3799857"/>
                <a:ext cx="64025" cy="64008"/>
              </a:xfrm>
              <a:prstGeom prst="rect">
                <a:avLst/>
              </a:prstGeom>
              <a:noFill/>
              <a:ln>
                <a:noFill/>
              </a:ln>
            </p:spPr>
          </p:pic>
          <p:pic>
            <p:nvPicPr>
              <p:cNvPr id="1747" name="Google Shape;1747;p96" descr="Hospital_icon.png"/>
              <p:cNvPicPr preferRelativeResize="0"/>
              <p:nvPr/>
            </p:nvPicPr>
            <p:blipFill rotWithShape="1">
              <a:blip r:embed="rId4">
                <a:alphaModFix/>
              </a:blip>
              <a:srcRect/>
              <a:stretch/>
            </p:blipFill>
            <p:spPr>
              <a:xfrm>
                <a:off x="1460091" y="3720919"/>
                <a:ext cx="64025" cy="64008"/>
              </a:xfrm>
              <a:prstGeom prst="rect">
                <a:avLst/>
              </a:prstGeom>
              <a:noFill/>
              <a:ln>
                <a:noFill/>
              </a:ln>
            </p:spPr>
          </p:pic>
          <p:pic>
            <p:nvPicPr>
              <p:cNvPr id="1748" name="Google Shape;1748;p96" descr="Hospital_icon.png"/>
              <p:cNvPicPr preferRelativeResize="0"/>
              <p:nvPr/>
            </p:nvPicPr>
            <p:blipFill rotWithShape="1">
              <a:blip r:embed="rId4">
                <a:alphaModFix/>
              </a:blip>
              <a:srcRect/>
              <a:stretch/>
            </p:blipFill>
            <p:spPr>
              <a:xfrm>
                <a:off x="1517166" y="3787543"/>
                <a:ext cx="64025" cy="64008"/>
              </a:xfrm>
              <a:prstGeom prst="rect">
                <a:avLst/>
              </a:prstGeom>
              <a:noFill/>
              <a:ln>
                <a:noFill/>
              </a:ln>
            </p:spPr>
          </p:pic>
          <p:pic>
            <p:nvPicPr>
              <p:cNvPr id="1749" name="Google Shape;1749;p96" descr="Hospital_icon.png"/>
              <p:cNvPicPr preferRelativeResize="0"/>
              <p:nvPr/>
            </p:nvPicPr>
            <p:blipFill rotWithShape="1">
              <a:blip r:embed="rId4">
                <a:alphaModFix/>
              </a:blip>
              <a:srcRect/>
              <a:stretch/>
            </p:blipFill>
            <p:spPr>
              <a:xfrm>
                <a:off x="1373253" y="3906872"/>
                <a:ext cx="64025" cy="64008"/>
              </a:xfrm>
              <a:prstGeom prst="rect">
                <a:avLst/>
              </a:prstGeom>
              <a:noFill/>
              <a:ln>
                <a:noFill/>
              </a:ln>
            </p:spPr>
          </p:pic>
          <p:pic>
            <p:nvPicPr>
              <p:cNvPr id="1750" name="Google Shape;1750;p96" descr="Hospital_icon.png"/>
              <p:cNvPicPr preferRelativeResize="0"/>
              <p:nvPr/>
            </p:nvPicPr>
            <p:blipFill rotWithShape="1">
              <a:blip r:embed="rId4">
                <a:alphaModFix/>
              </a:blip>
              <a:srcRect/>
              <a:stretch/>
            </p:blipFill>
            <p:spPr>
              <a:xfrm>
                <a:off x="1416386" y="4074613"/>
                <a:ext cx="64025" cy="64008"/>
              </a:xfrm>
              <a:prstGeom prst="rect">
                <a:avLst/>
              </a:prstGeom>
              <a:noFill/>
              <a:ln>
                <a:noFill/>
              </a:ln>
            </p:spPr>
          </p:pic>
          <p:pic>
            <p:nvPicPr>
              <p:cNvPr id="1751" name="Google Shape;1751;p96" descr="Hospital_icon.png"/>
              <p:cNvPicPr preferRelativeResize="0"/>
              <p:nvPr/>
            </p:nvPicPr>
            <p:blipFill rotWithShape="1">
              <a:blip r:embed="rId4">
                <a:alphaModFix/>
              </a:blip>
              <a:srcRect/>
              <a:stretch/>
            </p:blipFill>
            <p:spPr>
              <a:xfrm>
                <a:off x="1585423" y="3991288"/>
                <a:ext cx="64025" cy="64008"/>
              </a:xfrm>
              <a:prstGeom prst="rect">
                <a:avLst/>
              </a:prstGeom>
              <a:noFill/>
              <a:ln>
                <a:noFill/>
              </a:ln>
            </p:spPr>
          </p:pic>
          <p:pic>
            <p:nvPicPr>
              <p:cNvPr id="1752" name="Google Shape;1752;p96" descr="Hospital_icon.png"/>
              <p:cNvPicPr preferRelativeResize="0"/>
              <p:nvPr/>
            </p:nvPicPr>
            <p:blipFill rotWithShape="1">
              <a:blip r:embed="rId4">
                <a:alphaModFix/>
              </a:blip>
              <a:srcRect/>
              <a:stretch/>
            </p:blipFill>
            <p:spPr>
              <a:xfrm>
                <a:off x="1452704" y="3084924"/>
                <a:ext cx="64025" cy="64008"/>
              </a:xfrm>
              <a:prstGeom prst="rect">
                <a:avLst/>
              </a:prstGeom>
              <a:noFill/>
              <a:ln>
                <a:noFill/>
              </a:ln>
            </p:spPr>
          </p:pic>
          <p:pic>
            <p:nvPicPr>
              <p:cNvPr id="1753" name="Google Shape;1753;p96" descr="Hospital_icon.png"/>
              <p:cNvPicPr preferRelativeResize="0"/>
              <p:nvPr/>
            </p:nvPicPr>
            <p:blipFill rotWithShape="1">
              <a:blip r:embed="rId4">
                <a:alphaModFix/>
              </a:blip>
              <a:srcRect/>
              <a:stretch/>
            </p:blipFill>
            <p:spPr>
              <a:xfrm>
                <a:off x="1633060" y="3182837"/>
                <a:ext cx="64025" cy="64008"/>
              </a:xfrm>
              <a:prstGeom prst="rect">
                <a:avLst/>
              </a:prstGeom>
              <a:noFill/>
              <a:ln>
                <a:noFill/>
              </a:ln>
            </p:spPr>
          </p:pic>
        </p:grpSp>
        <p:grpSp>
          <p:nvGrpSpPr>
            <p:cNvPr id="1754" name="Google Shape;1754;p96"/>
            <p:cNvGrpSpPr/>
            <p:nvPr/>
          </p:nvGrpSpPr>
          <p:grpSpPr>
            <a:xfrm>
              <a:off x="278607" y="852022"/>
              <a:ext cx="1290008" cy="1173779"/>
              <a:chOff x="938018" y="2937003"/>
              <a:chExt cx="1290008" cy="1173779"/>
            </a:xfrm>
          </p:grpSpPr>
          <p:pic>
            <p:nvPicPr>
              <p:cNvPr id="1755" name="Google Shape;1755;p96" descr="Hospital_icon.png"/>
              <p:cNvPicPr preferRelativeResize="0"/>
              <p:nvPr/>
            </p:nvPicPr>
            <p:blipFill rotWithShape="1">
              <a:blip r:embed="rId4">
                <a:alphaModFix/>
              </a:blip>
              <a:srcRect/>
              <a:stretch/>
            </p:blipFill>
            <p:spPr>
              <a:xfrm>
                <a:off x="1079190" y="3382520"/>
                <a:ext cx="64008" cy="64008"/>
              </a:xfrm>
              <a:prstGeom prst="rect">
                <a:avLst/>
              </a:prstGeom>
              <a:noFill/>
              <a:ln>
                <a:noFill/>
              </a:ln>
            </p:spPr>
          </p:pic>
          <p:pic>
            <p:nvPicPr>
              <p:cNvPr id="1756" name="Google Shape;1756;p96" descr="Hospital_icon.png"/>
              <p:cNvPicPr preferRelativeResize="0"/>
              <p:nvPr/>
            </p:nvPicPr>
            <p:blipFill rotWithShape="1">
              <a:blip r:embed="rId4">
                <a:alphaModFix/>
              </a:blip>
              <a:srcRect/>
              <a:stretch/>
            </p:blipFill>
            <p:spPr>
              <a:xfrm>
                <a:off x="1324573" y="3181467"/>
                <a:ext cx="64008" cy="64008"/>
              </a:xfrm>
              <a:prstGeom prst="rect">
                <a:avLst/>
              </a:prstGeom>
              <a:noFill/>
              <a:ln>
                <a:noFill/>
              </a:ln>
            </p:spPr>
          </p:pic>
          <p:pic>
            <p:nvPicPr>
              <p:cNvPr id="1757" name="Google Shape;1757;p96" descr="Hospital_icon.png"/>
              <p:cNvPicPr preferRelativeResize="0"/>
              <p:nvPr/>
            </p:nvPicPr>
            <p:blipFill rotWithShape="1">
              <a:blip r:embed="rId4">
                <a:alphaModFix/>
              </a:blip>
              <a:srcRect/>
              <a:stretch/>
            </p:blipFill>
            <p:spPr>
              <a:xfrm>
                <a:off x="1559194" y="3976266"/>
                <a:ext cx="64008" cy="64008"/>
              </a:xfrm>
              <a:prstGeom prst="rect">
                <a:avLst/>
              </a:prstGeom>
              <a:noFill/>
              <a:ln>
                <a:noFill/>
              </a:ln>
            </p:spPr>
          </p:pic>
          <p:pic>
            <p:nvPicPr>
              <p:cNvPr id="1758" name="Google Shape;1758;p96" descr="Hospital_icon.png"/>
              <p:cNvPicPr preferRelativeResize="0"/>
              <p:nvPr/>
            </p:nvPicPr>
            <p:blipFill rotWithShape="1">
              <a:blip r:embed="rId4">
                <a:alphaModFix/>
              </a:blip>
              <a:srcRect/>
              <a:stretch/>
            </p:blipFill>
            <p:spPr>
              <a:xfrm>
                <a:off x="1066831" y="3849148"/>
                <a:ext cx="64008" cy="64008"/>
              </a:xfrm>
              <a:prstGeom prst="rect">
                <a:avLst/>
              </a:prstGeom>
              <a:noFill/>
              <a:ln>
                <a:noFill/>
              </a:ln>
            </p:spPr>
          </p:pic>
          <p:pic>
            <p:nvPicPr>
              <p:cNvPr id="1759" name="Google Shape;1759;p96" descr="Hospital_icon.png"/>
              <p:cNvPicPr preferRelativeResize="0"/>
              <p:nvPr/>
            </p:nvPicPr>
            <p:blipFill rotWithShape="1">
              <a:blip r:embed="rId4">
                <a:alphaModFix/>
              </a:blip>
              <a:srcRect/>
              <a:stretch/>
            </p:blipFill>
            <p:spPr>
              <a:xfrm>
                <a:off x="974465" y="3955963"/>
                <a:ext cx="64008" cy="64008"/>
              </a:xfrm>
              <a:prstGeom prst="rect">
                <a:avLst/>
              </a:prstGeom>
              <a:noFill/>
              <a:ln>
                <a:noFill/>
              </a:ln>
            </p:spPr>
          </p:pic>
          <p:pic>
            <p:nvPicPr>
              <p:cNvPr id="1760" name="Google Shape;1760;p96" descr="Hospital_icon.png"/>
              <p:cNvPicPr preferRelativeResize="0"/>
              <p:nvPr/>
            </p:nvPicPr>
            <p:blipFill rotWithShape="1">
              <a:blip r:embed="rId4">
                <a:alphaModFix/>
              </a:blip>
              <a:srcRect/>
              <a:stretch/>
            </p:blipFill>
            <p:spPr>
              <a:xfrm>
                <a:off x="972335" y="4046774"/>
                <a:ext cx="64008" cy="64008"/>
              </a:xfrm>
              <a:prstGeom prst="rect">
                <a:avLst/>
              </a:prstGeom>
              <a:noFill/>
              <a:ln>
                <a:noFill/>
              </a:ln>
            </p:spPr>
          </p:pic>
          <p:pic>
            <p:nvPicPr>
              <p:cNvPr id="1761" name="Google Shape;1761;p96" descr="Hospital_icon.png"/>
              <p:cNvPicPr preferRelativeResize="0"/>
              <p:nvPr/>
            </p:nvPicPr>
            <p:blipFill rotWithShape="1">
              <a:blip r:embed="rId4">
                <a:alphaModFix/>
              </a:blip>
              <a:srcRect/>
              <a:stretch/>
            </p:blipFill>
            <p:spPr>
              <a:xfrm>
                <a:off x="938018" y="3989366"/>
                <a:ext cx="64008" cy="64008"/>
              </a:xfrm>
              <a:prstGeom prst="rect">
                <a:avLst/>
              </a:prstGeom>
              <a:noFill/>
              <a:ln>
                <a:noFill/>
              </a:ln>
            </p:spPr>
          </p:pic>
          <p:pic>
            <p:nvPicPr>
              <p:cNvPr id="1762" name="Google Shape;1762;p96" descr="Hospital_icon.png"/>
              <p:cNvPicPr preferRelativeResize="0"/>
              <p:nvPr/>
            </p:nvPicPr>
            <p:blipFill rotWithShape="1">
              <a:blip r:embed="rId4">
                <a:alphaModFix/>
              </a:blip>
              <a:srcRect/>
              <a:stretch/>
            </p:blipFill>
            <p:spPr>
              <a:xfrm>
                <a:off x="1726823" y="3583032"/>
                <a:ext cx="64008" cy="64008"/>
              </a:xfrm>
              <a:prstGeom prst="rect">
                <a:avLst/>
              </a:prstGeom>
              <a:noFill/>
              <a:ln>
                <a:noFill/>
              </a:ln>
            </p:spPr>
          </p:pic>
          <p:pic>
            <p:nvPicPr>
              <p:cNvPr id="1763" name="Google Shape;1763;p96" descr="Hospital_icon.png"/>
              <p:cNvPicPr preferRelativeResize="0"/>
              <p:nvPr/>
            </p:nvPicPr>
            <p:blipFill rotWithShape="1">
              <a:blip r:embed="rId4">
                <a:alphaModFix/>
              </a:blip>
              <a:srcRect/>
              <a:stretch/>
            </p:blipFill>
            <p:spPr>
              <a:xfrm>
                <a:off x="1674259" y="3342370"/>
                <a:ext cx="64008" cy="64008"/>
              </a:xfrm>
              <a:prstGeom prst="rect">
                <a:avLst/>
              </a:prstGeom>
              <a:noFill/>
              <a:ln>
                <a:noFill/>
              </a:ln>
            </p:spPr>
          </p:pic>
          <p:pic>
            <p:nvPicPr>
              <p:cNvPr id="1764" name="Google Shape;1764;p96" descr="Hospital_icon.png"/>
              <p:cNvPicPr preferRelativeResize="0"/>
              <p:nvPr/>
            </p:nvPicPr>
            <p:blipFill rotWithShape="1">
              <a:blip r:embed="rId4">
                <a:alphaModFix/>
              </a:blip>
              <a:srcRect/>
              <a:stretch/>
            </p:blipFill>
            <p:spPr>
              <a:xfrm>
                <a:off x="1763023" y="3125749"/>
                <a:ext cx="64008" cy="64008"/>
              </a:xfrm>
              <a:prstGeom prst="rect">
                <a:avLst/>
              </a:prstGeom>
              <a:noFill/>
              <a:ln>
                <a:noFill/>
              </a:ln>
            </p:spPr>
          </p:pic>
          <p:pic>
            <p:nvPicPr>
              <p:cNvPr id="1765" name="Google Shape;1765;p96" descr="Hospital_icon.png"/>
              <p:cNvPicPr preferRelativeResize="0"/>
              <p:nvPr/>
            </p:nvPicPr>
            <p:blipFill rotWithShape="1">
              <a:blip r:embed="rId4">
                <a:alphaModFix/>
              </a:blip>
              <a:srcRect/>
              <a:stretch/>
            </p:blipFill>
            <p:spPr>
              <a:xfrm>
                <a:off x="1902559" y="3266447"/>
                <a:ext cx="64008" cy="64008"/>
              </a:xfrm>
              <a:prstGeom prst="rect">
                <a:avLst/>
              </a:prstGeom>
              <a:noFill/>
              <a:ln>
                <a:noFill/>
              </a:ln>
            </p:spPr>
          </p:pic>
          <p:pic>
            <p:nvPicPr>
              <p:cNvPr id="1766" name="Google Shape;1766;p96" descr="Hospital_icon.png"/>
              <p:cNvPicPr preferRelativeResize="0"/>
              <p:nvPr/>
            </p:nvPicPr>
            <p:blipFill rotWithShape="1">
              <a:blip r:embed="rId4">
                <a:alphaModFix/>
              </a:blip>
              <a:srcRect/>
              <a:stretch/>
            </p:blipFill>
            <p:spPr>
              <a:xfrm>
                <a:off x="1985952" y="3306399"/>
                <a:ext cx="64008" cy="64008"/>
              </a:xfrm>
              <a:prstGeom prst="rect">
                <a:avLst/>
              </a:prstGeom>
              <a:noFill/>
              <a:ln>
                <a:noFill/>
              </a:ln>
            </p:spPr>
          </p:pic>
          <p:pic>
            <p:nvPicPr>
              <p:cNvPr id="1767" name="Google Shape;1767;p96" descr="Hospital_icon.png"/>
              <p:cNvPicPr preferRelativeResize="0"/>
              <p:nvPr/>
            </p:nvPicPr>
            <p:blipFill rotWithShape="1">
              <a:blip r:embed="rId4">
                <a:alphaModFix/>
              </a:blip>
              <a:srcRect/>
              <a:stretch/>
            </p:blipFill>
            <p:spPr>
              <a:xfrm>
                <a:off x="2093688" y="3381609"/>
                <a:ext cx="64008" cy="64008"/>
              </a:xfrm>
              <a:prstGeom prst="rect">
                <a:avLst/>
              </a:prstGeom>
              <a:noFill/>
              <a:ln>
                <a:noFill/>
              </a:ln>
            </p:spPr>
          </p:pic>
          <p:pic>
            <p:nvPicPr>
              <p:cNvPr id="1768" name="Google Shape;1768;p96" descr="Hospital_icon.png"/>
              <p:cNvPicPr preferRelativeResize="0"/>
              <p:nvPr/>
            </p:nvPicPr>
            <p:blipFill rotWithShape="1">
              <a:blip r:embed="rId4">
                <a:alphaModFix/>
              </a:blip>
              <a:srcRect/>
              <a:stretch/>
            </p:blipFill>
            <p:spPr>
              <a:xfrm>
                <a:off x="2071375" y="3538097"/>
                <a:ext cx="64008" cy="64008"/>
              </a:xfrm>
              <a:prstGeom prst="rect">
                <a:avLst/>
              </a:prstGeom>
              <a:noFill/>
              <a:ln>
                <a:noFill/>
              </a:ln>
            </p:spPr>
          </p:pic>
          <p:pic>
            <p:nvPicPr>
              <p:cNvPr id="1769" name="Google Shape;1769;p96" descr="Hospital_icon.png"/>
              <p:cNvPicPr preferRelativeResize="0"/>
              <p:nvPr/>
            </p:nvPicPr>
            <p:blipFill rotWithShape="1">
              <a:blip r:embed="rId4">
                <a:alphaModFix/>
              </a:blip>
              <a:srcRect/>
              <a:stretch/>
            </p:blipFill>
            <p:spPr>
              <a:xfrm>
                <a:off x="2164018" y="3598354"/>
                <a:ext cx="64008" cy="64008"/>
              </a:xfrm>
              <a:prstGeom prst="rect">
                <a:avLst/>
              </a:prstGeom>
              <a:noFill/>
              <a:ln>
                <a:noFill/>
              </a:ln>
            </p:spPr>
          </p:pic>
          <p:pic>
            <p:nvPicPr>
              <p:cNvPr id="1770" name="Google Shape;1770;p96" descr="Hospital_icon.png"/>
              <p:cNvPicPr preferRelativeResize="0"/>
              <p:nvPr/>
            </p:nvPicPr>
            <p:blipFill rotWithShape="1">
              <a:blip r:embed="rId4">
                <a:alphaModFix/>
              </a:blip>
              <a:srcRect/>
              <a:stretch/>
            </p:blipFill>
            <p:spPr>
              <a:xfrm>
                <a:off x="1794753" y="2937003"/>
                <a:ext cx="64008" cy="64008"/>
              </a:xfrm>
              <a:prstGeom prst="rect">
                <a:avLst/>
              </a:prstGeom>
              <a:noFill/>
              <a:ln>
                <a:noFill/>
              </a:ln>
            </p:spPr>
          </p:pic>
        </p:grpSp>
        <p:grpSp>
          <p:nvGrpSpPr>
            <p:cNvPr id="1771" name="Google Shape;1771;p96"/>
            <p:cNvGrpSpPr/>
            <p:nvPr/>
          </p:nvGrpSpPr>
          <p:grpSpPr>
            <a:xfrm>
              <a:off x="794629" y="1471227"/>
              <a:ext cx="118500" cy="118500"/>
              <a:chOff x="1274609" y="1693576"/>
              <a:chExt cx="118500" cy="118500"/>
            </a:xfrm>
          </p:grpSpPr>
          <p:sp>
            <p:nvSpPr>
              <p:cNvPr id="1772" name="Google Shape;1772;p96"/>
              <p:cNvSpPr/>
              <p:nvPr/>
            </p:nvSpPr>
            <p:spPr>
              <a:xfrm>
                <a:off x="1274609" y="1693576"/>
                <a:ext cx="118500" cy="118500"/>
              </a:xfrm>
              <a:prstGeom prst="ellipse">
                <a:avLst/>
              </a:prstGeom>
              <a:solidFill>
                <a:schemeClr val="lt1"/>
              </a:solidFill>
              <a:ln w="12700" cap="flat" cmpd="sng">
                <a:solidFill>
                  <a:srgbClr val="43434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73" name="Google Shape;1773;p96"/>
              <p:cNvSpPr/>
              <p:nvPr/>
            </p:nvSpPr>
            <p:spPr>
              <a:xfrm>
                <a:off x="1299613" y="1721085"/>
                <a:ext cx="71017" cy="65803"/>
              </a:xfrm>
              <a:custGeom>
                <a:avLst/>
                <a:gdLst/>
                <a:ahLst/>
                <a:cxnLst/>
                <a:rect l="l" t="t" r="r" b="b"/>
                <a:pathLst>
                  <a:path w="2840678" h="2632140" extrusionOk="0">
                    <a:moveTo>
                      <a:pt x="1243347" y="743761"/>
                    </a:moveTo>
                    <a:cubicBezTo>
                      <a:pt x="1260729" y="747578"/>
                      <a:pt x="1276074" y="762573"/>
                      <a:pt x="1278293" y="792848"/>
                    </a:cubicBezTo>
                    <a:cubicBezTo>
                      <a:pt x="1282729" y="853398"/>
                      <a:pt x="1278697" y="1804382"/>
                      <a:pt x="1277216" y="1886903"/>
                    </a:cubicBezTo>
                    <a:cubicBezTo>
                      <a:pt x="1275736" y="1969425"/>
                      <a:pt x="1284146" y="1963028"/>
                      <a:pt x="1323826" y="1981815"/>
                    </a:cubicBezTo>
                    <a:cubicBezTo>
                      <a:pt x="1363506" y="2000601"/>
                      <a:pt x="2575119" y="2530928"/>
                      <a:pt x="2606070" y="2548353"/>
                    </a:cubicBezTo>
                    <a:cubicBezTo>
                      <a:pt x="2637021" y="2565777"/>
                      <a:pt x="2633436" y="2630227"/>
                      <a:pt x="2570698" y="2630556"/>
                    </a:cubicBezTo>
                    <a:lnTo>
                      <a:pt x="66497" y="2631958"/>
                    </a:lnTo>
                    <a:cubicBezTo>
                      <a:pt x="18569" y="2634692"/>
                      <a:pt x="-20238" y="2606669"/>
                      <a:pt x="11588" y="2555724"/>
                    </a:cubicBezTo>
                    <a:cubicBezTo>
                      <a:pt x="43414" y="2504778"/>
                      <a:pt x="801315" y="1359733"/>
                      <a:pt x="1196178" y="761737"/>
                    </a:cubicBezTo>
                    <a:cubicBezTo>
                      <a:pt x="1206545" y="747304"/>
                      <a:pt x="1225964" y="739944"/>
                      <a:pt x="1243347" y="743761"/>
                    </a:cubicBezTo>
                    <a:close/>
                    <a:moveTo>
                      <a:pt x="2774182" y="182"/>
                    </a:moveTo>
                    <a:cubicBezTo>
                      <a:pt x="2822109" y="-2552"/>
                      <a:pt x="2860916" y="25471"/>
                      <a:pt x="2829090" y="76416"/>
                    </a:cubicBezTo>
                    <a:cubicBezTo>
                      <a:pt x="2797264" y="127362"/>
                      <a:pt x="2039363" y="1272407"/>
                      <a:pt x="1644500" y="1870403"/>
                    </a:cubicBezTo>
                    <a:cubicBezTo>
                      <a:pt x="1623767" y="1899269"/>
                      <a:pt x="1566822" y="1899843"/>
                      <a:pt x="1562386" y="1839292"/>
                    </a:cubicBezTo>
                    <a:cubicBezTo>
                      <a:pt x="1557949" y="1778742"/>
                      <a:pt x="1561982" y="827759"/>
                      <a:pt x="1563462" y="745237"/>
                    </a:cubicBezTo>
                    <a:cubicBezTo>
                      <a:pt x="1564943" y="662715"/>
                      <a:pt x="1556532" y="669112"/>
                      <a:pt x="1516852" y="650325"/>
                    </a:cubicBezTo>
                    <a:cubicBezTo>
                      <a:pt x="1477172" y="631539"/>
                      <a:pt x="265559" y="101212"/>
                      <a:pt x="234608" y="83787"/>
                    </a:cubicBezTo>
                    <a:cubicBezTo>
                      <a:pt x="203657" y="66363"/>
                      <a:pt x="207243" y="1913"/>
                      <a:pt x="269980" y="1584"/>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grpSp>
        <p:grpSp>
          <p:nvGrpSpPr>
            <p:cNvPr id="1774" name="Google Shape;1774;p96"/>
            <p:cNvGrpSpPr/>
            <p:nvPr/>
          </p:nvGrpSpPr>
          <p:grpSpPr>
            <a:xfrm>
              <a:off x="1259402" y="1223158"/>
              <a:ext cx="118500" cy="118500"/>
              <a:chOff x="1274609" y="1693576"/>
              <a:chExt cx="118500" cy="118500"/>
            </a:xfrm>
          </p:grpSpPr>
          <p:sp>
            <p:nvSpPr>
              <p:cNvPr id="1775" name="Google Shape;1775;p96"/>
              <p:cNvSpPr/>
              <p:nvPr/>
            </p:nvSpPr>
            <p:spPr>
              <a:xfrm>
                <a:off x="1274609" y="1693576"/>
                <a:ext cx="118500" cy="118500"/>
              </a:xfrm>
              <a:prstGeom prst="ellipse">
                <a:avLst/>
              </a:prstGeom>
              <a:solidFill>
                <a:schemeClr val="lt1"/>
              </a:solidFill>
              <a:ln w="12700" cap="flat" cmpd="sng">
                <a:solidFill>
                  <a:srgbClr val="43434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sp>
            <p:nvSpPr>
              <p:cNvPr id="1776" name="Google Shape;1776;p96"/>
              <p:cNvSpPr/>
              <p:nvPr/>
            </p:nvSpPr>
            <p:spPr>
              <a:xfrm>
                <a:off x="1299613" y="1721085"/>
                <a:ext cx="71017" cy="65803"/>
              </a:xfrm>
              <a:custGeom>
                <a:avLst/>
                <a:gdLst/>
                <a:ahLst/>
                <a:cxnLst/>
                <a:rect l="l" t="t" r="r" b="b"/>
                <a:pathLst>
                  <a:path w="2840678" h="2632140" extrusionOk="0">
                    <a:moveTo>
                      <a:pt x="1243347" y="743761"/>
                    </a:moveTo>
                    <a:cubicBezTo>
                      <a:pt x="1260729" y="747578"/>
                      <a:pt x="1276074" y="762573"/>
                      <a:pt x="1278293" y="792848"/>
                    </a:cubicBezTo>
                    <a:cubicBezTo>
                      <a:pt x="1282729" y="853398"/>
                      <a:pt x="1278697" y="1804382"/>
                      <a:pt x="1277216" y="1886903"/>
                    </a:cubicBezTo>
                    <a:cubicBezTo>
                      <a:pt x="1275736" y="1969425"/>
                      <a:pt x="1284146" y="1963028"/>
                      <a:pt x="1323826" y="1981815"/>
                    </a:cubicBezTo>
                    <a:cubicBezTo>
                      <a:pt x="1363506" y="2000601"/>
                      <a:pt x="2575119" y="2530928"/>
                      <a:pt x="2606070" y="2548353"/>
                    </a:cubicBezTo>
                    <a:cubicBezTo>
                      <a:pt x="2637021" y="2565777"/>
                      <a:pt x="2633436" y="2630227"/>
                      <a:pt x="2570698" y="2630556"/>
                    </a:cubicBezTo>
                    <a:lnTo>
                      <a:pt x="66497" y="2631958"/>
                    </a:lnTo>
                    <a:cubicBezTo>
                      <a:pt x="18569" y="2634692"/>
                      <a:pt x="-20238" y="2606669"/>
                      <a:pt x="11588" y="2555724"/>
                    </a:cubicBezTo>
                    <a:cubicBezTo>
                      <a:pt x="43414" y="2504778"/>
                      <a:pt x="801315" y="1359733"/>
                      <a:pt x="1196178" y="761737"/>
                    </a:cubicBezTo>
                    <a:cubicBezTo>
                      <a:pt x="1206545" y="747304"/>
                      <a:pt x="1225964" y="739944"/>
                      <a:pt x="1243347" y="743761"/>
                    </a:cubicBezTo>
                    <a:close/>
                    <a:moveTo>
                      <a:pt x="2774182" y="182"/>
                    </a:moveTo>
                    <a:cubicBezTo>
                      <a:pt x="2822109" y="-2552"/>
                      <a:pt x="2860916" y="25471"/>
                      <a:pt x="2829090" y="76416"/>
                    </a:cubicBezTo>
                    <a:cubicBezTo>
                      <a:pt x="2797264" y="127362"/>
                      <a:pt x="2039363" y="1272407"/>
                      <a:pt x="1644500" y="1870403"/>
                    </a:cubicBezTo>
                    <a:cubicBezTo>
                      <a:pt x="1623767" y="1899269"/>
                      <a:pt x="1566822" y="1899843"/>
                      <a:pt x="1562386" y="1839292"/>
                    </a:cubicBezTo>
                    <a:cubicBezTo>
                      <a:pt x="1557949" y="1778742"/>
                      <a:pt x="1561982" y="827759"/>
                      <a:pt x="1563462" y="745237"/>
                    </a:cubicBezTo>
                    <a:cubicBezTo>
                      <a:pt x="1564943" y="662715"/>
                      <a:pt x="1556532" y="669112"/>
                      <a:pt x="1516852" y="650325"/>
                    </a:cubicBezTo>
                    <a:cubicBezTo>
                      <a:pt x="1477172" y="631539"/>
                      <a:pt x="265559" y="101212"/>
                      <a:pt x="234608" y="83787"/>
                    </a:cubicBezTo>
                    <a:cubicBezTo>
                      <a:pt x="203657" y="66363"/>
                      <a:pt x="207243" y="1913"/>
                      <a:pt x="269980" y="1584"/>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Barlow"/>
                  <a:ea typeface="Barlow"/>
                  <a:cs typeface="Barlow"/>
                  <a:sym typeface="Barlow"/>
                </a:endParaRPr>
              </a:p>
            </p:txBody>
          </p:sp>
        </p:grpSp>
      </p:grpSp>
      <p:sp>
        <p:nvSpPr>
          <p:cNvPr id="1777" name="Google Shape;1777;p96"/>
          <p:cNvSpPr txBox="1"/>
          <p:nvPr/>
        </p:nvSpPr>
        <p:spPr>
          <a:xfrm>
            <a:off x="508588" y="2210454"/>
            <a:ext cx="511500" cy="265500"/>
          </a:xfrm>
          <a:prstGeom prst="rect">
            <a:avLst/>
          </a:prstGeom>
          <a:noFill/>
          <a:ln>
            <a:noFill/>
          </a:ln>
        </p:spPr>
        <p:txBody>
          <a:bodyPr spcFirstLastPara="1" wrap="square" lIns="0" tIns="0" rIns="0" bIns="0" anchor="b" anchorCtr="0">
            <a:noAutofit/>
          </a:bodyPr>
          <a:lstStyle/>
          <a:p>
            <a:pPr marL="0" marR="0" lvl="0" indent="0" algn="ctr" rtl="0">
              <a:lnSpc>
                <a:spcPct val="88000"/>
              </a:lnSpc>
              <a:spcBef>
                <a:spcPts val="0"/>
              </a:spcBef>
              <a:spcAft>
                <a:spcPts val="0"/>
              </a:spcAft>
              <a:buNone/>
            </a:pPr>
            <a:r>
              <a:rPr lang="en" sz="1200" b="0" i="0" u="none" strike="noStrike" cap="none">
                <a:solidFill>
                  <a:srgbClr val="434343"/>
                </a:solidFill>
                <a:latin typeface="Barlow"/>
                <a:ea typeface="Barlow"/>
                <a:cs typeface="Barlow"/>
                <a:sym typeface="Barlow"/>
              </a:rPr>
              <a:t>50 mi</a:t>
            </a:r>
            <a:endParaRPr sz="1200" b="0" i="0" u="none" strike="noStrike" cap="none">
              <a:solidFill>
                <a:srgbClr val="434343"/>
              </a:solidFill>
              <a:latin typeface="Barlow"/>
              <a:ea typeface="Barlow"/>
              <a:cs typeface="Barlow"/>
              <a:sym typeface="Barlow"/>
            </a:endParaRPr>
          </a:p>
        </p:txBody>
      </p:sp>
      <p:sp>
        <p:nvSpPr>
          <p:cNvPr id="1778" name="Google Shape;1778;p96"/>
          <p:cNvSpPr txBox="1"/>
          <p:nvPr/>
        </p:nvSpPr>
        <p:spPr>
          <a:xfrm>
            <a:off x="200025" y="59943"/>
            <a:ext cx="8943900" cy="476400"/>
          </a:xfrm>
          <a:prstGeom prst="rect">
            <a:avLst/>
          </a:prstGeom>
          <a:noFill/>
          <a:ln>
            <a:noFill/>
          </a:ln>
        </p:spPr>
        <p:txBody>
          <a:bodyPr spcFirstLastPara="1" wrap="square" lIns="34275" tIns="34275" rIns="34275" bIns="34275" anchor="t" anchorCtr="0">
            <a:noAutofit/>
          </a:bodyPr>
          <a:lstStyle/>
          <a:p>
            <a:pPr marL="0" lvl="0" indent="0" algn="ctr" rtl="0">
              <a:spcBef>
                <a:spcPts val="0"/>
              </a:spcBef>
              <a:spcAft>
                <a:spcPts val="0"/>
              </a:spcAft>
              <a:buClr>
                <a:schemeClr val="dk1"/>
              </a:buClr>
              <a:buSzPts val="1100"/>
              <a:buFont typeface="Arial"/>
              <a:buNone/>
            </a:pPr>
            <a:r>
              <a:rPr lang="en" sz="2600">
                <a:solidFill>
                  <a:srgbClr val="FFFFFF"/>
                </a:solidFill>
                <a:latin typeface="Barlow SemiBold"/>
                <a:ea typeface="Barlow SemiBold"/>
                <a:cs typeface="Barlow SemiBold"/>
                <a:sym typeface="Barlow SemiBold"/>
              </a:rPr>
              <a:t>National Scale Drone Delivery in Africa since 2016 </a:t>
            </a:r>
            <a:endParaRPr sz="2600">
              <a:solidFill>
                <a:srgbClr val="FFFFFF"/>
              </a:solidFill>
              <a:latin typeface="Barlow SemiBold"/>
              <a:ea typeface="Barlow SemiBold"/>
              <a:cs typeface="Barlow SemiBold"/>
              <a:sym typeface="Barlow SemiBold"/>
            </a:endParaRPr>
          </a:p>
        </p:txBody>
      </p:sp>
      <p:pic>
        <p:nvPicPr>
          <p:cNvPr id="1779" name="Google Shape;1779;p96"/>
          <p:cNvPicPr preferRelativeResize="0"/>
          <p:nvPr/>
        </p:nvPicPr>
        <p:blipFill>
          <a:blip r:embed="rId5">
            <a:alphaModFix/>
          </a:blip>
          <a:stretch>
            <a:fillRect/>
          </a:stretch>
        </p:blipFill>
        <p:spPr>
          <a:xfrm>
            <a:off x="2953934" y="2066900"/>
            <a:ext cx="492494" cy="492301"/>
          </a:xfrm>
          <a:prstGeom prst="rect">
            <a:avLst/>
          </a:prstGeom>
          <a:noFill/>
          <a:ln>
            <a:noFill/>
          </a:ln>
        </p:spPr>
      </p:pic>
      <p:pic>
        <p:nvPicPr>
          <p:cNvPr id="1780" name="Google Shape;1780;p96"/>
          <p:cNvPicPr preferRelativeResize="0"/>
          <p:nvPr/>
        </p:nvPicPr>
        <p:blipFill>
          <a:blip r:embed="rId6">
            <a:alphaModFix/>
          </a:blip>
          <a:stretch>
            <a:fillRect/>
          </a:stretch>
        </p:blipFill>
        <p:spPr>
          <a:xfrm>
            <a:off x="2187021" y="717425"/>
            <a:ext cx="492494" cy="492301"/>
          </a:xfrm>
          <a:prstGeom prst="rect">
            <a:avLst/>
          </a:prstGeom>
          <a:noFill/>
          <a:ln>
            <a:noFill/>
          </a:ln>
        </p:spPr>
      </p:pic>
      <p:cxnSp>
        <p:nvCxnSpPr>
          <p:cNvPr id="1781" name="Google Shape;1781;p96"/>
          <p:cNvCxnSpPr>
            <a:stCxn id="1309" idx="2"/>
          </p:cNvCxnSpPr>
          <p:nvPr/>
        </p:nvCxnSpPr>
        <p:spPr>
          <a:xfrm rot="-5400000" flipH="1">
            <a:off x="3258725" y="876575"/>
            <a:ext cx="219900" cy="432600"/>
          </a:xfrm>
          <a:prstGeom prst="curvedConnector2">
            <a:avLst/>
          </a:prstGeom>
          <a:noFill/>
          <a:ln w="19050" cap="flat" cmpd="sng">
            <a:solidFill>
              <a:srgbClr val="E73C3E"/>
            </a:solidFill>
            <a:prstDash val="solid"/>
            <a:round/>
            <a:headEnd type="none" w="med" len="med"/>
            <a:tailEnd type="stealth" w="med" len="med"/>
          </a:ln>
        </p:spPr>
      </p:cxnSp>
      <p:cxnSp>
        <p:nvCxnSpPr>
          <p:cNvPr id="1782" name="Google Shape;1782;p96"/>
          <p:cNvCxnSpPr>
            <a:stCxn id="439" idx="1"/>
          </p:cNvCxnSpPr>
          <p:nvPr/>
        </p:nvCxnSpPr>
        <p:spPr>
          <a:xfrm rot="10800000">
            <a:off x="1694225" y="2057450"/>
            <a:ext cx="433200" cy="255600"/>
          </a:xfrm>
          <a:prstGeom prst="curvedConnector3">
            <a:avLst>
              <a:gd name="adj1" fmla="val 82514"/>
            </a:avLst>
          </a:prstGeom>
          <a:noFill/>
          <a:ln w="19050" cap="flat" cmpd="sng">
            <a:solidFill>
              <a:srgbClr val="E73C3E"/>
            </a:solidFill>
            <a:prstDash val="solid"/>
            <a:round/>
            <a:headEnd type="none" w="med" len="med"/>
            <a:tailEnd type="stealth" w="med" len="med"/>
          </a:ln>
        </p:spPr>
      </p:cxnSp>
      <p:sp>
        <p:nvSpPr>
          <p:cNvPr id="1783" name="Google Shape;1783;p96"/>
          <p:cNvSpPr/>
          <p:nvPr/>
        </p:nvSpPr>
        <p:spPr>
          <a:xfrm>
            <a:off x="3759300" y="717425"/>
            <a:ext cx="991800" cy="993300"/>
          </a:xfrm>
          <a:prstGeom prst="ellipse">
            <a:avLst/>
          </a:prstGeom>
          <a:noFill/>
          <a:ln w="19050" cap="flat" cmpd="sng">
            <a:solidFill>
              <a:srgbClr val="E73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96"/>
          <p:cNvSpPr/>
          <p:nvPr/>
        </p:nvSpPr>
        <p:spPr>
          <a:xfrm>
            <a:off x="5186738" y="2723800"/>
            <a:ext cx="991800" cy="993300"/>
          </a:xfrm>
          <a:prstGeom prst="ellipse">
            <a:avLst/>
          </a:prstGeom>
          <a:noFill/>
          <a:ln w="19050" cap="flat" cmpd="sng">
            <a:solidFill>
              <a:srgbClr val="E73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96"/>
          <p:cNvSpPr/>
          <p:nvPr/>
        </p:nvSpPr>
        <p:spPr>
          <a:xfrm>
            <a:off x="4823167" y="1772783"/>
            <a:ext cx="991800" cy="993300"/>
          </a:xfrm>
          <a:prstGeom prst="ellipse">
            <a:avLst/>
          </a:prstGeom>
          <a:noFill/>
          <a:ln w="19050" cap="flat" cmpd="sng">
            <a:solidFill>
              <a:srgbClr val="E73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96"/>
          <p:cNvSpPr/>
          <p:nvPr/>
        </p:nvSpPr>
        <p:spPr>
          <a:xfrm>
            <a:off x="3832727" y="1708025"/>
            <a:ext cx="991800" cy="993300"/>
          </a:xfrm>
          <a:prstGeom prst="ellipse">
            <a:avLst/>
          </a:prstGeom>
          <a:noFill/>
          <a:ln w="19050" cap="flat" cmpd="sng">
            <a:solidFill>
              <a:srgbClr val="E73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7" name="Google Shape;1787;p96"/>
          <p:cNvPicPr preferRelativeResize="0"/>
          <p:nvPr/>
        </p:nvPicPr>
        <p:blipFill rotWithShape="1">
          <a:blip r:embed="rId7">
            <a:alphaModFix/>
          </a:blip>
          <a:srcRect l="2644" t="11829" r="26659" b="1948"/>
          <a:stretch/>
        </p:blipFill>
        <p:spPr>
          <a:xfrm>
            <a:off x="6856025" y="750600"/>
            <a:ext cx="1823421" cy="1677677"/>
          </a:xfrm>
          <a:prstGeom prst="rect">
            <a:avLst/>
          </a:prstGeom>
          <a:noFill/>
          <a:ln>
            <a:noFill/>
          </a:ln>
        </p:spPr>
      </p:pic>
      <p:sp>
        <p:nvSpPr>
          <p:cNvPr id="1788" name="Google Shape;1788;p96"/>
          <p:cNvSpPr/>
          <p:nvPr/>
        </p:nvSpPr>
        <p:spPr>
          <a:xfrm>
            <a:off x="6693533" y="2804484"/>
            <a:ext cx="2017212" cy="48026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800" dirty="0">
                <a:solidFill>
                  <a:srgbClr val="E73C3E"/>
                </a:solidFill>
                <a:latin typeface="Barlow Medium"/>
                <a:ea typeface="Barlow Medium"/>
                <a:cs typeface="Barlow Medium"/>
                <a:sym typeface="Barlow Medium"/>
              </a:rPr>
              <a:t>Kaduna &amp; Cross River , Nigeria</a:t>
            </a:r>
            <a:endParaRPr sz="1800" dirty="0">
              <a:solidFill>
                <a:srgbClr val="E73C3E"/>
              </a:solidFill>
              <a:latin typeface="Barlow Medium"/>
              <a:ea typeface="Barlow Medium"/>
              <a:cs typeface="Barlow Medium"/>
              <a:sym typeface="Barlow Medium"/>
            </a:endParaRPr>
          </a:p>
          <a:p>
            <a:pPr marL="0" marR="0" lvl="0" indent="0" algn="r" rtl="0">
              <a:lnSpc>
                <a:spcPct val="100000"/>
              </a:lnSpc>
              <a:spcBef>
                <a:spcPts val="0"/>
              </a:spcBef>
              <a:spcAft>
                <a:spcPts val="0"/>
              </a:spcAft>
              <a:buNone/>
            </a:pPr>
            <a:r>
              <a:rPr lang="en" sz="1200" b="1" dirty="0">
                <a:latin typeface="Barlow Medium"/>
                <a:ea typeface="Barlow Medium"/>
                <a:cs typeface="Barlow Medium"/>
                <a:sym typeface="Barlow Medium"/>
              </a:rPr>
              <a:t>in Q4, 2021</a:t>
            </a:r>
            <a:endParaRPr sz="1200" b="1" dirty="0">
              <a:latin typeface="Barlow Medium"/>
              <a:ea typeface="Barlow Medium"/>
              <a:cs typeface="Barlow Medium"/>
              <a:sym typeface="Barlow Medium"/>
            </a:endParaRPr>
          </a:p>
        </p:txBody>
      </p:sp>
      <p:pic>
        <p:nvPicPr>
          <p:cNvPr id="1789" name="Google Shape;1789;p96"/>
          <p:cNvPicPr preferRelativeResize="0"/>
          <p:nvPr/>
        </p:nvPicPr>
        <p:blipFill rotWithShape="1">
          <a:blip r:embed="rId8">
            <a:alphaModFix/>
          </a:blip>
          <a:srcRect l="24513" t="7326" r="28328" b="14652"/>
          <a:stretch/>
        </p:blipFill>
        <p:spPr>
          <a:xfrm>
            <a:off x="8450318" y="2772639"/>
            <a:ext cx="492500" cy="478348"/>
          </a:xfrm>
          <a:prstGeom prst="rect">
            <a:avLst/>
          </a:prstGeom>
          <a:noFill/>
          <a:ln>
            <a:noFill/>
          </a:ln>
        </p:spPr>
      </p:pic>
      <p:pic>
        <p:nvPicPr>
          <p:cNvPr id="1792" name="Google Shape;2276;p97">
            <a:extLst>
              <a:ext uri="{FF2B5EF4-FFF2-40B4-BE49-F238E27FC236}">
                <a16:creationId xmlns:a16="http://schemas.microsoft.com/office/drawing/2014/main" id="{7823BB91-153D-4044-9C6B-37434E719EA1}"/>
              </a:ext>
            </a:extLst>
          </p:cNvPr>
          <p:cNvPicPr preferRelativeResize="0"/>
          <p:nvPr/>
        </p:nvPicPr>
        <p:blipFill rotWithShape="1">
          <a:blip r:embed="rId9">
            <a:alphaModFix/>
          </a:blip>
          <a:srcRect l="26433" r="16400"/>
          <a:stretch/>
        </p:blipFill>
        <p:spPr>
          <a:xfrm>
            <a:off x="3614251" y="529200"/>
            <a:ext cx="3097448" cy="4040052"/>
          </a:xfrm>
          <a:prstGeom prst="rect">
            <a:avLst/>
          </a:prstGeom>
          <a:noFill/>
          <a:ln>
            <a:noFill/>
          </a:ln>
        </p:spPr>
      </p:pic>
      <p:sp>
        <p:nvSpPr>
          <p:cNvPr id="3" name="Title 2">
            <a:extLst>
              <a:ext uri="{FF2B5EF4-FFF2-40B4-BE49-F238E27FC236}">
                <a16:creationId xmlns:a16="http://schemas.microsoft.com/office/drawing/2014/main" id="{8DE65BCA-69EE-4773-84C3-3A50B096D743}"/>
              </a:ext>
            </a:extLst>
          </p:cNvPr>
          <p:cNvSpPr>
            <a:spLocks noGrp="1"/>
          </p:cNvSpPr>
          <p:nvPr>
            <p:ph type="title"/>
          </p:nvPr>
        </p:nvSpPr>
        <p:spPr/>
        <p:txBody>
          <a:bodyPr>
            <a:normAutofit fontScale="90000"/>
          </a:bodyPr>
          <a:lstStyle/>
          <a:p>
            <a:endParaRPr lang="en-GB"/>
          </a:p>
        </p:txBody>
      </p:sp>
      <p:pic>
        <p:nvPicPr>
          <p:cNvPr id="1026" name="Picture 2">
            <a:extLst>
              <a:ext uri="{FF2B5EF4-FFF2-40B4-BE49-F238E27FC236}">
                <a16:creationId xmlns:a16="http://schemas.microsoft.com/office/drawing/2014/main" id="{0CC0B6EE-E4B5-4DA6-9326-52311AA25B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9522" y="3522073"/>
            <a:ext cx="2017212" cy="142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99"/>
          <p:cNvSpPr txBox="1"/>
          <p:nvPr/>
        </p:nvSpPr>
        <p:spPr>
          <a:xfrm>
            <a:off x="6164682" y="3649300"/>
            <a:ext cx="2851200" cy="1267500"/>
          </a:xfrm>
          <a:prstGeom prst="rect">
            <a:avLst/>
          </a:prstGeom>
          <a:no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FFFFFF"/>
              </a:solidFill>
              <a:latin typeface="Barlow Medium"/>
              <a:ea typeface="Barlow Medium"/>
              <a:cs typeface="Barlow Medium"/>
              <a:sym typeface="Barlow Medium"/>
            </a:endParaRPr>
          </a:p>
        </p:txBody>
      </p:sp>
      <p:sp>
        <p:nvSpPr>
          <p:cNvPr id="2296" name="Google Shape;2296;p99"/>
          <p:cNvSpPr txBox="1"/>
          <p:nvPr/>
        </p:nvSpPr>
        <p:spPr>
          <a:xfrm>
            <a:off x="6108600" y="3699875"/>
            <a:ext cx="2912100" cy="1216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Early warning system</a:t>
            </a:r>
            <a:endParaRPr>
              <a:solidFill>
                <a:schemeClr val="dk1"/>
              </a:solidFill>
              <a:latin typeface="Barlow"/>
              <a:ea typeface="Barlow"/>
              <a:cs typeface="Barlow"/>
              <a:sym typeface="Barlow"/>
            </a:endParaRPr>
          </a:p>
          <a:p>
            <a:pPr marL="457200" marR="0" lvl="0" indent="-317500" algn="l" rtl="0">
              <a:lnSpc>
                <a:spcPct val="100000"/>
              </a:lnSpc>
              <a:spcBef>
                <a:spcPts val="400"/>
              </a:spcBef>
              <a:spcAft>
                <a:spcPts val="400"/>
              </a:spcAft>
              <a:buClr>
                <a:schemeClr val="dk1"/>
              </a:buClr>
              <a:buSzPts val="1400"/>
              <a:buFont typeface="Barlow"/>
              <a:buChar char="●"/>
            </a:pPr>
            <a:r>
              <a:rPr lang="en">
                <a:solidFill>
                  <a:schemeClr val="dk1"/>
                </a:solidFill>
                <a:latin typeface="Barlow"/>
                <a:ea typeface="Barlow"/>
                <a:cs typeface="Barlow"/>
                <a:sym typeface="Barlow"/>
              </a:rPr>
              <a:t>Transparency, planning, preparedness, &amp; </a:t>
            </a:r>
            <a:br>
              <a:rPr lang="en">
                <a:solidFill>
                  <a:schemeClr val="dk1"/>
                </a:solidFill>
                <a:latin typeface="Barlow"/>
                <a:ea typeface="Barlow"/>
                <a:cs typeface="Barlow"/>
                <a:sym typeface="Barlow"/>
              </a:rPr>
            </a:br>
            <a:r>
              <a:rPr lang="en">
                <a:solidFill>
                  <a:schemeClr val="dk1"/>
                </a:solidFill>
                <a:latin typeface="Barlow"/>
                <a:ea typeface="Barlow"/>
                <a:cs typeface="Barlow"/>
                <a:sym typeface="Barlow"/>
              </a:rPr>
              <a:t>quality control</a:t>
            </a:r>
            <a:endParaRPr>
              <a:solidFill>
                <a:schemeClr val="dk1"/>
              </a:solidFill>
              <a:latin typeface="Barlow"/>
              <a:ea typeface="Barlow"/>
              <a:cs typeface="Barlow"/>
              <a:sym typeface="Barlow"/>
            </a:endParaRPr>
          </a:p>
        </p:txBody>
      </p:sp>
      <p:sp>
        <p:nvSpPr>
          <p:cNvPr id="2297" name="Google Shape;2297;p99"/>
          <p:cNvSpPr txBox="1"/>
          <p:nvPr/>
        </p:nvSpPr>
        <p:spPr>
          <a:xfrm>
            <a:off x="88750" y="3649300"/>
            <a:ext cx="2900100" cy="1267500"/>
          </a:xfrm>
          <a:prstGeom prst="rect">
            <a:avLst/>
          </a:prstGeom>
          <a:no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FFFFFF"/>
              </a:solidFill>
              <a:latin typeface="Barlow Medium"/>
              <a:ea typeface="Barlow Medium"/>
              <a:cs typeface="Barlow Medium"/>
              <a:sym typeface="Barlow Medium"/>
            </a:endParaRPr>
          </a:p>
        </p:txBody>
      </p:sp>
      <p:sp>
        <p:nvSpPr>
          <p:cNvPr id="2298" name="Google Shape;2298;p99"/>
          <p:cNvSpPr txBox="1"/>
          <p:nvPr/>
        </p:nvSpPr>
        <p:spPr>
          <a:xfrm>
            <a:off x="32607" y="3699872"/>
            <a:ext cx="2987700" cy="1216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Inventory management at GDP-compliant hubs</a:t>
            </a:r>
            <a:endParaRPr>
              <a:solidFill>
                <a:schemeClr val="dk1"/>
              </a:solidFill>
              <a:latin typeface="Barlow"/>
              <a:ea typeface="Barlow"/>
              <a:cs typeface="Barlow"/>
              <a:sym typeface="Barlow"/>
            </a:endParaRPr>
          </a:p>
          <a:p>
            <a:pPr marL="457200" marR="0" lvl="0" indent="-317500" algn="l" rtl="0">
              <a:lnSpc>
                <a:spcPct val="100000"/>
              </a:lnSpc>
              <a:spcBef>
                <a:spcPts val="400"/>
              </a:spcBef>
              <a:spcAft>
                <a:spcPts val="400"/>
              </a:spcAft>
              <a:buClr>
                <a:schemeClr val="dk1"/>
              </a:buClr>
              <a:buSzPts val="1400"/>
              <a:buFont typeface="Barlow"/>
              <a:buChar char="●"/>
            </a:pPr>
            <a:r>
              <a:rPr lang="en">
                <a:solidFill>
                  <a:schemeClr val="dk1"/>
                </a:solidFill>
                <a:latin typeface="Barlow"/>
                <a:ea typeface="Barlow"/>
                <a:cs typeface="Barlow"/>
                <a:sym typeface="Barlow"/>
              </a:rPr>
              <a:t>Best in class SOPs </a:t>
            </a:r>
            <a:endParaRPr>
              <a:solidFill>
                <a:schemeClr val="dk1"/>
              </a:solidFill>
              <a:latin typeface="Barlow"/>
              <a:ea typeface="Barlow"/>
              <a:cs typeface="Barlow"/>
              <a:sym typeface="Barlow"/>
            </a:endParaRPr>
          </a:p>
        </p:txBody>
      </p:sp>
      <p:sp>
        <p:nvSpPr>
          <p:cNvPr id="2299" name="Google Shape;2299;p99"/>
          <p:cNvSpPr txBox="1"/>
          <p:nvPr/>
        </p:nvSpPr>
        <p:spPr>
          <a:xfrm>
            <a:off x="3134325" y="3649300"/>
            <a:ext cx="2900100" cy="1267500"/>
          </a:xfrm>
          <a:prstGeom prst="rect">
            <a:avLst/>
          </a:prstGeom>
          <a:no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FFFFFF"/>
              </a:solidFill>
              <a:latin typeface="Barlow Medium"/>
              <a:ea typeface="Barlow Medium"/>
              <a:cs typeface="Barlow Medium"/>
              <a:sym typeface="Barlow Medium"/>
            </a:endParaRPr>
          </a:p>
        </p:txBody>
      </p:sp>
      <p:sp>
        <p:nvSpPr>
          <p:cNvPr id="2300" name="Google Shape;2300;p99"/>
          <p:cNvSpPr txBox="1"/>
          <p:nvPr/>
        </p:nvSpPr>
        <p:spPr>
          <a:xfrm>
            <a:off x="3091125" y="3699875"/>
            <a:ext cx="2851200" cy="1216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100% accessible inventory</a:t>
            </a:r>
            <a:endParaRPr>
              <a:solidFill>
                <a:schemeClr val="dk1"/>
              </a:solidFill>
              <a:latin typeface="Barlow"/>
              <a:ea typeface="Barlow"/>
              <a:cs typeface="Barlow"/>
              <a:sym typeface="Barlow"/>
            </a:endParaRPr>
          </a:p>
          <a:p>
            <a:pPr marL="457200" lvl="0" indent="-317500" algn="l" rtl="0">
              <a:lnSpc>
                <a:spcPct val="100000"/>
              </a:lnSpc>
              <a:spcBef>
                <a:spcPts val="400"/>
              </a:spcBef>
              <a:spcAft>
                <a:spcPts val="0"/>
              </a:spcAft>
              <a:buClr>
                <a:schemeClr val="dk1"/>
              </a:buClr>
              <a:buSzPts val="1400"/>
              <a:buFont typeface="Barlow"/>
              <a:buChar char="●"/>
            </a:pPr>
            <a:r>
              <a:rPr lang="en">
                <a:solidFill>
                  <a:schemeClr val="dk1"/>
                </a:solidFill>
                <a:latin typeface="Barlow"/>
                <a:ea typeface="Barlow"/>
                <a:cs typeface="Barlow"/>
                <a:sym typeface="Barlow"/>
              </a:rPr>
              <a:t>24/7 delivery operations</a:t>
            </a:r>
            <a:endParaRPr>
              <a:solidFill>
                <a:schemeClr val="dk1"/>
              </a:solidFill>
              <a:latin typeface="Barlow"/>
              <a:ea typeface="Barlow"/>
              <a:cs typeface="Barlow"/>
              <a:sym typeface="Barlow"/>
            </a:endParaRPr>
          </a:p>
          <a:p>
            <a:pPr marL="457200" lvl="0" indent="-317500" algn="l" rtl="0">
              <a:lnSpc>
                <a:spcPct val="100000"/>
              </a:lnSpc>
              <a:spcBef>
                <a:spcPts val="400"/>
              </a:spcBef>
              <a:spcAft>
                <a:spcPts val="400"/>
              </a:spcAft>
              <a:buClr>
                <a:schemeClr val="dk1"/>
              </a:buClr>
              <a:buSzPts val="1400"/>
              <a:buFont typeface="Barlow"/>
              <a:buChar char="●"/>
            </a:pPr>
            <a:r>
              <a:rPr lang="en">
                <a:solidFill>
                  <a:schemeClr val="dk1"/>
                </a:solidFill>
                <a:latin typeface="Barlow"/>
                <a:ea typeface="Barlow"/>
                <a:cs typeface="Barlow"/>
                <a:sym typeface="Barlow"/>
              </a:rPr>
              <a:t>100% guaranteed cold chain and product quality</a:t>
            </a:r>
            <a:endParaRPr>
              <a:solidFill>
                <a:schemeClr val="dk1"/>
              </a:solidFill>
              <a:latin typeface="Barlow"/>
              <a:ea typeface="Barlow"/>
              <a:cs typeface="Barlow"/>
              <a:sym typeface="Barlow"/>
            </a:endParaRPr>
          </a:p>
        </p:txBody>
      </p:sp>
      <p:sp>
        <p:nvSpPr>
          <p:cNvPr id="2301" name="Google Shape;2301;p99"/>
          <p:cNvSpPr txBox="1"/>
          <p:nvPr/>
        </p:nvSpPr>
        <p:spPr>
          <a:xfrm>
            <a:off x="75225" y="224725"/>
            <a:ext cx="8949000" cy="965100"/>
          </a:xfrm>
          <a:prstGeom prst="rect">
            <a:avLst/>
          </a:prstGeom>
          <a:solidFill>
            <a:srgbClr val="666666">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rgbClr val="FFFFFF"/>
                </a:solidFill>
                <a:latin typeface="Barlow Medium"/>
                <a:ea typeface="Barlow Medium"/>
                <a:cs typeface="Barlow Medium"/>
                <a:sym typeface="Barlow Medium"/>
              </a:rPr>
              <a:t>ZIPLINE IS AN END-TO-END SUPPLY CHAIN SOLUTION</a:t>
            </a:r>
            <a:endParaRPr sz="2100">
              <a:solidFill>
                <a:srgbClr val="FFFFFF"/>
              </a:solidFill>
              <a:latin typeface="Barlow Medium"/>
              <a:ea typeface="Barlow Medium"/>
              <a:cs typeface="Barlow Medium"/>
              <a:sym typeface="Barlow Medium"/>
            </a:endParaRPr>
          </a:p>
        </p:txBody>
      </p:sp>
      <p:sp>
        <p:nvSpPr>
          <p:cNvPr id="2302" name="Google Shape;2302;p99"/>
          <p:cNvSpPr txBox="1"/>
          <p:nvPr/>
        </p:nvSpPr>
        <p:spPr>
          <a:xfrm>
            <a:off x="112200" y="4993650"/>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800">
                <a:solidFill>
                  <a:srgbClr val="999999"/>
                </a:solidFill>
                <a:latin typeface="Barlow Light"/>
                <a:ea typeface="Barlow Light"/>
                <a:cs typeface="Barlow Light"/>
                <a:sym typeface="Barlow Light"/>
              </a:rPr>
              <a:t>Zipline proprietary &amp; confidential.  © 2021 Zipline International Inc.  All rights reserved.</a:t>
            </a:r>
            <a:endParaRPr sz="800">
              <a:solidFill>
                <a:srgbClr val="999999"/>
              </a:solidFill>
              <a:latin typeface="Barlow Light"/>
              <a:ea typeface="Barlow Light"/>
              <a:cs typeface="Barlow Light"/>
              <a:sym typeface="Barlow Light"/>
            </a:endParaRPr>
          </a:p>
        </p:txBody>
      </p:sp>
      <p:pic>
        <p:nvPicPr>
          <p:cNvPr id="2303" name="Google Shape;2303;p99"/>
          <p:cNvPicPr preferRelativeResize="0"/>
          <p:nvPr/>
        </p:nvPicPr>
        <p:blipFill rotWithShape="1">
          <a:blip r:embed="rId3">
            <a:alphaModFix/>
          </a:blip>
          <a:srcRect t="17640" r="80255" b="20956"/>
          <a:stretch/>
        </p:blipFill>
        <p:spPr>
          <a:xfrm>
            <a:off x="8376450" y="409725"/>
            <a:ext cx="531727" cy="595100"/>
          </a:xfrm>
          <a:prstGeom prst="rect">
            <a:avLst/>
          </a:prstGeom>
          <a:noFill/>
          <a:ln>
            <a:noFill/>
          </a:ln>
        </p:spPr>
      </p:pic>
      <p:sp>
        <p:nvSpPr>
          <p:cNvPr id="2304" name="Google Shape;2304;p99"/>
          <p:cNvSpPr txBox="1"/>
          <p:nvPr/>
        </p:nvSpPr>
        <p:spPr>
          <a:xfrm>
            <a:off x="89832" y="1279991"/>
            <a:ext cx="2912100" cy="419400"/>
          </a:xfrm>
          <a:prstGeom prst="rect">
            <a:avLst/>
          </a:prstGeom>
          <a:solidFill>
            <a:srgbClr val="666666">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FFFFFF"/>
              </a:solidFill>
              <a:latin typeface="Barlow Medium"/>
              <a:ea typeface="Barlow Medium"/>
              <a:cs typeface="Barlow Medium"/>
              <a:sym typeface="Barlow Medium"/>
            </a:endParaRPr>
          </a:p>
        </p:txBody>
      </p:sp>
      <p:sp>
        <p:nvSpPr>
          <p:cNvPr id="2305" name="Google Shape;2305;p99"/>
          <p:cNvSpPr txBox="1"/>
          <p:nvPr/>
        </p:nvSpPr>
        <p:spPr>
          <a:xfrm>
            <a:off x="89757" y="1316641"/>
            <a:ext cx="2803500" cy="46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500"/>
              </a:spcAft>
              <a:buNone/>
            </a:pPr>
            <a:r>
              <a:rPr lang="en" sz="1200">
                <a:solidFill>
                  <a:srgbClr val="FFFFFF"/>
                </a:solidFill>
                <a:latin typeface="Barlow Medium"/>
                <a:ea typeface="Barlow Medium"/>
                <a:cs typeface="Barlow Medium"/>
                <a:sym typeface="Barlow Medium"/>
              </a:rPr>
              <a:t>WAREHOUSING &amp; FULFILLMENT</a:t>
            </a:r>
            <a:endParaRPr sz="1200">
              <a:solidFill>
                <a:srgbClr val="FFFFFF"/>
              </a:solidFill>
              <a:latin typeface="Barlow"/>
              <a:ea typeface="Barlow"/>
              <a:cs typeface="Barlow"/>
              <a:sym typeface="Barlow"/>
            </a:endParaRPr>
          </a:p>
        </p:txBody>
      </p:sp>
      <p:sp>
        <p:nvSpPr>
          <p:cNvPr id="2306" name="Google Shape;2306;p99"/>
          <p:cNvSpPr txBox="1"/>
          <p:nvPr/>
        </p:nvSpPr>
        <p:spPr>
          <a:xfrm>
            <a:off x="3125119" y="1279991"/>
            <a:ext cx="2912100" cy="419400"/>
          </a:xfrm>
          <a:prstGeom prst="rect">
            <a:avLst/>
          </a:prstGeom>
          <a:solidFill>
            <a:srgbClr val="666666">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FFFFFF"/>
              </a:solidFill>
              <a:latin typeface="Barlow Medium"/>
              <a:ea typeface="Barlow Medium"/>
              <a:cs typeface="Barlow Medium"/>
              <a:sym typeface="Barlow Medium"/>
            </a:endParaRPr>
          </a:p>
        </p:txBody>
      </p:sp>
      <p:sp>
        <p:nvSpPr>
          <p:cNvPr id="2307" name="Google Shape;2307;p99"/>
          <p:cNvSpPr txBox="1"/>
          <p:nvPr/>
        </p:nvSpPr>
        <p:spPr>
          <a:xfrm>
            <a:off x="3125125" y="1316646"/>
            <a:ext cx="2851200" cy="46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500"/>
              </a:spcAft>
              <a:buNone/>
            </a:pPr>
            <a:r>
              <a:rPr lang="en" sz="1200">
                <a:solidFill>
                  <a:srgbClr val="FFFFFF"/>
                </a:solidFill>
                <a:latin typeface="Barlow Medium"/>
                <a:ea typeface="Barlow Medium"/>
                <a:cs typeface="Barlow Medium"/>
                <a:sym typeface="Barlow Medium"/>
              </a:rPr>
              <a:t>ON-DEMAND DELIVERY</a:t>
            </a:r>
            <a:endParaRPr sz="1200">
              <a:solidFill>
                <a:srgbClr val="FFFFFF"/>
              </a:solidFill>
              <a:latin typeface="Barlow"/>
              <a:ea typeface="Barlow"/>
              <a:cs typeface="Barlow"/>
              <a:sym typeface="Barlow"/>
            </a:endParaRPr>
          </a:p>
        </p:txBody>
      </p:sp>
      <p:pic>
        <p:nvPicPr>
          <p:cNvPr id="2308" name="Google Shape;2308;p99"/>
          <p:cNvPicPr preferRelativeResize="0"/>
          <p:nvPr/>
        </p:nvPicPr>
        <p:blipFill rotWithShape="1">
          <a:blip r:embed="rId4">
            <a:alphaModFix/>
          </a:blip>
          <a:srcRect l="10490" t="39646" r="29322"/>
          <a:stretch/>
        </p:blipFill>
        <p:spPr>
          <a:xfrm>
            <a:off x="6156300" y="1763150"/>
            <a:ext cx="2867924" cy="1918800"/>
          </a:xfrm>
          <a:prstGeom prst="rect">
            <a:avLst/>
          </a:prstGeom>
          <a:noFill/>
          <a:ln>
            <a:noFill/>
          </a:ln>
        </p:spPr>
      </p:pic>
      <p:pic>
        <p:nvPicPr>
          <p:cNvPr id="2309" name="Google Shape;2309;p99"/>
          <p:cNvPicPr preferRelativeResize="0"/>
          <p:nvPr/>
        </p:nvPicPr>
        <p:blipFill rotWithShape="1">
          <a:blip r:embed="rId5">
            <a:alphaModFix/>
          </a:blip>
          <a:srcRect l="34693" t="31018" r="9484" b="13480"/>
          <a:stretch/>
        </p:blipFill>
        <p:spPr>
          <a:xfrm>
            <a:off x="3132363" y="1763150"/>
            <a:ext cx="2900099" cy="1918799"/>
          </a:xfrm>
          <a:prstGeom prst="rect">
            <a:avLst/>
          </a:prstGeom>
          <a:noFill/>
          <a:ln>
            <a:noFill/>
          </a:ln>
        </p:spPr>
      </p:pic>
      <p:sp>
        <p:nvSpPr>
          <p:cNvPr id="2310" name="Google Shape;2310;p99"/>
          <p:cNvSpPr txBox="1"/>
          <p:nvPr/>
        </p:nvSpPr>
        <p:spPr>
          <a:xfrm>
            <a:off x="6166650" y="1279991"/>
            <a:ext cx="2868000" cy="419400"/>
          </a:xfrm>
          <a:prstGeom prst="rect">
            <a:avLst/>
          </a:prstGeom>
          <a:solidFill>
            <a:srgbClr val="666666">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00">
              <a:solidFill>
                <a:srgbClr val="FFFFFF"/>
              </a:solidFill>
              <a:latin typeface="Barlow Medium"/>
              <a:ea typeface="Barlow Medium"/>
              <a:cs typeface="Barlow Medium"/>
              <a:sym typeface="Barlow Medium"/>
            </a:endParaRPr>
          </a:p>
        </p:txBody>
      </p:sp>
      <p:sp>
        <p:nvSpPr>
          <p:cNvPr id="2311" name="Google Shape;2311;p99"/>
          <p:cNvSpPr txBox="1"/>
          <p:nvPr/>
        </p:nvSpPr>
        <p:spPr>
          <a:xfrm>
            <a:off x="6179070" y="1316641"/>
            <a:ext cx="2803500" cy="46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500"/>
              </a:spcAft>
              <a:buNone/>
            </a:pPr>
            <a:r>
              <a:rPr lang="en" sz="1200">
                <a:solidFill>
                  <a:srgbClr val="FFFFFF"/>
                </a:solidFill>
                <a:latin typeface="Barlow Medium"/>
                <a:ea typeface="Barlow Medium"/>
                <a:cs typeface="Barlow Medium"/>
                <a:sym typeface="Barlow Medium"/>
              </a:rPr>
              <a:t>DATA &amp; PERFORMANCE MANAGEMENT</a:t>
            </a:r>
            <a:endParaRPr sz="1200">
              <a:solidFill>
                <a:srgbClr val="FFFFFF"/>
              </a:solidFill>
              <a:latin typeface="Barlow"/>
              <a:ea typeface="Barlow"/>
              <a:cs typeface="Barlow"/>
              <a:sym typeface="Barlow"/>
            </a:endParaRPr>
          </a:p>
        </p:txBody>
      </p:sp>
      <p:pic>
        <p:nvPicPr>
          <p:cNvPr id="2312" name="Google Shape;2312;p99"/>
          <p:cNvPicPr preferRelativeResize="0"/>
          <p:nvPr/>
        </p:nvPicPr>
        <p:blipFill rotWithShape="1">
          <a:blip r:embed="rId6">
            <a:alphaModFix/>
          </a:blip>
          <a:srcRect t="9744" b="7535"/>
          <a:stretch/>
        </p:blipFill>
        <p:spPr>
          <a:xfrm>
            <a:off x="93950" y="1760650"/>
            <a:ext cx="2900076" cy="19187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2339" name="Google Shape;2339;p101"/>
          <p:cNvPicPr preferRelativeResize="0"/>
          <p:nvPr/>
        </p:nvPicPr>
        <p:blipFill rotWithShape="1">
          <a:blip r:embed="rId3">
            <a:alphaModFix/>
          </a:blip>
          <a:srcRect l="726" t="24817" r="1118"/>
          <a:stretch/>
        </p:blipFill>
        <p:spPr>
          <a:xfrm>
            <a:off x="0" y="345500"/>
            <a:ext cx="9144003" cy="4575749"/>
          </a:xfrm>
          <a:prstGeom prst="rect">
            <a:avLst/>
          </a:prstGeom>
          <a:noFill/>
          <a:ln>
            <a:noFill/>
          </a:ln>
        </p:spPr>
      </p:pic>
      <p:sp>
        <p:nvSpPr>
          <p:cNvPr id="2340" name="Google Shape;2340;p101"/>
          <p:cNvSpPr/>
          <p:nvPr/>
        </p:nvSpPr>
        <p:spPr>
          <a:xfrm>
            <a:off x="0" y="3542500"/>
            <a:ext cx="9144000" cy="16011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341" name="Google Shape;2341;p101"/>
          <p:cNvSpPr txBox="1"/>
          <p:nvPr/>
        </p:nvSpPr>
        <p:spPr>
          <a:xfrm>
            <a:off x="342900" y="3542500"/>
            <a:ext cx="4229100" cy="14244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1000"/>
              </a:spcBef>
              <a:spcAft>
                <a:spcPts val="0"/>
              </a:spcAft>
              <a:buClr>
                <a:srgbClr val="000000"/>
              </a:buClr>
              <a:buSzPts val="600"/>
              <a:buFont typeface="Helvetica Neue"/>
              <a:buChar char="●"/>
            </a:pPr>
            <a:r>
              <a:rPr lang="en" sz="1600" b="1">
                <a:latin typeface="Barlow"/>
                <a:ea typeface="Barlow"/>
                <a:cs typeface="Barlow"/>
                <a:sym typeface="Barlow"/>
              </a:rPr>
              <a:t>80</a:t>
            </a:r>
            <a:r>
              <a:rPr lang="en" sz="1600" b="1" i="0" u="none" strike="noStrike" cap="none">
                <a:solidFill>
                  <a:srgbClr val="000000"/>
                </a:solidFill>
                <a:latin typeface="Barlow"/>
                <a:ea typeface="Barlow"/>
                <a:cs typeface="Barlow"/>
                <a:sym typeface="Barlow"/>
              </a:rPr>
              <a:t> </a:t>
            </a:r>
            <a:r>
              <a:rPr lang="en" sz="1600" b="1">
                <a:latin typeface="Barlow"/>
                <a:ea typeface="Barlow"/>
                <a:cs typeface="Barlow"/>
                <a:sym typeface="Barlow"/>
              </a:rPr>
              <a:t>km</a:t>
            </a:r>
            <a:r>
              <a:rPr lang="en" sz="1600" b="1" i="0" u="none" strike="noStrike" cap="none">
                <a:solidFill>
                  <a:srgbClr val="000000"/>
                </a:solidFill>
                <a:latin typeface="Barlow"/>
                <a:ea typeface="Barlow"/>
                <a:cs typeface="Barlow"/>
                <a:sym typeface="Barlow"/>
              </a:rPr>
              <a:t> </a:t>
            </a:r>
            <a:r>
              <a:rPr lang="en" sz="1600" b="0" i="0" u="none" strike="noStrike" cap="none">
                <a:solidFill>
                  <a:srgbClr val="000000"/>
                </a:solidFill>
                <a:latin typeface="Barlow"/>
                <a:ea typeface="Barlow"/>
                <a:cs typeface="Barlow"/>
                <a:sym typeface="Barlow"/>
              </a:rPr>
              <a:t>service radius (one-way)  increasing to </a:t>
            </a:r>
            <a:r>
              <a:rPr lang="en" sz="1600" b="1" i="0" u="none" strike="noStrike" cap="none">
                <a:solidFill>
                  <a:srgbClr val="000000"/>
                </a:solidFill>
                <a:latin typeface="Barlow"/>
                <a:ea typeface="Barlow"/>
                <a:cs typeface="Barlow"/>
                <a:sym typeface="Barlow"/>
              </a:rPr>
              <a:t>100km</a:t>
            </a:r>
            <a:endParaRPr sz="1600" b="1" i="0" u="none" strike="noStrike" cap="none">
              <a:solidFill>
                <a:srgbClr val="000000"/>
              </a:solidFill>
              <a:latin typeface="Barlow"/>
              <a:ea typeface="Barlow"/>
              <a:cs typeface="Barlow"/>
              <a:sym typeface="Barlow"/>
            </a:endParaRPr>
          </a:p>
          <a:p>
            <a:pPr marL="457200" marR="0" lvl="0" indent="-330200" algn="l" rtl="0">
              <a:lnSpc>
                <a:spcPct val="100000"/>
              </a:lnSpc>
              <a:spcBef>
                <a:spcPts val="1000"/>
              </a:spcBef>
              <a:spcAft>
                <a:spcPts val="0"/>
              </a:spcAft>
              <a:buClr>
                <a:srgbClr val="000000"/>
              </a:buClr>
              <a:buSzPts val="600"/>
              <a:buFont typeface="Helvetica Neue"/>
              <a:buChar char="●"/>
            </a:pPr>
            <a:r>
              <a:rPr lang="en" sz="1600" b="1" i="0" u="none" strike="noStrike" cap="none">
                <a:solidFill>
                  <a:srgbClr val="000000"/>
                </a:solidFill>
                <a:latin typeface="Barlow"/>
                <a:ea typeface="Barlow"/>
                <a:cs typeface="Barlow"/>
                <a:sym typeface="Barlow"/>
              </a:rPr>
              <a:t>110 km/h </a:t>
            </a:r>
            <a:r>
              <a:rPr lang="en" sz="1600" b="0" i="0" u="none" strike="noStrike" cap="none">
                <a:solidFill>
                  <a:srgbClr val="000000"/>
                </a:solidFill>
                <a:latin typeface="Barlow"/>
                <a:ea typeface="Barlow"/>
                <a:cs typeface="Barlow"/>
                <a:sym typeface="Barlow"/>
              </a:rPr>
              <a:t>cruising speed</a:t>
            </a:r>
            <a:endParaRPr sz="1600" b="0" i="0" u="none" strike="noStrike" cap="none">
              <a:solidFill>
                <a:srgbClr val="000000"/>
              </a:solidFill>
              <a:latin typeface="Barlow"/>
              <a:ea typeface="Barlow"/>
              <a:cs typeface="Barlow"/>
              <a:sym typeface="Barlow"/>
            </a:endParaRPr>
          </a:p>
          <a:p>
            <a:pPr marL="457200" lvl="0" indent="-266700" algn="l" rtl="0">
              <a:spcBef>
                <a:spcPts val="1000"/>
              </a:spcBef>
              <a:spcAft>
                <a:spcPts val="0"/>
              </a:spcAft>
              <a:buClr>
                <a:schemeClr val="dk1"/>
              </a:buClr>
              <a:buSzPts val="600"/>
              <a:buFont typeface="Helvetica Neue"/>
              <a:buChar char="●"/>
            </a:pPr>
            <a:r>
              <a:rPr lang="en" sz="1600" b="1">
                <a:solidFill>
                  <a:schemeClr val="dk1"/>
                </a:solidFill>
                <a:latin typeface="Barlow"/>
                <a:ea typeface="Barlow"/>
                <a:cs typeface="Barlow"/>
                <a:sym typeface="Barlow"/>
              </a:rPr>
              <a:t>1.8 kg </a:t>
            </a:r>
            <a:r>
              <a:rPr lang="en" sz="1600">
                <a:solidFill>
                  <a:schemeClr val="dk1"/>
                </a:solidFill>
                <a:latin typeface="Barlow"/>
                <a:ea typeface="Barlow"/>
                <a:cs typeface="Barlow"/>
                <a:sym typeface="Barlow"/>
              </a:rPr>
              <a:t>payload increasing to </a:t>
            </a:r>
            <a:r>
              <a:rPr lang="en" sz="1600" b="1">
                <a:solidFill>
                  <a:schemeClr val="dk1"/>
                </a:solidFill>
                <a:latin typeface="Barlow"/>
                <a:ea typeface="Barlow"/>
                <a:cs typeface="Barlow"/>
                <a:sym typeface="Barlow"/>
              </a:rPr>
              <a:t>3 kg</a:t>
            </a:r>
            <a:endParaRPr sz="1600" b="0" i="0" u="none" strike="noStrike" cap="none">
              <a:solidFill>
                <a:srgbClr val="000000"/>
              </a:solidFill>
              <a:latin typeface="Barlow"/>
              <a:ea typeface="Barlow"/>
              <a:cs typeface="Barlow"/>
              <a:sym typeface="Barlow"/>
            </a:endParaRPr>
          </a:p>
          <a:p>
            <a:pPr marL="457200" marR="0" lvl="0" indent="0" algn="l" rtl="0">
              <a:lnSpc>
                <a:spcPct val="100000"/>
              </a:lnSpc>
              <a:spcBef>
                <a:spcPts val="1000"/>
              </a:spcBef>
              <a:spcAft>
                <a:spcPts val="1000"/>
              </a:spcAft>
              <a:buClr>
                <a:srgbClr val="000000"/>
              </a:buClr>
              <a:buSzPts val="1600"/>
              <a:buFont typeface="Helvetica Neue Light"/>
              <a:buNone/>
            </a:pPr>
            <a:endParaRPr sz="1600" b="1" i="0" u="none" strike="noStrike" cap="none">
              <a:solidFill>
                <a:srgbClr val="000000"/>
              </a:solidFill>
              <a:latin typeface="Barlow"/>
              <a:ea typeface="Barlow"/>
              <a:cs typeface="Barlow"/>
              <a:sym typeface="Barlow"/>
            </a:endParaRPr>
          </a:p>
        </p:txBody>
      </p:sp>
      <p:sp>
        <p:nvSpPr>
          <p:cNvPr id="2342" name="Google Shape;2342;p101"/>
          <p:cNvSpPr txBox="1"/>
          <p:nvPr/>
        </p:nvSpPr>
        <p:spPr>
          <a:xfrm>
            <a:off x="4458250" y="3542500"/>
            <a:ext cx="4412100" cy="15783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1000"/>
              </a:spcBef>
              <a:spcAft>
                <a:spcPts val="0"/>
              </a:spcAft>
              <a:buClr>
                <a:schemeClr val="dk1"/>
              </a:buClr>
              <a:buSzPts val="600"/>
              <a:buFont typeface="Helvetica Neue"/>
              <a:buChar char="●"/>
            </a:pPr>
            <a:r>
              <a:rPr lang="en" sz="1600">
                <a:solidFill>
                  <a:schemeClr val="dk1"/>
                </a:solidFill>
                <a:latin typeface="Barlow"/>
                <a:ea typeface="Barlow"/>
                <a:cs typeface="Barlow"/>
                <a:sym typeface="Barlow"/>
              </a:rPr>
              <a:t>Dozens of </a:t>
            </a:r>
            <a:r>
              <a:rPr lang="en" sz="1600" b="1">
                <a:solidFill>
                  <a:schemeClr val="dk1"/>
                </a:solidFill>
                <a:latin typeface="Barlow"/>
                <a:ea typeface="Barlow"/>
                <a:cs typeface="Barlow"/>
                <a:sym typeface="Barlow"/>
              </a:rPr>
              <a:t>simultaneous flights</a:t>
            </a:r>
            <a:endParaRPr sz="1600" b="1" i="0" u="none" strike="noStrike" cap="none">
              <a:solidFill>
                <a:schemeClr val="dk1"/>
              </a:solidFill>
              <a:latin typeface="Barlow"/>
              <a:ea typeface="Barlow"/>
              <a:cs typeface="Barlow"/>
              <a:sym typeface="Barlow"/>
            </a:endParaRPr>
          </a:p>
          <a:p>
            <a:pPr marL="457200" marR="0" lvl="0" indent="-330200" algn="l" rtl="0">
              <a:lnSpc>
                <a:spcPct val="100000"/>
              </a:lnSpc>
              <a:spcBef>
                <a:spcPts val="1000"/>
              </a:spcBef>
              <a:spcAft>
                <a:spcPts val="0"/>
              </a:spcAft>
              <a:buClr>
                <a:schemeClr val="dk1"/>
              </a:buClr>
              <a:buSzPts val="600"/>
              <a:buFont typeface="Helvetica Neue"/>
              <a:buChar char="●"/>
            </a:pPr>
            <a:r>
              <a:rPr lang="en" sz="1600" b="1">
                <a:solidFill>
                  <a:schemeClr val="dk1"/>
                </a:solidFill>
                <a:latin typeface="Barlow"/>
                <a:ea typeface="Barlow"/>
                <a:cs typeface="Barlow"/>
                <a:sym typeface="Barlow"/>
              </a:rPr>
              <a:t>100s</a:t>
            </a:r>
            <a:r>
              <a:rPr lang="en" sz="1600" b="1" i="0" u="none" strike="noStrike" cap="none">
                <a:solidFill>
                  <a:schemeClr val="dk1"/>
                </a:solidFill>
                <a:latin typeface="Barlow"/>
                <a:ea typeface="Barlow"/>
                <a:cs typeface="Barlow"/>
                <a:sym typeface="Barlow"/>
              </a:rPr>
              <a:t> </a:t>
            </a:r>
            <a:r>
              <a:rPr lang="en" sz="1600" b="1">
                <a:solidFill>
                  <a:schemeClr val="dk1"/>
                </a:solidFill>
                <a:latin typeface="Barlow"/>
                <a:ea typeface="Barlow"/>
                <a:cs typeface="Barlow"/>
                <a:sym typeface="Barlow"/>
              </a:rPr>
              <a:t>of flights/day</a:t>
            </a:r>
            <a:r>
              <a:rPr lang="en" sz="1600">
                <a:solidFill>
                  <a:schemeClr val="dk1"/>
                </a:solidFill>
                <a:latin typeface="Barlow"/>
                <a:ea typeface="Barlow"/>
                <a:cs typeface="Barlow"/>
                <a:sym typeface="Barlow"/>
              </a:rPr>
              <a:t> to unlimited sites</a:t>
            </a:r>
            <a:endParaRPr sz="1600" b="0" i="0" u="none" strike="noStrike" cap="none">
              <a:solidFill>
                <a:schemeClr val="dk1"/>
              </a:solidFill>
              <a:latin typeface="Barlow"/>
              <a:ea typeface="Barlow"/>
              <a:cs typeface="Barlow"/>
              <a:sym typeface="Barlow"/>
            </a:endParaRPr>
          </a:p>
          <a:p>
            <a:pPr marL="457200" marR="0" lvl="0" indent="-330200" algn="l" rtl="0">
              <a:lnSpc>
                <a:spcPct val="100000"/>
              </a:lnSpc>
              <a:spcBef>
                <a:spcPts val="1000"/>
              </a:spcBef>
              <a:spcAft>
                <a:spcPts val="1000"/>
              </a:spcAft>
              <a:buClr>
                <a:srgbClr val="000000"/>
              </a:buClr>
              <a:buSzPts val="600"/>
              <a:buFont typeface="Barlow"/>
              <a:buChar char="●"/>
            </a:pPr>
            <a:r>
              <a:rPr lang="en" sz="1600" b="1">
                <a:latin typeface="Barlow"/>
                <a:ea typeface="Barlow"/>
                <a:cs typeface="Barlow"/>
                <a:sym typeface="Barlow"/>
              </a:rPr>
              <a:t>R</a:t>
            </a:r>
            <a:r>
              <a:rPr lang="en" sz="1600" b="1" i="0" u="none" strike="noStrike" cap="none">
                <a:solidFill>
                  <a:srgbClr val="000000"/>
                </a:solidFill>
                <a:latin typeface="Barlow"/>
                <a:ea typeface="Barlow"/>
                <a:cs typeface="Barlow"/>
                <a:sym typeface="Barlow"/>
              </a:rPr>
              <a:t>eliable</a:t>
            </a:r>
            <a:r>
              <a:rPr lang="en" sz="1600" b="0" i="0" u="none" strike="noStrike" cap="none">
                <a:solidFill>
                  <a:srgbClr val="000000"/>
                </a:solidFill>
                <a:latin typeface="Barlow"/>
                <a:ea typeface="Barlow"/>
                <a:cs typeface="Barlow"/>
                <a:sym typeface="Barlow"/>
              </a:rPr>
              <a:t> in </a:t>
            </a:r>
            <a:r>
              <a:rPr lang="en" sz="1600">
                <a:latin typeface="Barlow"/>
                <a:ea typeface="Barlow"/>
                <a:cs typeface="Barlow"/>
                <a:sym typeface="Barlow"/>
              </a:rPr>
              <a:t>all weather conditions</a:t>
            </a:r>
            <a:endParaRPr sz="1600" b="1" i="0" u="none" strike="noStrike" cap="none">
              <a:solidFill>
                <a:srgbClr val="000000"/>
              </a:solidFill>
              <a:latin typeface="Barlow"/>
              <a:ea typeface="Barlow"/>
              <a:cs typeface="Barlow"/>
              <a:sym typeface="Barlow"/>
            </a:endParaRPr>
          </a:p>
        </p:txBody>
      </p:sp>
      <p:sp>
        <p:nvSpPr>
          <p:cNvPr id="2343" name="Google Shape;2343;p101"/>
          <p:cNvSpPr/>
          <p:nvPr/>
        </p:nvSpPr>
        <p:spPr>
          <a:xfrm>
            <a:off x="0" y="0"/>
            <a:ext cx="9144000" cy="5292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344" name="Google Shape;2344;p101"/>
          <p:cNvSpPr txBox="1"/>
          <p:nvPr/>
        </p:nvSpPr>
        <p:spPr>
          <a:xfrm>
            <a:off x="200025" y="59943"/>
            <a:ext cx="8943900" cy="4764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2000"/>
              <a:buFont typeface="Barlow"/>
              <a:buNone/>
            </a:pPr>
            <a:r>
              <a:rPr lang="en" sz="2100">
                <a:solidFill>
                  <a:srgbClr val="FFFFFF"/>
                </a:solidFill>
                <a:latin typeface="Barlow Medium"/>
                <a:ea typeface="Barlow Medium"/>
                <a:cs typeface="Barlow Medium"/>
                <a:sym typeface="Barlow Medium"/>
              </a:rPr>
              <a:t>DELIVERY IN &lt;1 HOUR TO ANY FACILITY WITHIN 20,000KM</a:t>
            </a:r>
            <a:r>
              <a:rPr lang="en" sz="2100" baseline="30000">
                <a:solidFill>
                  <a:srgbClr val="FFFFFF"/>
                </a:solidFill>
                <a:latin typeface="Barlow Medium"/>
                <a:ea typeface="Barlow Medium"/>
                <a:cs typeface="Barlow Medium"/>
                <a:sym typeface="Barlow Medium"/>
              </a:rPr>
              <a:t>2</a:t>
            </a:r>
            <a:r>
              <a:rPr lang="en" sz="2100">
                <a:solidFill>
                  <a:srgbClr val="FFFFFF"/>
                </a:solidFill>
                <a:latin typeface="Barlow Medium"/>
                <a:ea typeface="Barlow Medium"/>
                <a:cs typeface="Barlow Medium"/>
                <a:sym typeface="Barlow Medium"/>
              </a:rPr>
              <a:t> SERVICE AREA</a:t>
            </a:r>
            <a:endParaRPr sz="2100" i="1" u="sng" strike="noStrike" cap="none">
              <a:solidFill>
                <a:srgbClr val="FFFFFF"/>
              </a:solidFill>
              <a:latin typeface="Barlow Medium"/>
              <a:ea typeface="Barlow Medium"/>
              <a:cs typeface="Barlow Medium"/>
              <a:sym typeface="Barlow Medium"/>
            </a:endParaRPr>
          </a:p>
        </p:txBody>
      </p:sp>
      <p:sp>
        <p:nvSpPr>
          <p:cNvPr id="2345" name="Google Shape;2345;p101"/>
          <p:cNvSpPr txBox="1"/>
          <p:nvPr/>
        </p:nvSpPr>
        <p:spPr>
          <a:xfrm>
            <a:off x="112200" y="4993650"/>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800">
                <a:solidFill>
                  <a:srgbClr val="999999"/>
                </a:solidFill>
                <a:latin typeface="Barlow Light"/>
                <a:ea typeface="Barlow Light"/>
                <a:cs typeface="Barlow Light"/>
                <a:sym typeface="Barlow Light"/>
              </a:rPr>
              <a:t>Zipline proprietary &amp; confidential.  © 2021 Zipline International Inc.  All rights reserved.</a:t>
            </a:r>
            <a:endParaRPr sz="800">
              <a:solidFill>
                <a:srgbClr val="999999"/>
              </a:solidFill>
              <a:latin typeface="Barlow Light"/>
              <a:ea typeface="Barlow Light"/>
              <a:cs typeface="Barlow Light"/>
              <a:sym typeface="Barlow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468" name="Google Shape;2468;p106"/>
          <p:cNvSpPr/>
          <p:nvPr/>
        </p:nvSpPr>
        <p:spPr>
          <a:xfrm>
            <a:off x="0" y="0"/>
            <a:ext cx="9144000" cy="6402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469" name="Google Shape;2469;p106"/>
          <p:cNvSpPr txBox="1"/>
          <p:nvPr/>
        </p:nvSpPr>
        <p:spPr>
          <a:xfrm>
            <a:off x="133350" y="0"/>
            <a:ext cx="8681400" cy="64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lt1"/>
                </a:solidFill>
                <a:latin typeface="Barlow"/>
                <a:ea typeface="Barlow"/>
                <a:cs typeface="Barlow"/>
                <a:sym typeface="Barlow"/>
              </a:rPr>
              <a:t>How Does A Health Facility Use Zipline Aerial Logistics?</a:t>
            </a:r>
            <a:endParaRPr sz="2000">
              <a:solidFill>
                <a:schemeClr val="lt1"/>
              </a:solidFill>
              <a:latin typeface="Barlow"/>
              <a:ea typeface="Barlow"/>
              <a:cs typeface="Barlow"/>
              <a:sym typeface="Barlow"/>
            </a:endParaRPr>
          </a:p>
        </p:txBody>
      </p:sp>
      <p:pic>
        <p:nvPicPr>
          <p:cNvPr id="2470" name="Google Shape;2470;p106"/>
          <p:cNvPicPr preferRelativeResize="0"/>
          <p:nvPr/>
        </p:nvPicPr>
        <p:blipFill>
          <a:blip r:embed="rId3">
            <a:alphaModFix/>
          </a:blip>
          <a:stretch>
            <a:fillRect/>
          </a:stretch>
        </p:blipFill>
        <p:spPr>
          <a:xfrm>
            <a:off x="0" y="1066557"/>
            <a:ext cx="9144000" cy="3315186"/>
          </a:xfrm>
          <a:prstGeom prst="rect">
            <a:avLst/>
          </a:prstGeom>
          <a:noFill/>
          <a:ln>
            <a:noFill/>
          </a:ln>
        </p:spPr>
      </p:pic>
      <p:sp>
        <p:nvSpPr>
          <p:cNvPr id="2471" name="Google Shape;2471;p106"/>
          <p:cNvSpPr txBox="1"/>
          <p:nvPr/>
        </p:nvSpPr>
        <p:spPr>
          <a:xfrm>
            <a:off x="7901075" y="3766150"/>
            <a:ext cx="10671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595959"/>
                </a:solidFill>
                <a:latin typeface="Barlow"/>
                <a:ea typeface="Barlow"/>
                <a:cs typeface="Barlow"/>
                <a:sym typeface="Barlow"/>
              </a:rPr>
              <a:t>Package is Recovered</a:t>
            </a:r>
            <a:endParaRPr>
              <a:solidFill>
                <a:srgbClr val="595959"/>
              </a:solidFill>
              <a:latin typeface="Barlow"/>
              <a:ea typeface="Barlow"/>
              <a:cs typeface="Barlow"/>
              <a:sym typeface="Barlow"/>
            </a:endParaRPr>
          </a:p>
        </p:txBody>
      </p:sp>
      <p:sp>
        <p:nvSpPr>
          <p:cNvPr id="2472" name="Google Shape;2472;p106"/>
          <p:cNvSpPr txBox="1"/>
          <p:nvPr/>
        </p:nvSpPr>
        <p:spPr>
          <a:xfrm>
            <a:off x="404175" y="3766150"/>
            <a:ext cx="10671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595959"/>
                </a:solidFill>
                <a:latin typeface="Barlow"/>
                <a:ea typeface="Barlow"/>
                <a:cs typeface="Barlow"/>
                <a:sym typeface="Barlow"/>
              </a:rPr>
              <a:t>Order is Placed</a:t>
            </a:r>
            <a:endParaRPr>
              <a:solidFill>
                <a:srgbClr val="595959"/>
              </a:solidFill>
              <a:latin typeface="Barlow"/>
              <a:ea typeface="Barlow"/>
              <a:cs typeface="Barlow"/>
              <a:sym typeface="Barlow"/>
            </a:endParaRPr>
          </a:p>
        </p:txBody>
      </p:sp>
      <p:sp>
        <p:nvSpPr>
          <p:cNvPr id="2473" name="Google Shape;2473;p106"/>
          <p:cNvSpPr txBox="1"/>
          <p:nvPr/>
        </p:nvSpPr>
        <p:spPr>
          <a:xfrm>
            <a:off x="2175150" y="3766150"/>
            <a:ext cx="10671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595959"/>
                </a:solidFill>
                <a:latin typeface="Barlow"/>
                <a:ea typeface="Barlow"/>
                <a:cs typeface="Barlow"/>
                <a:sym typeface="Barlow"/>
              </a:rPr>
              <a:t>Packed in Minutes</a:t>
            </a:r>
            <a:endParaRPr>
              <a:solidFill>
                <a:srgbClr val="595959"/>
              </a:solidFill>
              <a:latin typeface="Barlow"/>
              <a:ea typeface="Barlow"/>
              <a:cs typeface="Barlow"/>
              <a:sym typeface="Barlow"/>
            </a:endParaRPr>
          </a:p>
        </p:txBody>
      </p:sp>
      <p:sp>
        <p:nvSpPr>
          <p:cNvPr id="2474" name="Google Shape;2474;p106"/>
          <p:cNvSpPr txBox="1"/>
          <p:nvPr/>
        </p:nvSpPr>
        <p:spPr>
          <a:xfrm>
            <a:off x="4098400" y="3766150"/>
            <a:ext cx="10671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595959"/>
                </a:solidFill>
                <a:latin typeface="Barlow"/>
                <a:ea typeface="Barlow"/>
                <a:cs typeface="Barlow"/>
                <a:sym typeface="Barlow"/>
              </a:rPr>
              <a:t>Drone is Launched</a:t>
            </a:r>
            <a:endParaRPr>
              <a:solidFill>
                <a:srgbClr val="595959"/>
              </a:solidFill>
              <a:latin typeface="Barlow"/>
              <a:ea typeface="Barlow"/>
              <a:cs typeface="Barlow"/>
              <a:sym typeface="Barlow"/>
            </a:endParaRPr>
          </a:p>
        </p:txBody>
      </p:sp>
      <p:sp>
        <p:nvSpPr>
          <p:cNvPr id="2475" name="Google Shape;2475;p106"/>
          <p:cNvSpPr txBox="1"/>
          <p:nvPr/>
        </p:nvSpPr>
        <p:spPr>
          <a:xfrm>
            <a:off x="5854975" y="3766150"/>
            <a:ext cx="13566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595959"/>
                </a:solidFill>
                <a:latin typeface="Barlow"/>
                <a:ea typeface="Barlow"/>
                <a:cs typeface="Barlow"/>
                <a:sym typeface="Barlow"/>
              </a:rPr>
              <a:t>Direct Delivery by Parachute </a:t>
            </a:r>
            <a:endParaRPr>
              <a:solidFill>
                <a:srgbClr val="595959"/>
              </a:solidFill>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p105"/>
          <p:cNvSpPr txBox="1"/>
          <p:nvPr/>
        </p:nvSpPr>
        <p:spPr>
          <a:xfrm>
            <a:off x="315825" y="1968150"/>
            <a:ext cx="2517900" cy="60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Barlow"/>
                <a:ea typeface="Barlow"/>
                <a:cs typeface="Barlow"/>
                <a:sym typeface="Barlow"/>
              </a:rPr>
              <a:t>Reduction</a:t>
            </a:r>
            <a:r>
              <a:rPr lang="en" sz="1200">
                <a:solidFill>
                  <a:schemeClr val="dk1"/>
                </a:solidFill>
                <a:latin typeface="Barlow"/>
                <a:ea typeface="Barlow"/>
                <a:cs typeface="Barlow"/>
                <a:sym typeface="Barlow"/>
              </a:rPr>
              <a:t> in overall supply chain expenses</a:t>
            </a:r>
            <a:endParaRPr sz="1200">
              <a:solidFill>
                <a:schemeClr val="dk1"/>
              </a:solidFill>
              <a:latin typeface="Barlow"/>
              <a:ea typeface="Barlow"/>
              <a:cs typeface="Barlow"/>
              <a:sym typeface="Barlow"/>
            </a:endParaRPr>
          </a:p>
        </p:txBody>
      </p:sp>
      <p:sp>
        <p:nvSpPr>
          <p:cNvPr id="2444" name="Google Shape;2444;p105"/>
          <p:cNvSpPr txBox="1"/>
          <p:nvPr/>
        </p:nvSpPr>
        <p:spPr>
          <a:xfrm>
            <a:off x="6513200" y="4024050"/>
            <a:ext cx="2591700" cy="108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Barlow"/>
                <a:ea typeface="Barlow"/>
                <a:cs typeface="Barlow"/>
                <a:sym typeface="Barlow"/>
              </a:rPr>
              <a:t>Empower your supply chain planning </a:t>
            </a:r>
            <a:r>
              <a:rPr lang="en" sz="1200">
                <a:solidFill>
                  <a:schemeClr val="dk1"/>
                </a:solidFill>
                <a:latin typeface="Barlow"/>
                <a:ea typeface="Barlow"/>
                <a:cs typeface="Barlow"/>
                <a:sym typeface="Barlow"/>
              </a:rPr>
              <a:t>by improving forecasting and creating more flexible tolerances</a:t>
            </a:r>
            <a:endParaRPr sz="1200">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1200" b="1">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1200" b="1">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1200" b="1">
              <a:solidFill>
                <a:schemeClr val="dk1"/>
              </a:solidFill>
              <a:latin typeface="Proxima Nova"/>
              <a:ea typeface="Proxima Nova"/>
              <a:cs typeface="Proxima Nova"/>
              <a:sym typeface="Proxima Nova"/>
            </a:endParaRPr>
          </a:p>
        </p:txBody>
      </p:sp>
      <p:sp>
        <p:nvSpPr>
          <p:cNvPr id="2445" name="Google Shape;2445;p105"/>
          <p:cNvSpPr/>
          <p:nvPr/>
        </p:nvSpPr>
        <p:spPr>
          <a:xfrm>
            <a:off x="0" y="0"/>
            <a:ext cx="9144000" cy="6402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446" name="Google Shape;2446;p105"/>
          <p:cNvSpPr txBox="1"/>
          <p:nvPr/>
        </p:nvSpPr>
        <p:spPr>
          <a:xfrm>
            <a:off x="133350" y="0"/>
            <a:ext cx="8681400" cy="64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lt1"/>
                </a:solidFill>
                <a:latin typeface="Barlow"/>
                <a:ea typeface="Barlow"/>
                <a:cs typeface="Barlow"/>
                <a:sym typeface="Barlow"/>
              </a:rPr>
              <a:t>Driving Continuous Improvement Across the Health System</a:t>
            </a:r>
            <a:endParaRPr sz="2000">
              <a:solidFill>
                <a:schemeClr val="lt1"/>
              </a:solidFill>
              <a:latin typeface="Barlow"/>
              <a:ea typeface="Barlow"/>
              <a:cs typeface="Barlow"/>
              <a:sym typeface="Barlow"/>
            </a:endParaRPr>
          </a:p>
        </p:txBody>
      </p:sp>
      <p:pic>
        <p:nvPicPr>
          <p:cNvPr id="2447" name="Google Shape;2447;p105"/>
          <p:cNvPicPr preferRelativeResize="0"/>
          <p:nvPr/>
        </p:nvPicPr>
        <p:blipFill>
          <a:blip r:embed="rId3">
            <a:alphaModFix/>
          </a:blip>
          <a:stretch>
            <a:fillRect/>
          </a:stretch>
        </p:blipFill>
        <p:spPr>
          <a:xfrm>
            <a:off x="1032325" y="850725"/>
            <a:ext cx="1084876" cy="1084876"/>
          </a:xfrm>
          <a:prstGeom prst="rect">
            <a:avLst/>
          </a:prstGeom>
          <a:noFill/>
          <a:ln>
            <a:noFill/>
          </a:ln>
        </p:spPr>
      </p:pic>
      <p:pic>
        <p:nvPicPr>
          <p:cNvPr id="2448" name="Google Shape;2448;p105"/>
          <p:cNvPicPr preferRelativeResize="0"/>
          <p:nvPr/>
        </p:nvPicPr>
        <p:blipFill>
          <a:blip r:embed="rId4">
            <a:alphaModFix/>
          </a:blip>
          <a:stretch>
            <a:fillRect/>
          </a:stretch>
        </p:blipFill>
        <p:spPr>
          <a:xfrm>
            <a:off x="7262750" y="748950"/>
            <a:ext cx="1219200" cy="1219200"/>
          </a:xfrm>
          <a:prstGeom prst="rect">
            <a:avLst/>
          </a:prstGeom>
          <a:noFill/>
          <a:ln>
            <a:noFill/>
          </a:ln>
        </p:spPr>
      </p:pic>
      <p:pic>
        <p:nvPicPr>
          <p:cNvPr id="2449" name="Google Shape;2449;p105" descr="Snowflake Icon 149752"/>
          <p:cNvPicPr preferRelativeResize="0"/>
          <p:nvPr/>
        </p:nvPicPr>
        <p:blipFill>
          <a:blip r:embed="rId5">
            <a:alphaModFix/>
          </a:blip>
          <a:stretch>
            <a:fillRect/>
          </a:stretch>
        </p:blipFill>
        <p:spPr>
          <a:xfrm>
            <a:off x="1136583" y="2889172"/>
            <a:ext cx="990991" cy="990991"/>
          </a:xfrm>
          <a:prstGeom prst="rect">
            <a:avLst/>
          </a:prstGeom>
          <a:noFill/>
          <a:ln>
            <a:noFill/>
          </a:ln>
        </p:spPr>
      </p:pic>
      <p:pic>
        <p:nvPicPr>
          <p:cNvPr id="2450" name="Google Shape;2450;p105" descr="warehouse Icon 2673586"/>
          <p:cNvPicPr preferRelativeResize="0"/>
          <p:nvPr/>
        </p:nvPicPr>
        <p:blipFill>
          <a:blip r:embed="rId6">
            <a:alphaModFix/>
          </a:blip>
          <a:stretch>
            <a:fillRect/>
          </a:stretch>
        </p:blipFill>
        <p:spPr>
          <a:xfrm>
            <a:off x="4312038" y="2828900"/>
            <a:ext cx="1051275" cy="1051275"/>
          </a:xfrm>
          <a:prstGeom prst="rect">
            <a:avLst/>
          </a:prstGeom>
          <a:noFill/>
          <a:ln>
            <a:noFill/>
          </a:ln>
        </p:spPr>
      </p:pic>
      <p:pic>
        <p:nvPicPr>
          <p:cNvPr id="2451" name="Google Shape;2451;p105" descr="Supply Chain Icon 2764698"/>
          <p:cNvPicPr preferRelativeResize="0"/>
          <p:nvPr/>
        </p:nvPicPr>
        <p:blipFill>
          <a:blip r:embed="rId7">
            <a:alphaModFix/>
          </a:blip>
          <a:stretch>
            <a:fillRect/>
          </a:stretch>
        </p:blipFill>
        <p:spPr>
          <a:xfrm>
            <a:off x="7313550" y="2859038"/>
            <a:ext cx="990991" cy="990991"/>
          </a:xfrm>
          <a:prstGeom prst="rect">
            <a:avLst/>
          </a:prstGeom>
          <a:noFill/>
          <a:ln>
            <a:noFill/>
          </a:ln>
        </p:spPr>
      </p:pic>
      <p:sp>
        <p:nvSpPr>
          <p:cNvPr id="2452" name="Google Shape;2452;p105"/>
          <p:cNvSpPr txBox="1"/>
          <p:nvPr/>
        </p:nvSpPr>
        <p:spPr>
          <a:xfrm>
            <a:off x="3668088" y="1968150"/>
            <a:ext cx="2225700" cy="60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a:solidFill>
                  <a:schemeClr val="dk1"/>
                </a:solidFill>
                <a:latin typeface="Barlow"/>
                <a:ea typeface="Barlow"/>
                <a:cs typeface="Barlow"/>
                <a:sym typeface="Barlow"/>
              </a:rPr>
              <a:t>Up to </a:t>
            </a:r>
            <a:r>
              <a:rPr lang="en" sz="1200" b="1">
                <a:solidFill>
                  <a:schemeClr val="dk1"/>
                </a:solidFill>
                <a:latin typeface="Barlow"/>
                <a:ea typeface="Barlow"/>
                <a:cs typeface="Barlow"/>
                <a:sym typeface="Barlow"/>
              </a:rPr>
              <a:t>95% wastage reduction </a:t>
            </a:r>
            <a:r>
              <a:rPr lang="en" sz="1200">
                <a:solidFill>
                  <a:schemeClr val="dk1"/>
                </a:solidFill>
                <a:latin typeface="Barlow"/>
                <a:ea typeface="Barlow"/>
                <a:cs typeface="Barlow"/>
                <a:sym typeface="Barlow"/>
              </a:rPr>
              <a:t>due to reduction in expiries and optimization of safety stock</a:t>
            </a:r>
            <a:endParaRPr sz="1200">
              <a:solidFill>
                <a:schemeClr val="dk1"/>
              </a:solidFill>
              <a:latin typeface="Barlow"/>
              <a:ea typeface="Barlow"/>
              <a:cs typeface="Barlow"/>
              <a:sym typeface="Barlow"/>
            </a:endParaRPr>
          </a:p>
        </p:txBody>
      </p:sp>
      <p:sp>
        <p:nvSpPr>
          <p:cNvPr id="2453" name="Google Shape;2453;p105"/>
          <p:cNvSpPr txBox="1"/>
          <p:nvPr/>
        </p:nvSpPr>
        <p:spPr>
          <a:xfrm>
            <a:off x="6728150" y="1968150"/>
            <a:ext cx="2288400" cy="60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Barlow"/>
                <a:ea typeface="Barlow"/>
                <a:cs typeface="Barlow"/>
                <a:sym typeface="Barlow"/>
              </a:rPr>
              <a:t>Service all </a:t>
            </a:r>
            <a:r>
              <a:rPr lang="en" sz="1200" b="1" i="1">
                <a:solidFill>
                  <a:schemeClr val="dk1"/>
                </a:solidFill>
                <a:latin typeface="Barlow"/>
                <a:ea typeface="Barlow"/>
                <a:cs typeface="Barlow"/>
                <a:sym typeface="Barlow"/>
              </a:rPr>
              <a:t>Hard To Reach </a:t>
            </a:r>
            <a:r>
              <a:rPr lang="en" sz="1200" b="1">
                <a:solidFill>
                  <a:schemeClr val="dk1"/>
                </a:solidFill>
                <a:latin typeface="Barlow"/>
                <a:ea typeface="Barlow"/>
                <a:cs typeface="Barlow"/>
                <a:sym typeface="Barlow"/>
              </a:rPr>
              <a:t>facilities with ease</a:t>
            </a:r>
            <a:endParaRPr sz="1200" b="1">
              <a:solidFill>
                <a:schemeClr val="dk1"/>
              </a:solidFill>
              <a:latin typeface="Barlow"/>
              <a:ea typeface="Barlow"/>
              <a:cs typeface="Barlow"/>
              <a:sym typeface="Barlow"/>
            </a:endParaRPr>
          </a:p>
          <a:p>
            <a:pPr marL="0" lvl="0" indent="0" algn="ctr" rtl="0">
              <a:lnSpc>
                <a:spcPct val="115000"/>
              </a:lnSpc>
              <a:spcBef>
                <a:spcPts val="0"/>
              </a:spcBef>
              <a:spcAft>
                <a:spcPts val="0"/>
              </a:spcAft>
              <a:buNone/>
            </a:pPr>
            <a:endParaRPr sz="1200" b="1">
              <a:solidFill>
                <a:schemeClr val="dk1"/>
              </a:solidFill>
              <a:latin typeface="Barlow"/>
              <a:ea typeface="Barlow"/>
              <a:cs typeface="Barlow"/>
              <a:sym typeface="Barlow"/>
            </a:endParaRPr>
          </a:p>
        </p:txBody>
      </p:sp>
      <p:sp>
        <p:nvSpPr>
          <p:cNvPr id="2454" name="Google Shape;2454;p105"/>
          <p:cNvSpPr txBox="1"/>
          <p:nvPr/>
        </p:nvSpPr>
        <p:spPr>
          <a:xfrm>
            <a:off x="430575" y="4024050"/>
            <a:ext cx="2591700" cy="60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Barlow"/>
                <a:ea typeface="Barlow"/>
                <a:cs typeface="Barlow"/>
                <a:sym typeface="Barlow"/>
              </a:rPr>
              <a:t>Reliable cold chain infrastructure- </a:t>
            </a:r>
            <a:r>
              <a:rPr lang="en" sz="1200">
                <a:solidFill>
                  <a:schemeClr val="dk1"/>
                </a:solidFill>
                <a:latin typeface="Barlow"/>
                <a:ea typeface="Barlow"/>
                <a:cs typeface="Barlow"/>
                <a:sym typeface="Barlow"/>
              </a:rPr>
              <a:t>ready to use, delivered within an hour without the need for CCE at the health facility </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None/>
            </a:pPr>
            <a:endParaRPr sz="1200" b="1">
              <a:solidFill>
                <a:schemeClr val="dk1"/>
              </a:solidFill>
              <a:latin typeface="Proxima Nova"/>
              <a:ea typeface="Proxima Nova"/>
              <a:cs typeface="Proxima Nova"/>
              <a:sym typeface="Proxima Nova"/>
            </a:endParaRPr>
          </a:p>
        </p:txBody>
      </p:sp>
      <p:sp>
        <p:nvSpPr>
          <p:cNvPr id="2455" name="Google Shape;2455;p105"/>
          <p:cNvSpPr txBox="1"/>
          <p:nvPr/>
        </p:nvSpPr>
        <p:spPr>
          <a:xfrm>
            <a:off x="3434875" y="4024050"/>
            <a:ext cx="2805600" cy="60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Barlow"/>
                <a:ea typeface="Barlow"/>
                <a:cs typeface="Barlow"/>
                <a:sym typeface="Barlow"/>
              </a:rPr>
              <a:t>Add new scalable cGDP warehouses </a:t>
            </a:r>
            <a:r>
              <a:rPr lang="en" sz="1200">
                <a:solidFill>
                  <a:schemeClr val="dk1"/>
                </a:solidFill>
                <a:latin typeface="Barlow"/>
                <a:ea typeface="Barlow"/>
                <a:cs typeface="Barlow"/>
                <a:sym typeface="Barlow"/>
              </a:rPr>
              <a:t>(Current Good Distribution Practices)</a:t>
            </a:r>
            <a:endParaRPr sz="1200">
              <a:solidFill>
                <a:schemeClr val="dk1"/>
              </a:solidFill>
              <a:latin typeface="Barlow"/>
              <a:ea typeface="Barlow"/>
              <a:cs typeface="Barlow"/>
              <a:sym typeface="Barlow"/>
            </a:endParaRPr>
          </a:p>
        </p:txBody>
      </p:sp>
      <p:sp>
        <p:nvSpPr>
          <p:cNvPr id="2456" name="Google Shape;2456;p105"/>
          <p:cNvSpPr/>
          <p:nvPr/>
        </p:nvSpPr>
        <p:spPr>
          <a:xfrm rot="5400000">
            <a:off x="1557685" y="1277100"/>
            <a:ext cx="34200" cy="1282800"/>
          </a:xfrm>
          <a:prstGeom prst="rect">
            <a:avLst/>
          </a:prstGeom>
          <a:solidFill>
            <a:srgbClr val="E7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05"/>
          <p:cNvSpPr/>
          <p:nvPr/>
        </p:nvSpPr>
        <p:spPr>
          <a:xfrm rot="5400000">
            <a:off x="1557685" y="3323550"/>
            <a:ext cx="34200" cy="1282800"/>
          </a:xfrm>
          <a:prstGeom prst="rect">
            <a:avLst/>
          </a:prstGeom>
          <a:solidFill>
            <a:srgbClr val="E7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05"/>
          <p:cNvSpPr/>
          <p:nvPr/>
        </p:nvSpPr>
        <p:spPr>
          <a:xfrm rot="5400000">
            <a:off x="4820573" y="1277100"/>
            <a:ext cx="34200" cy="1282800"/>
          </a:xfrm>
          <a:prstGeom prst="rect">
            <a:avLst/>
          </a:prstGeom>
          <a:solidFill>
            <a:srgbClr val="E7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05"/>
          <p:cNvSpPr/>
          <p:nvPr/>
        </p:nvSpPr>
        <p:spPr>
          <a:xfrm rot="5400000">
            <a:off x="7855248" y="1277100"/>
            <a:ext cx="34200" cy="1282800"/>
          </a:xfrm>
          <a:prstGeom prst="rect">
            <a:avLst/>
          </a:prstGeom>
          <a:solidFill>
            <a:srgbClr val="E7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05"/>
          <p:cNvSpPr/>
          <p:nvPr/>
        </p:nvSpPr>
        <p:spPr>
          <a:xfrm rot="5400000">
            <a:off x="4820573" y="3323550"/>
            <a:ext cx="34200" cy="1282800"/>
          </a:xfrm>
          <a:prstGeom prst="rect">
            <a:avLst/>
          </a:prstGeom>
          <a:solidFill>
            <a:srgbClr val="E7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05"/>
          <p:cNvSpPr/>
          <p:nvPr/>
        </p:nvSpPr>
        <p:spPr>
          <a:xfrm rot="5400000">
            <a:off x="7791948" y="3323550"/>
            <a:ext cx="34200" cy="1282800"/>
          </a:xfrm>
          <a:prstGeom prst="rect">
            <a:avLst/>
          </a:prstGeom>
          <a:solidFill>
            <a:srgbClr val="E7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62" name="Google Shape;2462;p105"/>
          <p:cNvPicPr preferRelativeResize="0"/>
          <p:nvPr/>
        </p:nvPicPr>
        <p:blipFill>
          <a:blip r:embed="rId8">
            <a:alphaModFix/>
          </a:blip>
          <a:stretch>
            <a:fillRect/>
          </a:stretch>
        </p:blipFill>
        <p:spPr>
          <a:xfrm>
            <a:off x="4386600" y="907475"/>
            <a:ext cx="902150" cy="902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2382" name="Google Shape;2382;p103"/>
          <p:cNvSpPr/>
          <p:nvPr/>
        </p:nvSpPr>
        <p:spPr>
          <a:xfrm>
            <a:off x="-19575" y="100"/>
            <a:ext cx="20229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03"/>
          <p:cNvSpPr/>
          <p:nvPr/>
        </p:nvSpPr>
        <p:spPr>
          <a:xfrm>
            <a:off x="0" y="0"/>
            <a:ext cx="9144000" cy="5292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384" name="Google Shape;2384;p103"/>
          <p:cNvSpPr txBox="1"/>
          <p:nvPr/>
        </p:nvSpPr>
        <p:spPr>
          <a:xfrm>
            <a:off x="200025" y="59943"/>
            <a:ext cx="8943900" cy="4764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Clr>
                <a:schemeClr val="dk1"/>
              </a:buClr>
              <a:buSzPts val="1100"/>
              <a:buFont typeface="Arial"/>
              <a:buNone/>
            </a:pPr>
            <a:r>
              <a:rPr lang="en" sz="2100">
                <a:solidFill>
                  <a:schemeClr val="lt1"/>
                </a:solidFill>
                <a:latin typeface="Barlow Medium"/>
                <a:ea typeface="Barlow Medium"/>
                <a:cs typeface="Barlow Medium"/>
                <a:sym typeface="Barlow Medium"/>
              </a:rPr>
              <a:t>SCALING EXPONENTIALLY IN SERVICE OF EQUITABLE HEALTH ACCESS</a:t>
            </a:r>
            <a:endParaRPr sz="2100">
              <a:solidFill>
                <a:srgbClr val="FFFFFF"/>
              </a:solidFill>
              <a:latin typeface="Barlow Medium"/>
              <a:ea typeface="Barlow Medium"/>
              <a:cs typeface="Barlow Medium"/>
              <a:sym typeface="Barlow Medium"/>
            </a:endParaRPr>
          </a:p>
        </p:txBody>
      </p:sp>
      <p:sp>
        <p:nvSpPr>
          <p:cNvPr id="2385" name="Google Shape;2385;p103"/>
          <p:cNvSpPr txBox="1"/>
          <p:nvPr/>
        </p:nvSpPr>
        <p:spPr>
          <a:xfrm>
            <a:off x="112200" y="4993650"/>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800">
                <a:solidFill>
                  <a:srgbClr val="999999"/>
                </a:solidFill>
                <a:latin typeface="Barlow Light"/>
                <a:ea typeface="Barlow Light"/>
                <a:cs typeface="Barlow Light"/>
                <a:sym typeface="Barlow Light"/>
              </a:rPr>
              <a:t>Zipline proprietary &amp; confidential.  © 2021 Zipline International Inc.  All rights reserved.</a:t>
            </a:r>
            <a:endParaRPr sz="800">
              <a:solidFill>
                <a:srgbClr val="999999"/>
              </a:solidFill>
              <a:latin typeface="Barlow Light"/>
              <a:ea typeface="Barlow Light"/>
              <a:cs typeface="Barlow Light"/>
              <a:sym typeface="Barlow Light"/>
            </a:endParaRPr>
          </a:p>
        </p:txBody>
      </p:sp>
      <p:sp>
        <p:nvSpPr>
          <p:cNvPr id="2386" name="Google Shape;2386;p103"/>
          <p:cNvSpPr/>
          <p:nvPr/>
        </p:nvSpPr>
        <p:spPr>
          <a:xfrm>
            <a:off x="2123450" y="913238"/>
            <a:ext cx="6215908" cy="3562419"/>
          </a:xfrm>
          <a:custGeom>
            <a:avLst/>
            <a:gdLst/>
            <a:ahLst/>
            <a:cxnLst/>
            <a:rect l="l" t="t" r="r" b="b"/>
            <a:pathLst>
              <a:path w="249936" h="149352" extrusionOk="0">
                <a:moveTo>
                  <a:pt x="0" y="149352"/>
                </a:moveTo>
                <a:cubicBezTo>
                  <a:pt x="10859" y="149035"/>
                  <a:pt x="44895" y="148717"/>
                  <a:pt x="65151" y="147447"/>
                </a:cubicBezTo>
                <a:cubicBezTo>
                  <a:pt x="85408" y="146177"/>
                  <a:pt x="105220" y="144971"/>
                  <a:pt x="121539" y="141732"/>
                </a:cubicBezTo>
                <a:cubicBezTo>
                  <a:pt x="137859" y="138494"/>
                  <a:pt x="149987" y="135192"/>
                  <a:pt x="163068" y="128016"/>
                </a:cubicBezTo>
                <a:cubicBezTo>
                  <a:pt x="176149" y="120841"/>
                  <a:pt x="189738" y="109792"/>
                  <a:pt x="200025" y="98679"/>
                </a:cubicBezTo>
                <a:cubicBezTo>
                  <a:pt x="210312" y="87567"/>
                  <a:pt x="216472" y="77788"/>
                  <a:pt x="224790" y="61341"/>
                </a:cubicBezTo>
                <a:cubicBezTo>
                  <a:pt x="233109" y="44895"/>
                  <a:pt x="245745" y="10224"/>
                  <a:pt x="249936" y="0"/>
                </a:cubicBezTo>
              </a:path>
            </a:pathLst>
          </a:custGeom>
          <a:noFill/>
          <a:ln w="28575" cap="flat" cmpd="sng">
            <a:solidFill>
              <a:srgbClr val="B7B7B7"/>
            </a:solidFill>
            <a:prstDash val="solid"/>
            <a:round/>
            <a:headEnd type="none" w="med" len="med"/>
            <a:tailEnd type="none" w="med" len="med"/>
          </a:ln>
        </p:spPr>
      </p:sp>
      <p:sp>
        <p:nvSpPr>
          <p:cNvPr id="2387" name="Google Shape;2387;p103"/>
          <p:cNvSpPr txBox="1"/>
          <p:nvPr/>
        </p:nvSpPr>
        <p:spPr>
          <a:xfrm>
            <a:off x="1884878" y="4725205"/>
            <a:ext cx="851100" cy="24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73C3E"/>
                </a:solidFill>
                <a:latin typeface="Barlow Medium"/>
                <a:ea typeface="Barlow Medium"/>
                <a:cs typeface="Barlow Medium"/>
                <a:sym typeface="Barlow Medium"/>
              </a:rPr>
              <a:t>2017</a:t>
            </a:r>
            <a:endParaRPr>
              <a:solidFill>
                <a:srgbClr val="E73C3E"/>
              </a:solidFill>
              <a:latin typeface="Barlow Medium"/>
              <a:ea typeface="Barlow Medium"/>
              <a:cs typeface="Barlow Medium"/>
              <a:sym typeface="Barlow Medium"/>
            </a:endParaRPr>
          </a:p>
        </p:txBody>
      </p:sp>
      <p:sp>
        <p:nvSpPr>
          <p:cNvPr id="2388" name="Google Shape;2388;p103"/>
          <p:cNvSpPr txBox="1"/>
          <p:nvPr/>
        </p:nvSpPr>
        <p:spPr>
          <a:xfrm>
            <a:off x="3200551" y="4725205"/>
            <a:ext cx="851100" cy="24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73C3E"/>
                </a:solidFill>
                <a:latin typeface="Barlow Medium"/>
                <a:ea typeface="Barlow Medium"/>
                <a:cs typeface="Barlow Medium"/>
                <a:sym typeface="Barlow Medium"/>
              </a:rPr>
              <a:t>2018</a:t>
            </a:r>
            <a:endParaRPr>
              <a:solidFill>
                <a:srgbClr val="E73C3E"/>
              </a:solidFill>
              <a:latin typeface="Barlow Medium"/>
              <a:ea typeface="Barlow Medium"/>
              <a:cs typeface="Barlow Medium"/>
              <a:sym typeface="Barlow Medium"/>
            </a:endParaRPr>
          </a:p>
        </p:txBody>
      </p:sp>
      <p:sp>
        <p:nvSpPr>
          <p:cNvPr id="2389" name="Google Shape;2389;p103"/>
          <p:cNvSpPr txBox="1"/>
          <p:nvPr/>
        </p:nvSpPr>
        <p:spPr>
          <a:xfrm>
            <a:off x="4523408" y="4725205"/>
            <a:ext cx="851100" cy="24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73C3E"/>
                </a:solidFill>
                <a:latin typeface="Barlow Medium"/>
                <a:ea typeface="Barlow Medium"/>
                <a:cs typeface="Barlow Medium"/>
                <a:sym typeface="Barlow Medium"/>
              </a:rPr>
              <a:t>2019</a:t>
            </a:r>
            <a:endParaRPr>
              <a:solidFill>
                <a:srgbClr val="E73C3E"/>
              </a:solidFill>
              <a:latin typeface="Barlow Medium"/>
              <a:ea typeface="Barlow Medium"/>
              <a:cs typeface="Barlow Medium"/>
              <a:sym typeface="Barlow Medium"/>
            </a:endParaRPr>
          </a:p>
        </p:txBody>
      </p:sp>
      <p:sp>
        <p:nvSpPr>
          <p:cNvPr id="2390" name="Google Shape;2390;p103"/>
          <p:cNvSpPr txBox="1"/>
          <p:nvPr/>
        </p:nvSpPr>
        <p:spPr>
          <a:xfrm>
            <a:off x="5825961" y="4725205"/>
            <a:ext cx="851100" cy="24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73C3E"/>
                </a:solidFill>
                <a:latin typeface="Barlow Medium"/>
                <a:ea typeface="Barlow Medium"/>
                <a:cs typeface="Barlow Medium"/>
                <a:sym typeface="Barlow Medium"/>
              </a:rPr>
              <a:t>2020</a:t>
            </a:r>
            <a:endParaRPr>
              <a:solidFill>
                <a:srgbClr val="E73C3E"/>
              </a:solidFill>
              <a:latin typeface="Barlow Medium"/>
              <a:ea typeface="Barlow Medium"/>
              <a:cs typeface="Barlow Medium"/>
              <a:sym typeface="Barlow Medium"/>
            </a:endParaRPr>
          </a:p>
        </p:txBody>
      </p:sp>
      <p:sp>
        <p:nvSpPr>
          <p:cNvPr id="2391" name="Google Shape;2391;p103"/>
          <p:cNvSpPr txBox="1"/>
          <p:nvPr/>
        </p:nvSpPr>
        <p:spPr>
          <a:xfrm>
            <a:off x="7141265" y="4725205"/>
            <a:ext cx="851100" cy="24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73C3E"/>
                </a:solidFill>
                <a:latin typeface="Barlow Medium"/>
                <a:ea typeface="Barlow Medium"/>
                <a:cs typeface="Barlow Medium"/>
                <a:sym typeface="Barlow Medium"/>
              </a:rPr>
              <a:t>2021</a:t>
            </a:r>
            <a:endParaRPr>
              <a:solidFill>
                <a:srgbClr val="E73C3E"/>
              </a:solidFill>
              <a:latin typeface="Barlow Medium"/>
              <a:ea typeface="Barlow Medium"/>
              <a:cs typeface="Barlow Medium"/>
              <a:sym typeface="Barlow Medium"/>
            </a:endParaRPr>
          </a:p>
        </p:txBody>
      </p:sp>
      <p:cxnSp>
        <p:nvCxnSpPr>
          <p:cNvPr id="2392" name="Google Shape;2392;p103"/>
          <p:cNvCxnSpPr/>
          <p:nvPr/>
        </p:nvCxnSpPr>
        <p:spPr>
          <a:xfrm rot="10800000" flipH="1">
            <a:off x="5181325" y="4175794"/>
            <a:ext cx="1800" cy="151500"/>
          </a:xfrm>
          <a:prstGeom prst="straightConnector1">
            <a:avLst/>
          </a:prstGeom>
          <a:noFill/>
          <a:ln w="9525" cap="flat" cmpd="sng">
            <a:solidFill>
              <a:srgbClr val="CC0000"/>
            </a:solidFill>
            <a:prstDash val="solid"/>
            <a:round/>
            <a:headEnd type="oval" w="med" len="med"/>
            <a:tailEnd type="none" w="med" len="med"/>
          </a:ln>
        </p:spPr>
      </p:cxnSp>
      <p:sp>
        <p:nvSpPr>
          <p:cNvPr id="2393" name="Google Shape;2393;p103"/>
          <p:cNvSpPr txBox="1"/>
          <p:nvPr/>
        </p:nvSpPr>
        <p:spPr>
          <a:xfrm>
            <a:off x="3877332" y="3649208"/>
            <a:ext cx="1022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Barlow"/>
                <a:ea typeface="Barlow"/>
                <a:cs typeface="Barlow"/>
                <a:sym typeface="Barlow"/>
              </a:rPr>
              <a:t>10,000 </a:t>
            </a:r>
            <a:endParaRPr b="1">
              <a:latin typeface="Barlow"/>
              <a:ea typeface="Barlow"/>
              <a:cs typeface="Barlow"/>
              <a:sym typeface="Barlow"/>
            </a:endParaRPr>
          </a:p>
          <a:p>
            <a:pPr marL="0" lvl="0" indent="0" algn="l" rtl="0">
              <a:spcBef>
                <a:spcPts val="0"/>
              </a:spcBef>
              <a:spcAft>
                <a:spcPts val="0"/>
              </a:spcAft>
              <a:buNone/>
            </a:pPr>
            <a:r>
              <a:rPr lang="en" sz="1000">
                <a:latin typeface="Barlow Light"/>
                <a:ea typeface="Barlow Light"/>
                <a:cs typeface="Barlow Light"/>
                <a:sym typeface="Barlow Light"/>
              </a:rPr>
              <a:t>March 2019</a:t>
            </a:r>
            <a:endParaRPr sz="1000">
              <a:latin typeface="Barlow Light"/>
              <a:ea typeface="Barlow Light"/>
              <a:cs typeface="Barlow Light"/>
              <a:sym typeface="Barlow Light"/>
            </a:endParaRPr>
          </a:p>
        </p:txBody>
      </p:sp>
      <p:cxnSp>
        <p:nvCxnSpPr>
          <p:cNvPr id="2394" name="Google Shape;2394;p103"/>
          <p:cNvCxnSpPr/>
          <p:nvPr/>
        </p:nvCxnSpPr>
        <p:spPr>
          <a:xfrm>
            <a:off x="2020550" y="4500050"/>
            <a:ext cx="6797400" cy="3600"/>
          </a:xfrm>
          <a:prstGeom prst="straightConnector1">
            <a:avLst/>
          </a:prstGeom>
          <a:noFill/>
          <a:ln w="9525" cap="flat" cmpd="sng">
            <a:solidFill>
              <a:srgbClr val="595959"/>
            </a:solidFill>
            <a:prstDash val="solid"/>
            <a:round/>
            <a:headEnd type="none" w="med" len="med"/>
            <a:tailEnd type="none" w="med" len="med"/>
          </a:ln>
        </p:spPr>
      </p:cxnSp>
      <p:cxnSp>
        <p:nvCxnSpPr>
          <p:cNvPr id="2395" name="Google Shape;2395;p103"/>
          <p:cNvCxnSpPr/>
          <p:nvPr/>
        </p:nvCxnSpPr>
        <p:spPr>
          <a:xfrm>
            <a:off x="4944575" y="4439934"/>
            <a:ext cx="0" cy="165600"/>
          </a:xfrm>
          <a:prstGeom prst="straightConnector1">
            <a:avLst/>
          </a:prstGeom>
          <a:noFill/>
          <a:ln w="9525" cap="flat" cmpd="sng">
            <a:solidFill>
              <a:srgbClr val="000000"/>
            </a:solidFill>
            <a:prstDash val="solid"/>
            <a:round/>
            <a:headEnd type="none" w="med" len="med"/>
            <a:tailEnd type="none" w="med" len="med"/>
          </a:ln>
        </p:spPr>
      </p:cxnSp>
      <p:cxnSp>
        <p:nvCxnSpPr>
          <p:cNvPr id="2396" name="Google Shape;2396;p103"/>
          <p:cNvCxnSpPr/>
          <p:nvPr/>
        </p:nvCxnSpPr>
        <p:spPr>
          <a:xfrm>
            <a:off x="6287423" y="4439934"/>
            <a:ext cx="0" cy="165600"/>
          </a:xfrm>
          <a:prstGeom prst="straightConnector1">
            <a:avLst/>
          </a:prstGeom>
          <a:noFill/>
          <a:ln w="9525" cap="flat" cmpd="sng">
            <a:solidFill>
              <a:srgbClr val="000000"/>
            </a:solidFill>
            <a:prstDash val="solid"/>
            <a:round/>
            <a:headEnd type="none" w="med" len="med"/>
            <a:tailEnd type="none" w="med" len="med"/>
          </a:ln>
        </p:spPr>
      </p:cxnSp>
      <p:cxnSp>
        <p:nvCxnSpPr>
          <p:cNvPr id="2397" name="Google Shape;2397;p103"/>
          <p:cNvCxnSpPr/>
          <p:nvPr/>
        </p:nvCxnSpPr>
        <p:spPr>
          <a:xfrm>
            <a:off x="3624188" y="4439934"/>
            <a:ext cx="0" cy="165600"/>
          </a:xfrm>
          <a:prstGeom prst="straightConnector1">
            <a:avLst/>
          </a:prstGeom>
          <a:noFill/>
          <a:ln w="9525" cap="flat" cmpd="sng">
            <a:solidFill>
              <a:srgbClr val="000000"/>
            </a:solidFill>
            <a:prstDash val="solid"/>
            <a:round/>
            <a:headEnd type="none" w="med" len="med"/>
            <a:tailEnd type="none" w="med" len="med"/>
          </a:ln>
        </p:spPr>
      </p:cxnSp>
      <p:cxnSp>
        <p:nvCxnSpPr>
          <p:cNvPr id="2398" name="Google Shape;2398;p103"/>
          <p:cNvCxnSpPr/>
          <p:nvPr/>
        </p:nvCxnSpPr>
        <p:spPr>
          <a:xfrm>
            <a:off x="2303800" y="4439934"/>
            <a:ext cx="0" cy="165600"/>
          </a:xfrm>
          <a:prstGeom prst="straightConnector1">
            <a:avLst/>
          </a:prstGeom>
          <a:noFill/>
          <a:ln w="9525" cap="flat" cmpd="sng">
            <a:solidFill>
              <a:srgbClr val="000000"/>
            </a:solidFill>
            <a:prstDash val="solid"/>
            <a:round/>
            <a:headEnd type="none" w="med" len="med"/>
            <a:tailEnd type="none" w="med" len="med"/>
          </a:ln>
        </p:spPr>
      </p:cxnSp>
      <p:cxnSp>
        <p:nvCxnSpPr>
          <p:cNvPr id="2399" name="Google Shape;2399;p103"/>
          <p:cNvCxnSpPr/>
          <p:nvPr/>
        </p:nvCxnSpPr>
        <p:spPr>
          <a:xfrm>
            <a:off x="7557708" y="4420709"/>
            <a:ext cx="0" cy="165600"/>
          </a:xfrm>
          <a:prstGeom prst="straightConnector1">
            <a:avLst/>
          </a:prstGeom>
          <a:noFill/>
          <a:ln w="9525" cap="flat" cmpd="sng">
            <a:solidFill>
              <a:srgbClr val="000000"/>
            </a:solidFill>
            <a:prstDash val="solid"/>
            <a:round/>
            <a:headEnd type="none" w="med" len="med"/>
            <a:tailEnd type="none" w="med" len="med"/>
          </a:ln>
        </p:spPr>
      </p:cxnSp>
      <p:cxnSp>
        <p:nvCxnSpPr>
          <p:cNvPr id="2400" name="Google Shape;2400;p103"/>
          <p:cNvCxnSpPr/>
          <p:nvPr/>
        </p:nvCxnSpPr>
        <p:spPr>
          <a:xfrm flipH="1">
            <a:off x="6441407" y="2348962"/>
            <a:ext cx="1322400" cy="4200"/>
          </a:xfrm>
          <a:prstGeom prst="straightConnector1">
            <a:avLst/>
          </a:prstGeom>
          <a:noFill/>
          <a:ln w="9525" cap="flat" cmpd="sng">
            <a:solidFill>
              <a:srgbClr val="CC0000"/>
            </a:solidFill>
            <a:prstDash val="solid"/>
            <a:round/>
            <a:headEnd type="oval" w="med" len="med"/>
            <a:tailEnd type="none" w="med" len="med"/>
          </a:ln>
        </p:spPr>
      </p:cxnSp>
      <p:sp>
        <p:nvSpPr>
          <p:cNvPr id="2401" name="Google Shape;2401;p103"/>
          <p:cNvSpPr txBox="1"/>
          <p:nvPr/>
        </p:nvSpPr>
        <p:spPr>
          <a:xfrm>
            <a:off x="6299558" y="1836760"/>
            <a:ext cx="1022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Barlow"/>
                <a:ea typeface="Barlow"/>
                <a:cs typeface="Barlow"/>
                <a:sym typeface="Barlow"/>
              </a:rPr>
              <a:t>100,000 </a:t>
            </a:r>
            <a:endParaRPr b="1">
              <a:latin typeface="Barlow"/>
              <a:ea typeface="Barlow"/>
              <a:cs typeface="Barlow"/>
              <a:sym typeface="Barlow"/>
            </a:endParaRPr>
          </a:p>
          <a:p>
            <a:pPr marL="0" lvl="0" indent="0" algn="ctr" rtl="0">
              <a:spcBef>
                <a:spcPts val="0"/>
              </a:spcBef>
              <a:spcAft>
                <a:spcPts val="0"/>
              </a:spcAft>
              <a:buNone/>
            </a:pPr>
            <a:r>
              <a:rPr lang="en" sz="1000">
                <a:latin typeface="Barlow Light"/>
                <a:ea typeface="Barlow Light"/>
                <a:cs typeface="Barlow Light"/>
                <a:sym typeface="Barlow Light"/>
              </a:rPr>
              <a:t>February 2021</a:t>
            </a:r>
            <a:endParaRPr sz="1000">
              <a:latin typeface="Barlow Light"/>
              <a:ea typeface="Barlow Light"/>
              <a:cs typeface="Barlow Light"/>
              <a:sym typeface="Barlow Light"/>
            </a:endParaRPr>
          </a:p>
        </p:txBody>
      </p:sp>
      <p:cxnSp>
        <p:nvCxnSpPr>
          <p:cNvPr id="2402" name="Google Shape;2402;p103"/>
          <p:cNvCxnSpPr/>
          <p:nvPr/>
        </p:nvCxnSpPr>
        <p:spPr>
          <a:xfrm flipH="1">
            <a:off x="5835700" y="3266299"/>
            <a:ext cx="1322400" cy="4200"/>
          </a:xfrm>
          <a:prstGeom prst="straightConnector1">
            <a:avLst/>
          </a:prstGeom>
          <a:noFill/>
          <a:ln w="9525" cap="flat" cmpd="sng">
            <a:solidFill>
              <a:srgbClr val="CC0000"/>
            </a:solidFill>
            <a:prstDash val="solid"/>
            <a:round/>
            <a:headEnd type="oval" w="med" len="med"/>
            <a:tailEnd type="none" w="med" len="med"/>
          </a:ln>
        </p:spPr>
      </p:cxnSp>
      <p:sp>
        <p:nvSpPr>
          <p:cNvPr id="2403" name="Google Shape;2403;p103"/>
          <p:cNvSpPr txBox="1"/>
          <p:nvPr/>
        </p:nvSpPr>
        <p:spPr>
          <a:xfrm>
            <a:off x="5703029" y="2747752"/>
            <a:ext cx="114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Barlow"/>
                <a:ea typeface="Barlow"/>
                <a:cs typeface="Barlow"/>
                <a:sym typeface="Barlow"/>
              </a:rPr>
              <a:t>50,000 </a:t>
            </a:r>
            <a:endParaRPr b="1">
              <a:latin typeface="Barlow"/>
              <a:ea typeface="Barlow"/>
              <a:cs typeface="Barlow"/>
              <a:sym typeface="Barlow"/>
            </a:endParaRPr>
          </a:p>
          <a:p>
            <a:pPr marL="0" lvl="0" indent="0" algn="ctr" rtl="0">
              <a:spcBef>
                <a:spcPts val="0"/>
              </a:spcBef>
              <a:spcAft>
                <a:spcPts val="0"/>
              </a:spcAft>
              <a:buNone/>
            </a:pPr>
            <a:r>
              <a:rPr lang="en" sz="1000">
                <a:latin typeface="Barlow Light"/>
                <a:ea typeface="Barlow Light"/>
                <a:cs typeface="Barlow Light"/>
                <a:sym typeface="Barlow Light"/>
              </a:rPr>
              <a:t>September 2020</a:t>
            </a:r>
            <a:endParaRPr sz="1000">
              <a:latin typeface="Barlow Light"/>
              <a:ea typeface="Barlow Light"/>
              <a:cs typeface="Barlow Light"/>
              <a:sym typeface="Barlow Light"/>
            </a:endParaRPr>
          </a:p>
        </p:txBody>
      </p:sp>
      <p:cxnSp>
        <p:nvCxnSpPr>
          <p:cNvPr id="2404" name="Google Shape;2404;p103"/>
          <p:cNvCxnSpPr/>
          <p:nvPr/>
        </p:nvCxnSpPr>
        <p:spPr>
          <a:xfrm rot="10800000">
            <a:off x="3978695" y="4177925"/>
            <a:ext cx="1204500" cy="0"/>
          </a:xfrm>
          <a:prstGeom prst="straightConnector1">
            <a:avLst/>
          </a:prstGeom>
          <a:noFill/>
          <a:ln w="9525" cap="flat" cmpd="sng">
            <a:solidFill>
              <a:srgbClr val="CC0000"/>
            </a:solidFill>
            <a:prstDash val="solid"/>
            <a:round/>
            <a:headEnd type="none" w="med" len="med"/>
            <a:tailEnd type="none" w="med" len="med"/>
          </a:ln>
        </p:spPr>
      </p:cxnSp>
      <p:cxnSp>
        <p:nvCxnSpPr>
          <p:cNvPr id="2405" name="Google Shape;2405;p103"/>
          <p:cNvCxnSpPr/>
          <p:nvPr/>
        </p:nvCxnSpPr>
        <p:spPr>
          <a:xfrm flipH="1">
            <a:off x="6805729" y="1580180"/>
            <a:ext cx="1322400" cy="4200"/>
          </a:xfrm>
          <a:prstGeom prst="straightConnector1">
            <a:avLst/>
          </a:prstGeom>
          <a:noFill/>
          <a:ln w="9525" cap="flat" cmpd="sng">
            <a:solidFill>
              <a:srgbClr val="CC0000"/>
            </a:solidFill>
            <a:prstDash val="solid"/>
            <a:round/>
            <a:headEnd type="oval" w="med" len="med"/>
            <a:tailEnd type="none" w="med" len="med"/>
          </a:ln>
        </p:spPr>
      </p:cxnSp>
      <p:sp>
        <p:nvSpPr>
          <p:cNvPr id="2406" name="Google Shape;2406;p103"/>
          <p:cNvSpPr/>
          <p:nvPr/>
        </p:nvSpPr>
        <p:spPr>
          <a:xfrm>
            <a:off x="7053460" y="3191902"/>
            <a:ext cx="153000" cy="1530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03"/>
          <p:cNvSpPr/>
          <p:nvPr/>
        </p:nvSpPr>
        <p:spPr>
          <a:xfrm>
            <a:off x="7619990" y="2236761"/>
            <a:ext cx="228600" cy="2286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03"/>
          <p:cNvSpPr txBox="1"/>
          <p:nvPr/>
        </p:nvSpPr>
        <p:spPr>
          <a:xfrm>
            <a:off x="6674353" y="1059325"/>
            <a:ext cx="1022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Barlow"/>
                <a:ea typeface="Barlow"/>
                <a:cs typeface="Barlow"/>
                <a:sym typeface="Barlow"/>
              </a:rPr>
              <a:t>125,000 </a:t>
            </a:r>
            <a:endParaRPr b="1">
              <a:latin typeface="Barlow"/>
              <a:ea typeface="Barlow"/>
              <a:cs typeface="Barlow"/>
              <a:sym typeface="Barlow"/>
            </a:endParaRPr>
          </a:p>
          <a:p>
            <a:pPr marL="0" lvl="0" indent="0" algn="l" rtl="0">
              <a:spcBef>
                <a:spcPts val="0"/>
              </a:spcBef>
              <a:spcAft>
                <a:spcPts val="0"/>
              </a:spcAft>
              <a:buNone/>
            </a:pPr>
            <a:r>
              <a:rPr lang="en" sz="1000">
                <a:latin typeface="Barlow Light"/>
                <a:ea typeface="Barlow Light"/>
                <a:cs typeface="Barlow Light"/>
                <a:sym typeface="Barlow Light"/>
              </a:rPr>
              <a:t>April 2021</a:t>
            </a:r>
            <a:endParaRPr sz="1000">
              <a:latin typeface="Barlow Light"/>
              <a:ea typeface="Barlow Light"/>
              <a:cs typeface="Barlow Light"/>
              <a:sym typeface="Barlow Light"/>
            </a:endParaRPr>
          </a:p>
        </p:txBody>
      </p:sp>
      <p:sp>
        <p:nvSpPr>
          <p:cNvPr id="2409" name="Google Shape;2409;p103"/>
          <p:cNvSpPr/>
          <p:nvPr/>
        </p:nvSpPr>
        <p:spPr>
          <a:xfrm>
            <a:off x="7975734" y="1461978"/>
            <a:ext cx="240600" cy="2406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03"/>
          <p:cNvSpPr txBox="1"/>
          <p:nvPr/>
        </p:nvSpPr>
        <p:spPr>
          <a:xfrm>
            <a:off x="6674351" y="3801800"/>
            <a:ext cx="2367000" cy="4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E73C3E"/>
                </a:solidFill>
                <a:latin typeface="Barlow"/>
                <a:ea typeface="Barlow"/>
                <a:cs typeface="Barlow"/>
                <a:sym typeface="Barlow"/>
              </a:rPr>
              <a:t>Number of deliveries</a:t>
            </a:r>
            <a:endParaRPr sz="1700" b="1">
              <a:solidFill>
                <a:srgbClr val="E73C3E"/>
              </a:solidFill>
              <a:latin typeface="Barlow"/>
              <a:ea typeface="Barlow"/>
              <a:cs typeface="Barlow"/>
              <a:sym typeface="Barlow"/>
            </a:endParaRPr>
          </a:p>
        </p:txBody>
      </p:sp>
      <p:sp>
        <p:nvSpPr>
          <p:cNvPr id="2411" name="Google Shape;2411;p103"/>
          <p:cNvSpPr txBox="1"/>
          <p:nvPr/>
        </p:nvSpPr>
        <p:spPr>
          <a:xfrm>
            <a:off x="-343325" y="3150243"/>
            <a:ext cx="1275000" cy="415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500">
                <a:latin typeface="Barlow"/>
                <a:ea typeface="Barlow"/>
                <a:cs typeface="Barlow"/>
                <a:sym typeface="Barlow"/>
              </a:rPr>
              <a:t>3.1+ M</a:t>
            </a:r>
            <a:endParaRPr sz="1500">
              <a:latin typeface="Barlow"/>
              <a:ea typeface="Barlow"/>
              <a:cs typeface="Barlow"/>
              <a:sym typeface="Barlow"/>
            </a:endParaRPr>
          </a:p>
        </p:txBody>
      </p:sp>
      <p:sp>
        <p:nvSpPr>
          <p:cNvPr id="2412" name="Google Shape;2412;p103"/>
          <p:cNvSpPr txBox="1"/>
          <p:nvPr/>
        </p:nvSpPr>
        <p:spPr>
          <a:xfrm>
            <a:off x="893100" y="3134931"/>
            <a:ext cx="1110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Barlow"/>
                <a:ea typeface="Barlow"/>
                <a:cs typeface="Barlow"/>
                <a:sym typeface="Barlow"/>
              </a:rPr>
              <a:t>Vaccine doses delivered</a:t>
            </a:r>
            <a:endParaRPr sz="1000">
              <a:latin typeface="Barlow"/>
              <a:ea typeface="Barlow"/>
              <a:cs typeface="Barlow"/>
              <a:sym typeface="Barlow"/>
            </a:endParaRPr>
          </a:p>
        </p:txBody>
      </p:sp>
      <p:sp>
        <p:nvSpPr>
          <p:cNvPr id="2413" name="Google Shape;2413;p103"/>
          <p:cNvSpPr txBox="1"/>
          <p:nvPr/>
        </p:nvSpPr>
        <p:spPr>
          <a:xfrm>
            <a:off x="893100" y="3906841"/>
            <a:ext cx="1372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Barlow"/>
                <a:ea typeface="Barlow"/>
                <a:cs typeface="Barlow"/>
                <a:sym typeface="Barlow"/>
              </a:rPr>
              <a:t>Medical products </a:t>
            </a:r>
            <a:endParaRPr sz="1000">
              <a:latin typeface="Barlow"/>
              <a:ea typeface="Barlow"/>
              <a:cs typeface="Barlow"/>
              <a:sym typeface="Barlow"/>
            </a:endParaRPr>
          </a:p>
          <a:p>
            <a:pPr marL="0" lvl="0" indent="0" algn="l" rtl="0">
              <a:spcBef>
                <a:spcPts val="0"/>
              </a:spcBef>
              <a:spcAft>
                <a:spcPts val="0"/>
              </a:spcAft>
              <a:buNone/>
            </a:pPr>
            <a:r>
              <a:rPr lang="en" sz="1000">
                <a:latin typeface="Barlow"/>
                <a:ea typeface="Barlow"/>
                <a:cs typeface="Barlow"/>
                <a:sym typeface="Barlow"/>
              </a:rPr>
              <a:t>in inventory</a:t>
            </a:r>
            <a:endParaRPr sz="1000">
              <a:latin typeface="Barlow"/>
              <a:ea typeface="Barlow"/>
              <a:cs typeface="Barlow"/>
              <a:sym typeface="Barlow"/>
            </a:endParaRPr>
          </a:p>
        </p:txBody>
      </p:sp>
      <p:sp>
        <p:nvSpPr>
          <p:cNvPr id="2414" name="Google Shape;2414;p103"/>
          <p:cNvSpPr txBox="1"/>
          <p:nvPr/>
        </p:nvSpPr>
        <p:spPr>
          <a:xfrm>
            <a:off x="-343325" y="3922141"/>
            <a:ext cx="1275000" cy="415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500">
                <a:latin typeface="Barlow"/>
                <a:ea typeface="Barlow"/>
                <a:cs typeface="Barlow"/>
                <a:sym typeface="Barlow"/>
              </a:rPr>
              <a:t>220+</a:t>
            </a:r>
            <a:endParaRPr sz="1500">
              <a:latin typeface="Barlow"/>
              <a:ea typeface="Barlow"/>
              <a:cs typeface="Barlow"/>
              <a:sym typeface="Barlow"/>
            </a:endParaRPr>
          </a:p>
        </p:txBody>
      </p:sp>
      <p:sp>
        <p:nvSpPr>
          <p:cNvPr id="2415" name="Google Shape;2415;p103"/>
          <p:cNvSpPr txBox="1"/>
          <p:nvPr/>
        </p:nvSpPr>
        <p:spPr>
          <a:xfrm>
            <a:off x="893100" y="2363033"/>
            <a:ext cx="1110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Barlow"/>
                <a:ea typeface="Barlow"/>
                <a:cs typeface="Barlow"/>
                <a:sym typeface="Barlow"/>
              </a:rPr>
              <a:t>Commercial deliveries</a:t>
            </a:r>
            <a:endParaRPr sz="1000">
              <a:latin typeface="Barlow"/>
              <a:ea typeface="Barlow"/>
              <a:cs typeface="Barlow"/>
              <a:sym typeface="Barlow"/>
            </a:endParaRPr>
          </a:p>
        </p:txBody>
      </p:sp>
      <p:sp>
        <p:nvSpPr>
          <p:cNvPr id="2416" name="Google Shape;2416;p103"/>
          <p:cNvSpPr txBox="1"/>
          <p:nvPr/>
        </p:nvSpPr>
        <p:spPr>
          <a:xfrm>
            <a:off x="-343325" y="2378333"/>
            <a:ext cx="1275000" cy="415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500">
                <a:latin typeface="Barlow"/>
                <a:ea typeface="Barlow"/>
                <a:cs typeface="Barlow"/>
                <a:sym typeface="Barlow"/>
              </a:rPr>
              <a:t>175,000</a:t>
            </a:r>
            <a:endParaRPr sz="1500">
              <a:latin typeface="Barlow"/>
              <a:ea typeface="Barlow"/>
              <a:cs typeface="Barlow"/>
              <a:sym typeface="Barlow"/>
            </a:endParaRPr>
          </a:p>
        </p:txBody>
      </p:sp>
      <p:sp>
        <p:nvSpPr>
          <p:cNvPr id="2417" name="Google Shape;2417;p103"/>
          <p:cNvSpPr txBox="1"/>
          <p:nvPr/>
        </p:nvSpPr>
        <p:spPr>
          <a:xfrm>
            <a:off x="826850" y="1577267"/>
            <a:ext cx="1372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Barlow"/>
                <a:ea typeface="Barlow"/>
                <a:cs typeface="Barlow"/>
                <a:sym typeface="Barlow"/>
              </a:rPr>
              <a:t>Healthcare </a:t>
            </a:r>
            <a:endParaRPr sz="1000">
              <a:latin typeface="Barlow"/>
              <a:ea typeface="Barlow"/>
              <a:cs typeface="Barlow"/>
              <a:sym typeface="Barlow"/>
            </a:endParaRPr>
          </a:p>
          <a:p>
            <a:pPr marL="0" lvl="0" indent="0" algn="l" rtl="0">
              <a:spcBef>
                <a:spcPts val="0"/>
              </a:spcBef>
              <a:spcAft>
                <a:spcPts val="0"/>
              </a:spcAft>
              <a:buNone/>
            </a:pPr>
            <a:r>
              <a:rPr lang="en" sz="1000">
                <a:latin typeface="Barlow"/>
                <a:ea typeface="Barlow"/>
                <a:cs typeface="Barlow"/>
                <a:sym typeface="Barlow"/>
              </a:rPr>
              <a:t>facilities served</a:t>
            </a:r>
            <a:endParaRPr sz="1000">
              <a:latin typeface="Barlow"/>
              <a:ea typeface="Barlow"/>
              <a:cs typeface="Barlow"/>
              <a:sym typeface="Barlow"/>
            </a:endParaRPr>
          </a:p>
        </p:txBody>
      </p:sp>
      <p:sp>
        <p:nvSpPr>
          <p:cNvPr id="2418" name="Google Shape;2418;p103"/>
          <p:cNvSpPr txBox="1"/>
          <p:nvPr/>
        </p:nvSpPr>
        <p:spPr>
          <a:xfrm>
            <a:off x="-409575" y="1592567"/>
            <a:ext cx="1275000" cy="415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500">
                <a:latin typeface="Barlow"/>
                <a:ea typeface="Barlow"/>
                <a:cs typeface="Barlow"/>
                <a:sym typeface="Barlow"/>
              </a:rPr>
              <a:t>2,500</a:t>
            </a:r>
            <a:endParaRPr sz="1500">
              <a:latin typeface="Barlow"/>
              <a:ea typeface="Barlow"/>
              <a:cs typeface="Barlow"/>
              <a:sym typeface="Barlow"/>
            </a:endParaRPr>
          </a:p>
        </p:txBody>
      </p:sp>
      <p:sp>
        <p:nvSpPr>
          <p:cNvPr id="2419" name="Google Shape;2419;p103"/>
          <p:cNvSpPr txBox="1"/>
          <p:nvPr/>
        </p:nvSpPr>
        <p:spPr>
          <a:xfrm>
            <a:off x="-51449" y="953175"/>
            <a:ext cx="2367000" cy="4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arlow"/>
                <a:ea typeface="Barlow"/>
                <a:cs typeface="Barlow"/>
                <a:sym typeface="Barlow"/>
              </a:rPr>
              <a:t>Zipline by the numbers</a:t>
            </a:r>
            <a:endParaRPr b="1">
              <a:latin typeface="Barlow"/>
              <a:ea typeface="Barlow"/>
              <a:cs typeface="Barlow"/>
              <a:sym typeface="Barlow"/>
            </a:endParaRPr>
          </a:p>
        </p:txBody>
      </p:sp>
      <p:cxnSp>
        <p:nvCxnSpPr>
          <p:cNvPr id="2420" name="Google Shape;2420;p103"/>
          <p:cNvCxnSpPr/>
          <p:nvPr/>
        </p:nvCxnSpPr>
        <p:spPr>
          <a:xfrm>
            <a:off x="8817958" y="4420709"/>
            <a:ext cx="0" cy="165600"/>
          </a:xfrm>
          <a:prstGeom prst="straightConnector1">
            <a:avLst/>
          </a:prstGeom>
          <a:noFill/>
          <a:ln w="9525" cap="flat" cmpd="sng">
            <a:solidFill>
              <a:srgbClr val="000000"/>
            </a:solidFill>
            <a:prstDash val="solid"/>
            <a:round/>
            <a:headEnd type="none" w="med" len="med"/>
            <a:tailEnd type="none" w="med" len="med"/>
          </a:ln>
        </p:spPr>
      </p:cxnSp>
      <p:sp>
        <p:nvSpPr>
          <p:cNvPr id="2421" name="Google Shape;2421;p103"/>
          <p:cNvSpPr txBox="1"/>
          <p:nvPr/>
        </p:nvSpPr>
        <p:spPr>
          <a:xfrm>
            <a:off x="8368715" y="4725205"/>
            <a:ext cx="851100" cy="24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E73C3E"/>
                </a:solidFill>
                <a:latin typeface="Barlow Medium"/>
                <a:ea typeface="Barlow Medium"/>
                <a:cs typeface="Barlow Medium"/>
                <a:sym typeface="Barlow Medium"/>
              </a:rPr>
              <a:t>2022</a:t>
            </a:r>
            <a:endParaRPr>
              <a:solidFill>
                <a:srgbClr val="E73C3E"/>
              </a:solidFill>
              <a:latin typeface="Barlow Medium"/>
              <a:ea typeface="Barlow Medium"/>
              <a:cs typeface="Barlow Medium"/>
              <a:sym typeface="Barlow Medium"/>
            </a:endParaRPr>
          </a:p>
        </p:txBody>
      </p:sp>
      <p:cxnSp>
        <p:nvCxnSpPr>
          <p:cNvPr id="2422" name="Google Shape;2422;p103"/>
          <p:cNvCxnSpPr/>
          <p:nvPr/>
        </p:nvCxnSpPr>
        <p:spPr>
          <a:xfrm flipH="1">
            <a:off x="6981904" y="1008555"/>
            <a:ext cx="1322400" cy="4200"/>
          </a:xfrm>
          <a:prstGeom prst="straightConnector1">
            <a:avLst/>
          </a:prstGeom>
          <a:noFill/>
          <a:ln w="9525" cap="flat" cmpd="sng">
            <a:solidFill>
              <a:srgbClr val="CC0000"/>
            </a:solidFill>
            <a:prstDash val="solid"/>
            <a:round/>
            <a:headEnd type="oval" w="med" len="med"/>
            <a:tailEnd type="none" w="med" len="med"/>
          </a:ln>
        </p:spPr>
      </p:cxnSp>
      <p:sp>
        <p:nvSpPr>
          <p:cNvPr id="2423" name="Google Shape;2423;p103"/>
          <p:cNvSpPr txBox="1"/>
          <p:nvPr/>
        </p:nvSpPr>
        <p:spPr>
          <a:xfrm>
            <a:off x="6850528" y="487700"/>
            <a:ext cx="1022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Barlow"/>
                <a:ea typeface="Barlow"/>
                <a:cs typeface="Barlow"/>
                <a:sym typeface="Barlow"/>
              </a:rPr>
              <a:t>175,000 </a:t>
            </a:r>
            <a:endParaRPr b="1">
              <a:latin typeface="Barlow"/>
              <a:ea typeface="Barlow"/>
              <a:cs typeface="Barlow"/>
              <a:sym typeface="Barlow"/>
            </a:endParaRPr>
          </a:p>
          <a:p>
            <a:pPr marL="0" lvl="0" indent="0" algn="l" rtl="0">
              <a:spcBef>
                <a:spcPts val="0"/>
              </a:spcBef>
              <a:spcAft>
                <a:spcPts val="0"/>
              </a:spcAft>
              <a:buNone/>
            </a:pPr>
            <a:r>
              <a:rPr lang="en" sz="1000">
                <a:latin typeface="Barlow Light"/>
                <a:ea typeface="Barlow Light"/>
                <a:cs typeface="Barlow Light"/>
                <a:sym typeface="Barlow Light"/>
              </a:rPr>
              <a:t>July 2021</a:t>
            </a:r>
            <a:endParaRPr sz="1000">
              <a:latin typeface="Barlow Light"/>
              <a:ea typeface="Barlow Light"/>
              <a:cs typeface="Barlow Light"/>
              <a:sym typeface="Barlow Light"/>
            </a:endParaRPr>
          </a:p>
        </p:txBody>
      </p:sp>
      <p:sp>
        <p:nvSpPr>
          <p:cNvPr id="2424" name="Google Shape;2424;p103"/>
          <p:cNvSpPr/>
          <p:nvPr/>
        </p:nvSpPr>
        <p:spPr>
          <a:xfrm>
            <a:off x="8151900" y="890350"/>
            <a:ext cx="274200" cy="2742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Google Shape;2489;p108"/>
          <p:cNvSpPr/>
          <p:nvPr/>
        </p:nvSpPr>
        <p:spPr>
          <a:xfrm>
            <a:off x="0" y="0"/>
            <a:ext cx="9144000" cy="474300"/>
          </a:xfrm>
          <a:prstGeom prst="rect">
            <a:avLst/>
          </a:prstGeom>
          <a:solidFill>
            <a:srgbClr val="999999"/>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900"/>
              <a:buFont typeface="Helvetica Neue Light"/>
              <a:buNone/>
            </a:pPr>
            <a:endParaRPr sz="1900" b="0" i="0" u="none" strike="noStrike" cap="none">
              <a:solidFill>
                <a:srgbClr val="000000"/>
              </a:solidFill>
              <a:latin typeface="Helvetica Neue Light"/>
              <a:ea typeface="Helvetica Neue Light"/>
              <a:cs typeface="Helvetica Neue Light"/>
              <a:sym typeface="Helvetica Neue Light"/>
            </a:endParaRPr>
          </a:p>
        </p:txBody>
      </p:sp>
      <p:sp>
        <p:nvSpPr>
          <p:cNvPr id="2490" name="Google Shape;2490;p108"/>
          <p:cNvSpPr txBox="1"/>
          <p:nvPr/>
        </p:nvSpPr>
        <p:spPr>
          <a:xfrm>
            <a:off x="0" y="0"/>
            <a:ext cx="8950800" cy="48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latin typeface="Barlow"/>
                <a:ea typeface="Barlow"/>
                <a:cs typeface="Barlow"/>
                <a:sym typeface="Barlow"/>
              </a:rPr>
              <a:t>Beyond healthcare, an on-demand multi-purpose aerial logistics system</a:t>
            </a:r>
            <a:endParaRPr sz="1900" i="1" u="sng">
              <a:solidFill>
                <a:srgbClr val="FFFFFF"/>
              </a:solidFill>
              <a:latin typeface="Barlow"/>
              <a:ea typeface="Barlow"/>
              <a:cs typeface="Barlow"/>
              <a:sym typeface="Barlow"/>
            </a:endParaRPr>
          </a:p>
        </p:txBody>
      </p:sp>
      <p:sp>
        <p:nvSpPr>
          <p:cNvPr id="2491" name="Google Shape;2491;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Barlow"/>
                <a:ea typeface="Barlow"/>
                <a:cs typeface="Barlow"/>
                <a:sym typeface="Barlow"/>
              </a:rPr>
              <a:t>9</a:t>
            </a:fld>
            <a:endParaRPr>
              <a:latin typeface="Barlow"/>
              <a:ea typeface="Barlow"/>
              <a:cs typeface="Barlow"/>
              <a:sym typeface="Barlow"/>
            </a:endParaRPr>
          </a:p>
        </p:txBody>
      </p:sp>
      <p:pic>
        <p:nvPicPr>
          <p:cNvPr id="2492" name="Google Shape;2492;p108"/>
          <p:cNvPicPr preferRelativeResize="0"/>
          <p:nvPr/>
        </p:nvPicPr>
        <p:blipFill>
          <a:blip r:embed="rId3">
            <a:alphaModFix/>
          </a:blip>
          <a:stretch>
            <a:fillRect/>
          </a:stretch>
        </p:blipFill>
        <p:spPr>
          <a:xfrm>
            <a:off x="152400" y="666600"/>
            <a:ext cx="9525" cy="9525"/>
          </a:xfrm>
          <a:prstGeom prst="rect">
            <a:avLst/>
          </a:prstGeom>
          <a:noFill/>
          <a:ln>
            <a:noFill/>
          </a:ln>
        </p:spPr>
      </p:pic>
      <p:sp>
        <p:nvSpPr>
          <p:cNvPr id="2493" name="Google Shape;2493;p108"/>
          <p:cNvSpPr txBox="1"/>
          <p:nvPr/>
        </p:nvSpPr>
        <p:spPr>
          <a:xfrm>
            <a:off x="4174500" y="5001381"/>
            <a:ext cx="4969500" cy="139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100"/>
              <a:buNone/>
            </a:pPr>
            <a:r>
              <a:rPr lang="en" sz="700">
                <a:solidFill>
                  <a:srgbClr val="606060"/>
                </a:solidFill>
                <a:latin typeface="Barlow Light"/>
                <a:ea typeface="Barlow Light"/>
                <a:cs typeface="Barlow Light"/>
                <a:sym typeface="Barlow Light"/>
              </a:rPr>
              <a:t>Zipline proprietary &amp; confidential.  © 2021  Zipline International Inc.  All rights reserved.</a:t>
            </a:r>
            <a:endParaRPr sz="700">
              <a:solidFill>
                <a:srgbClr val="595959"/>
              </a:solidFill>
              <a:latin typeface="Barlow Light"/>
              <a:ea typeface="Barlow Light"/>
              <a:cs typeface="Barlow Light"/>
              <a:sym typeface="Barlow Light"/>
            </a:endParaRPr>
          </a:p>
        </p:txBody>
      </p:sp>
      <p:sp>
        <p:nvSpPr>
          <p:cNvPr id="2494" name="Google Shape;2494;p108"/>
          <p:cNvSpPr/>
          <p:nvPr/>
        </p:nvSpPr>
        <p:spPr>
          <a:xfrm>
            <a:off x="-50" y="4663375"/>
            <a:ext cx="57129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800" b="1">
              <a:solidFill>
                <a:srgbClr val="000000"/>
              </a:solidFill>
              <a:latin typeface="Proxima Nova"/>
              <a:ea typeface="Proxima Nova"/>
              <a:cs typeface="Proxima Nova"/>
              <a:sym typeface="Proxima Nova"/>
            </a:endParaRPr>
          </a:p>
        </p:txBody>
      </p:sp>
      <p:grpSp>
        <p:nvGrpSpPr>
          <p:cNvPr id="2495" name="Google Shape;2495;p108"/>
          <p:cNvGrpSpPr/>
          <p:nvPr/>
        </p:nvGrpSpPr>
        <p:grpSpPr>
          <a:xfrm>
            <a:off x="3950066" y="1394203"/>
            <a:ext cx="1157156" cy="1012926"/>
            <a:chOff x="1862117" y="4258698"/>
            <a:chExt cx="887458" cy="776784"/>
          </a:xfrm>
        </p:grpSpPr>
        <p:pic>
          <p:nvPicPr>
            <p:cNvPr id="2496" name="Google Shape;2496;p108"/>
            <p:cNvPicPr preferRelativeResize="0"/>
            <p:nvPr/>
          </p:nvPicPr>
          <p:blipFill>
            <a:blip r:embed="rId4">
              <a:alphaModFix/>
            </a:blip>
            <a:stretch>
              <a:fillRect/>
            </a:stretch>
          </p:blipFill>
          <p:spPr>
            <a:xfrm>
              <a:off x="2055221" y="4258698"/>
              <a:ext cx="694354" cy="694348"/>
            </a:xfrm>
            <a:prstGeom prst="rect">
              <a:avLst/>
            </a:prstGeom>
            <a:noFill/>
            <a:ln>
              <a:noFill/>
            </a:ln>
          </p:spPr>
        </p:pic>
        <p:pic>
          <p:nvPicPr>
            <p:cNvPr id="2497" name="Google Shape;2497;p108"/>
            <p:cNvPicPr preferRelativeResize="0"/>
            <p:nvPr/>
          </p:nvPicPr>
          <p:blipFill>
            <a:blip r:embed="rId5">
              <a:alphaModFix/>
            </a:blip>
            <a:stretch>
              <a:fillRect/>
            </a:stretch>
          </p:blipFill>
          <p:spPr>
            <a:xfrm>
              <a:off x="1862117" y="4731584"/>
              <a:ext cx="290636" cy="303898"/>
            </a:xfrm>
            <a:prstGeom prst="rect">
              <a:avLst/>
            </a:prstGeom>
            <a:noFill/>
            <a:ln>
              <a:noFill/>
            </a:ln>
          </p:spPr>
        </p:pic>
      </p:grpSp>
      <p:pic>
        <p:nvPicPr>
          <p:cNvPr id="2498" name="Google Shape;2498;p108" descr="delivery Icon 1523820"/>
          <p:cNvPicPr preferRelativeResize="0"/>
          <p:nvPr/>
        </p:nvPicPr>
        <p:blipFill>
          <a:blip r:embed="rId6">
            <a:alphaModFix/>
          </a:blip>
          <a:stretch>
            <a:fillRect/>
          </a:stretch>
        </p:blipFill>
        <p:spPr>
          <a:xfrm rot="-3133709">
            <a:off x="6920722" y="2861007"/>
            <a:ext cx="329753" cy="329760"/>
          </a:xfrm>
          <a:prstGeom prst="rect">
            <a:avLst/>
          </a:prstGeom>
          <a:noFill/>
          <a:ln>
            <a:noFill/>
          </a:ln>
        </p:spPr>
      </p:pic>
      <p:pic>
        <p:nvPicPr>
          <p:cNvPr id="2499" name="Google Shape;2499;p108" descr="motorbike Icon 1118703"/>
          <p:cNvPicPr preferRelativeResize="0"/>
          <p:nvPr/>
        </p:nvPicPr>
        <p:blipFill>
          <a:blip r:embed="rId7">
            <a:alphaModFix/>
          </a:blip>
          <a:stretch>
            <a:fillRect/>
          </a:stretch>
        </p:blipFill>
        <p:spPr>
          <a:xfrm rot="-3021748" flipH="1">
            <a:off x="6811810" y="2585145"/>
            <a:ext cx="202195" cy="202196"/>
          </a:xfrm>
          <a:prstGeom prst="rect">
            <a:avLst/>
          </a:prstGeom>
          <a:noFill/>
          <a:ln>
            <a:noFill/>
          </a:ln>
        </p:spPr>
      </p:pic>
      <p:cxnSp>
        <p:nvCxnSpPr>
          <p:cNvPr id="2500" name="Google Shape;2500;p108"/>
          <p:cNvCxnSpPr>
            <a:endCxn id="2501" idx="2"/>
          </p:cNvCxnSpPr>
          <p:nvPr/>
        </p:nvCxnSpPr>
        <p:spPr>
          <a:xfrm>
            <a:off x="1200701" y="2149369"/>
            <a:ext cx="2663700" cy="1284600"/>
          </a:xfrm>
          <a:prstGeom prst="curvedConnector4">
            <a:avLst>
              <a:gd name="adj1" fmla="val -11074"/>
              <a:gd name="adj2" fmla="val 117730"/>
            </a:avLst>
          </a:prstGeom>
          <a:noFill/>
          <a:ln w="28575" cap="flat" cmpd="sng">
            <a:solidFill>
              <a:srgbClr val="595959"/>
            </a:solidFill>
            <a:prstDash val="solid"/>
            <a:round/>
            <a:headEnd type="none" w="med" len="med"/>
            <a:tailEnd type="triangle" w="med" len="med"/>
          </a:ln>
        </p:spPr>
      </p:cxnSp>
      <p:cxnSp>
        <p:nvCxnSpPr>
          <p:cNvPr id="2502" name="Google Shape;2502;p108"/>
          <p:cNvCxnSpPr>
            <a:endCxn id="2497" idx="2"/>
          </p:cNvCxnSpPr>
          <p:nvPr/>
        </p:nvCxnSpPr>
        <p:spPr>
          <a:xfrm>
            <a:off x="1241546" y="2169829"/>
            <a:ext cx="2898000" cy="237300"/>
          </a:xfrm>
          <a:prstGeom prst="curvedConnector4">
            <a:avLst>
              <a:gd name="adj1" fmla="val 5921"/>
              <a:gd name="adj2" fmla="val 195979"/>
            </a:avLst>
          </a:prstGeom>
          <a:noFill/>
          <a:ln w="28575" cap="flat" cmpd="sng">
            <a:solidFill>
              <a:srgbClr val="E06666"/>
            </a:solidFill>
            <a:prstDash val="solid"/>
            <a:round/>
            <a:headEnd type="none" w="med" len="med"/>
            <a:tailEnd type="triangle" w="med" len="med"/>
          </a:ln>
        </p:spPr>
      </p:cxnSp>
      <p:pic>
        <p:nvPicPr>
          <p:cNvPr id="2503" name="Google Shape;2503;p108" descr="motorbike Icon 1118703"/>
          <p:cNvPicPr preferRelativeResize="0"/>
          <p:nvPr/>
        </p:nvPicPr>
        <p:blipFill>
          <a:blip r:embed="rId7">
            <a:alphaModFix/>
          </a:blip>
          <a:stretch>
            <a:fillRect/>
          </a:stretch>
        </p:blipFill>
        <p:spPr>
          <a:xfrm rot="-825178" flipH="1">
            <a:off x="7975408" y="2236746"/>
            <a:ext cx="228211" cy="228198"/>
          </a:xfrm>
          <a:prstGeom prst="rect">
            <a:avLst/>
          </a:prstGeom>
          <a:noFill/>
          <a:ln>
            <a:noFill/>
          </a:ln>
        </p:spPr>
      </p:pic>
      <p:pic>
        <p:nvPicPr>
          <p:cNvPr id="2504" name="Google Shape;2504;p108" descr="motorbike Icon 1118703"/>
          <p:cNvPicPr preferRelativeResize="0"/>
          <p:nvPr/>
        </p:nvPicPr>
        <p:blipFill>
          <a:blip r:embed="rId7">
            <a:alphaModFix/>
          </a:blip>
          <a:stretch>
            <a:fillRect/>
          </a:stretch>
        </p:blipFill>
        <p:spPr>
          <a:xfrm rot="-2137583" flipH="1">
            <a:off x="6961947" y="1891571"/>
            <a:ext cx="212913" cy="212913"/>
          </a:xfrm>
          <a:prstGeom prst="rect">
            <a:avLst/>
          </a:prstGeom>
          <a:noFill/>
          <a:ln>
            <a:noFill/>
          </a:ln>
        </p:spPr>
      </p:pic>
      <p:cxnSp>
        <p:nvCxnSpPr>
          <p:cNvPr id="2505" name="Google Shape;2505;p108"/>
          <p:cNvCxnSpPr>
            <a:endCxn id="2506" idx="2"/>
          </p:cNvCxnSpPr>
          <p:nvPr/>
        </p:nvCxnSpPr>
        <p:spPr>
          <a:xfrm flipH="1">
            <a:off x="5936830" y="1847258"/>
            <a:ext cx="1797300" cy="1500900"/>
          </a:xfrm>
          <a:prstGeom prst="curvedConnector4">
            <a:avLst>
              <a:gd name="adj1" fmla="val 58540"/>
              <a:gd name="adj2" fmla="val 110065"/>
            </a:avLst>
          </a:prstGeom>
          <a:noFill/>
          <a:ln w="9525" cap="flat" cmpd="sng">
            <a:solidFill>
              <a:srgbClr val="595959"/>
            </a:solidFill>
            <a:prstDash val="solid"/>
            <a:round/>
            <a:headEnd type="none" w="med" len="med"/>
            <a:tailEnd type="none" w="med" len="med"/>
          </a:ln>
        </p:spPr>
      </p:cxnSp>
      <p:cxnSp>
        <p:nvCxnSpPr>
          <p:cNvPr id="2507" name="Google Shape;2507;p108"/>
          <p:cNvCxnSpPr>
            <a:endCxn id="2506" idx="2"/>
          </p:cNvCxnSpPr>
          <p:nvPr/>
        </p:nvCxnSpPr>
        <p:spPr>
          <a:xfrm flipH="1">
            <a:off x="5936830" y="2593658"/>
            <a:ext cx="1280100" cy="754500"/>
          </a:xfrm>
          <a:prstGeom prst="curvedConnector4">
            <a:avLst>
              <a:gd name="adj1" fmla="val 32149"/>
              <a:gd name="adj2" fmla="val 130181"/>
            </a:avLst>
          </a:prstGeom>
          <a:noFill/>
          <a:ln w="9525" cap="flat" cmpd="sng">
            <a:solidFill>
              <a:srgbClr val="595959"/>
            </a:solidFill>
            <a:prstDash val="solid"/>
            <a:round/>
            <a:headEnd type="none" w="med" len="med"/>
            <a:tailEnd type="none" w="med" len="med"/>
          </a:ln>
        </p:spPr>
      </p:cxnSp>
      <p:cxnSp>
        <p:nvCxnSpPr>
          <p:cNvPr id="2508" name="Google Shape;2508;p108"/>
          <p:cNvCxnSpPr>
            <a:stCxn id="2506" idx="2"/>
            <a:endCxn id="2509" idx="2"/>
          </p:cNvCxnSpPr>
          <p:nvPr/>
        </p:nvCxnSpPr>
        <p:spPr>
          <a:xfrm rot="-5400000">
            <a:off x="6686230" y="1690358"/>
            <a:ext cx="908400" cy="2407200"/>
          </a:xfrm>
          <a:prstGeom prst="curvedConnector4">
            <a:avLst>
              <a:gd name="adj1" fmla="val -25063"/>
              <a:gd name="adj2" fmla="val 53909"/>
            </a:avLst>
          </a:prstGeom>
          <a:noFill/>
          <a:ln w="9525" cap="flat" cmpd="sng">
            <a:solidFill>
              <a:srgbClr val="595959"/>
            </a:solidFill>
            <a:prstDash val="solid"/>
            <a:round/>
            <a:headEnd type="none" w="med" len="med"/>
            <a:tailEnd type="none" w="med" len="med"/>
          </a:ln>
        </p:spPr>
      </p:cxnSp>
      <p:cxnSp>
        <p:nvCxnSpPr>
          <p:cNvPr id="2510" name="Google Shape;2510;p108"/>
          <p:cNvCxnSpPr>
            <a:stCxn id="2497" idx="0"/>
            <a:endCxn id="2511" idx="0"/>
          </p:cNvCxnSpPr>
          <p:nvPr/>
        </p:nvCxnSpPr>
        <p:spPr>
          <a:xfrm rot="-5400000">
            <a:off x="5761946" y="-149455"/>
            <a:ext cx="537900" cy="3782700"/>
          </a:xfrm>
          <a:prstGeom prst="curvedConnector3">
            <a:avLst>
              <a:gd name="adj1" fmla="val 212729"/>
            </a:avLst>
          </a:prstGeom>
          <a:noFill/>
          <a:ln w="19050" cap="flat" cmpd="sng">
            <a:solidFill>
              <a:srgbClr val="E06666"/>
            </a:solidFill>
            <a:prstDash val="dash"/>
            <a:round/>
            <a:headEnd type="none" w="med" len="med"/>
            <a:tailEnd type="none" w="med" len="med"/>
          </a:ln>
        </p:spPr>
      </p:cxnSp>
      <p:cxnSp>
        <p:nvCxnSpPr>
          <p:cNvPr id="2512" name="Google Shape;2512;p108"/>
          <p:cNvCxnSpPr>
            <a:stCxn id="2497" idx="0"/>
            <a:endCxn id="2513" idx="0"/>
          </p:cNvCxnSpPr>
          <p:nvPr/>
        </p:nvCxnSpPr>
        <p:spPr>
          <a:xfrm rot="-5400000" flipH="1">
            <a:off x="5584196" y="566195"/>
            <a:ext cx="306900" cy="3196200"/>
          </a:xfrm>
          <a:prstGeom prst="curvedConnector3">
            <a:avLst>
              <a:gd name="adj1" fmla="val -332858"/>
            </a:avLst>
          </a:prstGeom>
          <a:noFill/>
          <a:ln w="19050" cap="flat" cmpd="sng">
            <a:solidFill>
              <a:srgbClr val="E06666"/>
            </a:solidFill>
            <a:prstDash val="dash"/>
            <a:round/>
            <a:headEnd type="none" w="med" len="med"/>
            <a:tailEnd type="none" w="med" len="med"/>
          </a:ln>
        </p:spPr>
      </p:cxnSp>
      <p:cxnSp>
        <p:nvCxnSpPr>
          <p:cNvPr id="2514" name="Google Shape;2514;p108"/>
          <p:cNvCxnSpPr>
            <a:stCxn id="2497" idx="0"/>
            <a:endCxn id="2515" idx="0"/>
          </p:cNvCxnSpPr>
          <p:nvPr/>
        </p:nvCxnSpPr>
        <p:spPr>
          <a:xfrm rot="-5400000" flipH="1">
            <a:off x="6314396" y="-164005"/>
            <a:ext cx="43200" cy="4392900"/>
          </a:xfrm>
          <a:prstGeom prst="curvedConnector3">
            <a:avLst>
              <a:gd name="adj1" fmla="val -2738834"/>
            </a:avLst>
          </a:prstGeom>
          <a:noFill/>
          <a:ln w="19050" cap="flat" cmpd="sng">
            <a:solidFill>
              <a:srgbClr val="E06666"/>
            </a:solidFill>
            <a:prstDash val="dash"/>
            <a:round/>
            <a:headEnd type="none" w="med" len="med"/>
            <a:tailEnd type="none" w="med" len="med"/>
          </a:ln>
        </p:spPr>
      </p:cxnSp>
      <p:pic>
        <p:nvPicPr>
          <p:cNvPr id="2516" name="Google Shape;2516;p108"/>
          <p:cNvPicPr preferRelativeResize="0"/>
          <p:nvPr/>
        </p:nvPicPr>
        <p:blipFill>
          <a:blip r:embed="rId8">
            <a:alphaModFix/>
          </a:blip>
          <a:stretch>
            <a:fillRect/>
          </a:stretch>
        </p:blipFill>
        <p:spPr>
          <a:xfrm rot="-307799">
            <a:off x="4945795" y="596924"/>
            <a:ext cx="910884" cy="910878"/>
          </a:xfrm>
          <a:prstGeom prst="rect">
            <a:avLst/>
          </a:prstGeom>
          <a:noFill/>
          <a:ln>
            <a:noFill/>
          </a:ln>
        </p:spPr>
      </p:pic>
      <p:sp>
        <p:nvSpPr>
          <p:cNvPr id="2517" name="Google Shape;2517;p108"/>
          <p:cNvSpPr txBox="1"/>
          <p:nvPr/>
        </p:nvSpPr>
        <p:spPr>
          <a:xfrm>
            <a:off x="665550" y="3969450"/>
            <a:ext cx="8055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roxima Nova"/>
                <a:ea typeface="Proxima Nova"/>
                <a:cs typeface="Proxima Nova"/>
                <a:sym typeface="Proxima Nova"/>
              </a:rPr>
              <a:t>Zipline complements your existing supply chain by enabling you to streamline your </a:t>
            </a:r>
            <a:r>
              <a:rPr lang="en" b="1" u="sng">
                <a:latin typeface="Proxima Nova"/>
                <a:ea typeface="Proxima Nova"/>
                <a:cs typeface="Proxima Nova"/>
                <a:sym typeface="Proxima Nova"/>
              </a:rPr>
              <a:t>entire</a:t>
            </a:r>
            <a:r>
              <a:rPr lang="en" b="1">
                <a:latin typeface="Proxima Nova"/>
                <a:ea typeface="Proxima Nova"/>
                <a:cs typeface="Proxima Nova"/>
                <a:sym typeface="Proxima Nova"/>
              </a:rPr>
              <a:t> supply chains </a:t>
            </a:r>
            <a:r>
              <a:rPr lang="en" b="1">
                <a:solidFill>
                  <a:schemeClr val="dk1"/>
                </a:solidFill>
                <a:latin typeface="Proxima Nova"/>
                <a:ea typeface="Proxima Nova"/>
                <a:cs typeface="Proxima Nova"/>
                <a:sym typeface="Proxima Nova"/>
              </a:rPr>
              <a:t>across numerous industries</a:t>
            </a:r>
            <a:r>
              <a:rPr lang="en" b="1">
                <a:latin typeface="Proxima Nova"/>
                <a:ea typeface="Proxima Nova"/>
                <a:cs typeface="Proxima Nova"/>
                <a:sym typeface="Proxima Nova"/>
              </a:rPr>
              <a:t>, from national distribution down to the last mile. </a:t>
            </a:r>
            <a:endParaRPr b="1">
              <a:latin typeface="Proxima Nova"/>
              <a:ea typeface="Proxima Nova"/>
              <a:cs typeface="Proxima Nova"/>
              <a:sym typeface="Proxima Nova"/>
            </a:endParaRPr>
          </a:p>
          <a:p>
            <a:pPr marL="0" lvl="0" indent="0" algn="ctr" rtl="0">
              <a:spcBef>
                <a:spcPts val="0"/>
              </a:spcBef>
              <a:spcAft>
                <a:spcPts val="0"/>
              </a:spcAft>
              <a:buNone/>
            </a:pPr>
            <a:r>
              <a:rPr lang="en" b="1">
                <a:latin typeface="Proxima Nova"/>
                <a:ea typeface="Proxima Nova"/>
                <a:cs typeface="Proxima Nova"/>
                <a:sym typeface="Proxima Nova"/>
              </a:rPr>
              <a:t>Integrating aerial logistics into your routine ground transport allows for maximum coverage in all areas.</a:t>
            </a:r>
            <a:endParaRPr b="1">
              <a:latin typeface="Proxima Nova"/>
              <a:ea typeface="Proxima Nova"/>
              <a:cs typeface="Proxima Nova"/>
              <a:sym typeface="Proxima Nova"/>
            </a:endParaRPr>
          </a:p>
        </p:txBody>
      </p:sp>
      <p:cxnSp>
        <p:nvCxnSpPr>
          <p:cNvPr id="2518" name="Google Shape;2518;p108"/>
          <p:cNvCxnSpPr>
            <a:stCxn id="2501" idx="2"/>
            <a:endCxn id="2506" idx="2"/>
          </p:cNvCxnSpPr>
          <p:nvPr/>
        </p:nvCxnSpPr>
        <p:spPr>
          <a:xfrm rot="-5400000">
            <a:off x="4857701" y="2354869"/>
            <a:ext cx="85800" cy="2072400"/>
          </a:xfrm>
          <a:prstGeom prst="curvedConnector3">
            <a:avLst>
              <a:gd name="adj1" fmla="val -265468"/>
            </a:avLst>
          </a:prstGeom>
          <a:noFill/>
          <a:ln w="28575" cap="flat" cmpd="sng">
            <a:solidFill>
              <a:srgbClr val="595959"/>
            </a:solidFill>
            <a:prstDash val="solid"/>
            <a:round/>
            <a:headEnd type="none" w="med" len="med"/>
            <a:tailEnd type="triangle" w="med" len="med"/>
          </a:ln>
        </p:spPr>
      </p:cxnSp>
      <p:cxnSp>
        <p:nvCxnSpPr>
          <p:cNvPr id="2519" name="Google Shape;2519;p108"/>
          <p:cNvCxnSpPr>
            <a:endCxn id="2520" idx="0"/>
          </p:cNvCxnSpPr>
          <p:nvPr/>
        </p:nvCxnSpPr>
        <p:spPr>
          <a:xfrm rot="10800000">
            <a:off x="1594111" y="1505531"/>
            <a:ext cx="2506800" cy="680700"/>
          </a:xfrm>
          <a:prstGeom prst="curvedConnector4">
            <a:avLst>
              <a:gd name="adj1" fmla="val 38460"/>
              <a:gd name="adj2" fmla="val 134982"/>
            </a:avLst>
          </a:prstGeom>
          <a:noFill/>
          <a:ln w="9525" cap="flat" cmpd="sng">
            <a:solidFill>
              <a:srgbClr val="CC0000"/>
            </a:solidFill>
            <a:prstDash val="dot"/>
            <a:round/>
            <a:headEnd type="none" w="med" len="med"/>
            <a:tailEnd type="triangle" w="med" len="med"/>
          </a:ln>
        </p:spPr>
      </p:cxnSp>
      <p:sp>
        <p:nvSpPr>
          <p:cNvPr id="2521" name="Google Shape;2521;p108"/>
          <p:cNvSpPr txBox="1"/>
          <p:nvPr/>
        </p:nvSpPr>
        <p:spPr>
          <a:xfrm rot="861885">
            <a:off x="2317818" y="1127131"/>
            <a:ext cx="1154804" cy="36948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CC0000"/>
                </a:solidFill>
                <a:latin typeface="Barlow"/>
                <a:ea typeface="Barlow"/>
                <a:cs typeface="Barlow"/>
                <a:sym typeface="Barlow"/>
              </a:rPr>
              <a:t>Live Data</a:t>
            </a:r>
            <a:endParaRPr sz="1200" b="1">
              <a:solidFill>
                <a:srgbClr val="CC0000"/>
              </a:solidFill>
              <a:latin typeface="Barlow"/>
              <a:ea typeface="Barlow"/>
              <a:cs typeface="Barlow"/>
              <a:sym typeface="Barlow"/>
            </a:endParaRPr>
          </a:p>
        </p:txBody>
      </p:sp>
      <p:pic>
        <p:nvPicPr>
          <p:cNvPr id="2501" name="Google Shape;2501;p108" descr="warehouse Icon 3306448"/>
          <p:cNvPicPr preferRelativeResize="0"/>
          <p:nvPr/>
        </p:nvPicPr>
        <p:blipFill>
          <a:blip r:embed="rId9">
            <a:alphaModFix/>
          </a:blip>
          <a:stretch>
            <a:fillRect/>
          </a:stretch>
        </p:blipFill>
        <p:spPr>
          <a:xfrm>
            <a:off x="3500477" y="2706127"/>
            <a:ext cx="727847" cy="727842"/>
          </a:xfrm>
          <a:prstGeom prst="rect">
            <a:avLst/>
          </a:prstGeom>
          <a:noFill/>
          <a:ln>
            <a:noFill/>
          </a:ln>
        </p:spPr>
      </p:pic>
      <p:pic>
        <p:nvPicPr>
          <p:cNvPr id="2506" name="Google Shape;2506;p108" descr="warehouse Icon 2349771"/>
          <p:cNvPicPr preferRelativeResize="0"/>
          <p:nvPr/>
        </p:nvPicPr>
        <p:blipFill>
          <a:blip r:embed="rId10">
            <a:alphaModFix/>
          </a:blip>
          <a:stretch>
            <a:fillRect/>
          </a:stretch>
        </p:blipFill>
        <p:spPr>
          <a:xfrm>
            <a:off x="5748628" y="2971757"/>
            <a:ext cx="376403" cy="376401"/>
          </a:xfrm>
          <a:prstGeom prst="rect">
            <a:avLst/>
          </a:prstGeom>
          <a:noFill/>
          <a:ln>
            <a:noFill/>
          </a:ln>
        </p:spPr>
      </p:pic>
      <p:pic>
        <p:nvPicPr>
          <p:cNvPr id="2513" name="Google Shape;2513;p108" descr="House Icon 1089719"/>
          <p:cNvPicPr preferRelativeResize="0"/>
          <p:nvPr/>
        </p:nvPicPr>
        <p:blipFill>
          <a:blip r:embed="rId11">
            <a:alphaModFix/>
          </a:blip>
          <a:stretch>
            <a:fillRect/>
          </a:stretch>
        </p:blipFill>
        <p:spPr>
          <a:xfrm>
            <a:off x="7201907" y="2317692"/>
            <a:ext cx="267384" cy="267382"/>
          </a:xfrm>
          <a:prstGeom prst="rect">
            <a:avLst/>
          </a:prstGeom>
          <a:noFill/>
          <a:ln>
            <a:noFill/>
          </a:ln>
        </p:spPr>
      </p:pic>
      <p:pic>
        <p:nvPicPr>
          <p:cNvPr id="2515" name="Google Shape;2515;p108" descr="Hospital Icon 1937691"/>
          <p:cNvPicPr preferRelativeResize="0"/>
          <p:nvPr/>
        </p:nvPicPr>
        <p:blipFill>
          <a:blip r:embed="rId12">
            <a:alphaModFix/>
          </a:blip>
          <a:stretch>
            <a:fillRect/>
          </a:stretch>
        </p:blipFill>
        <p:spPr>
          <a:xfrm>
            <a:off x="8344147" y="2053911"/>
            <a:ext cx="376403" cy="376401"/>
          </a:xfrm>
          <a:prstGeom prst="rect">
            <a:avLst/>
          </a:prstGeom>
          <a:noFill/>
          <a:ln>
            <a:noFill/>
          </a:ln>
        </p:spPr>
      </p:pic>
      <p:pic>
        <p:nvPicPr>
          <p:cNvPr id="2511" name="Google Shape;2511;p108" descr="Factory Icon 2551612"/>
          <p:cNvPicPr preferRelativeResize="0"/>
          <p:nvPr/>
        </p:nvPicPr>
        <p:blipFill>
          <a:blip r:embed="rId13">
            <a:alphaModFix/>
          </a:blip>
          <a:stretch>
            <a:fillRect/>
          </a:stretch>
        </p:blipFill>
        <p:spPr>
          <a:xfrm>
            <a:off x="7734066" y="1473083"/>
            <a:ext cx="376403" cy="376401"/>
          </a:xfrm>
          <a:prstGeom prst="rect">
            <a:avLst/>
          </a:prstGeom>
          <a:noFill/>
          <a:ln>
            <a:noFill/>
          </a:ln>
        </p:spPr>
      </p:pic>
      <p:pic>
        <p:nvPicPr>
          <p:cNvPr id="2520" name="Google Shape;2520;p108" descr="distribution warehouse Icon 2312497"/>
          <p:cNvPicPr preferRelativeResize="0"/>
          <p:nvPr/>
        </p:nvPicPr>
        <p:blipFill rotWithShape="1">
          <a:blip r:embed="rId14">
            <a:alphaModFix/>
          </a:blip>
          <a:srcRect t="14556" b="17137"/>
          <a:stretch/>
        </p:blipFill>
        <p:spPr>
          <a:xfrm>
            <a:off x="1015520" y="1505531"/>
            <a:ext cx="1157182" cy="790408"/>
          </a:xfrm>
          <a:prstGeom prst="rect">
            <a:avLst/>
          </a:prstGeom>
          <a:noFill/>
          <a:ln>
            <a:noFill/>
          </a:ln>
        </p:spPr>
      </p:pic>
      <p:pic>
        <p:nvPicPr>
          <p:cNvPr id="2522" name="Google Shape;2522;p108" descr="Lorry Icon 128752"/>
          <p:cNvPicPr preferRelativeResize="0"/>
          <p:nvPr/>
        </p:nvPicPr>
        <p:blipFill rotWithShape="1">
          <a:blip r:embed="rId15">
            <a:alphaModFix/>
          </a:blip>
          <a:srcRect t="29628" b="27948"/>
          <a:stretch/>
        </p:blipFill>
        <p:spPr>
          <a:xfrm>
            <a:off x="571823" y="1849475"/>
            <a:ext cx="443702" cy="188233"/>
          </a:xfrm>
          <a:prstGeom prst="rect">
            <a:avLst/>
          </a:prstGeom>
          <a:noFill/>
          <a:ln>
            <a:noFill/>
          </a:ln>
        </p:spPr>
      </p:pic>
      <p:pic>
        <p:nvPicPr>
          <p:cNvPr id="2523" name="Google Shape;2523;p108" descr="Lorry Icon 128752"/>
          <p:cNvPicPr preferRelativeResize="0"/>
          <p:nvPr/>
        </p:nvPicPr>
        <p:blipFill rotWithShape="1">
          <a:blip r:embed="rId15">
            <a:alphaModFix/>
          </a:blip>
          <a:srcRect t="29628" b="27948"/>
          <a:stretch/>
        </p:blipFill>
        <p:spPr>
          <a:xfrm>
            <a:off x="514544" y="2018795"/>
            <a:ext cx="443702" cy="188233"/>
          </a:xfrm>
          <a:prstGeom prst="rect">
            <a:avLst/>
          </a:prstGeom>
          <a:noFill/>
          <a:ln>
            <a:noFill/>
          </a:ln>
        </p:spPr>
      </p:pic>
      <p:pic>
        <p:nvPicPr>
          <p:cNvPr id="2524" name="Google Shape;2524;p108" descr="Lorry Icon 128752"/>
          <p:cNvPicPr preferRelativeResize="0"/>
          <p:nvPr/>
        </p:nvPicPr>
        <p:blipFill rotWithShape="1">
          <a:blip r:embed="rId15">
            <a:alphaModFix/>
          </a:blip>
          <a:srcRect t="29628" b="27948"/>
          <a:stretch/>
        </p:blipFill>
        <p:spPr>
          <a:xfrm>
            <a:off x="408509" y="2171893"/>
            <a:ext cx="443702" cy="188233"/>
          </a:xfrm>
          <a:prstGeom prst="rect">
            <a:avLst/>
          </a:prstGeom>
          <a:noFill/>
          <a:ln>
            <a:noFill/>
          </a:ln>
        </p:spPr>
      </p:pic>
      <p:pic>
        <p:nvPicPr>
          <p:cNvPr id="2525" name="Google Shape;2525;p108" descr="Lorry Icon 128752"/>
          <p:cNvPicPr preferRelativeResize="0"/>
          <p:nvPr/>
        </p:nvPicPr>
        <p:blipFill rotWithShape="1">
          <a:blip r:embed="rId15">
            <a:alphaModFix/>
          </a:blip>
          <a:srcRect t="29628" b="27948"/>
          <a:stretch/>
        </p:blipFill>
        <p:spPr>
          <a:xfrm>
            <a:off x="322839" y="2363645"/>
            <a:ext cx="443702" cy="188233"/>
          </a:xfrm>
          <a:prstGeom prst="rect">
            <a:avLst/>
          </a:prstGeom>
          <a:noFill/>
          <a:ln>
            <a:noFill/>
          </a:ln>
        </p:spPr>
      </p:pic>
      <p:pic>
        <p:nvPicPr>
          <p:cNvPr id="2526" name="Google Shape;2526;p108" descr="Lorry Icon 128752"/>
          <p:cNvPicPr preferRelativeResize="0"/>
          <p:nvPr/>
        </p:nvPicPr>
        <p:blipFill rotWithShape="1">
          <a:blip r:embed="rId15">
            <a:alphaModFix/>
          </a:blip>
          <a:srcRect t="29628" b="27948"/>
          <a:stretch/>
        </p:blipFill>
        <p:spPr>
          <a:xfrm>
            <a:off x="212425" y="2555410"/>
            <a:ext cx="443702" cy="188233"/>
          </a:xfrm>
          <a:prstGeom prst="rect">
            <a:avLst/>
          </a:prstGeom>
          <a:noFill/>
          <a:ln>
            <a:noFill/>
          </a:ln>
        </p:spPr>
      </p:pic>
      <p:pic>
        <p:nvPicPr>
          <p:cNvPr id="2527" name="Google Shape;2527;p108" descr="Lorry Icon 128752"/>
          <p:cNvPicPr preferRelativeResize="0"/>
          <p:nvPr/>
        </p:nvPicPr>
        <p:blipFill rotWithShape="1">
          <a:blip r:embed="rId15">
            <a:alphaModFix/>
          </a:blip>
          <a:srcRect t="29628" b="27948"/>
          <a:stretch/>
        </p:blipFill>
        <p:spPr>
          <a:xfrm rot="1161605" flipH="1">
            <a:off x="1451502" y="3273636"/>
            <a:ext cx="622619" cy="264131"/>
          </a:xfrm>
          <a:prstGeom prst="rect">
            <a:avLst/>
          </a:prstGeom>
          <a:noFill/>
          <a:ln>
            <a:noFill/>
          </a:ln>
        </p:spPr>
      </p:pic>
      <p:pic>
        <p:nvPicPr>
          <p:cNvPr id="2528" name="Google Shape;2528;p108" descr="Truck Icon 508984"/>
          <p:cNvPicPr preferRelativeResize="0"/>
          <p:nvPr/>
        </p:nvPicPr>
        <p:blipFill rotWithShape="1">
          <a:blip r:embed="rId16">
            <a:alphaModFix/>
          </a:blip>
          <a:srcRect l="11402" t="26340" r="11448" b="24781"/>
          <a:stretch/>
        </p:blipFill>
        <p:spPr>
          <a:xfrm>
            <a:off x="4606030" y="3330028"/>
            <a:ext cx="524726" cy="332444"/>
          </a:xfrm>
          <a:prstGeom prst="rect">
            <a:avLst/>
          </a:prstGeom>
          <a:noFill/>
          <a:ln>
            <a:noFill/>
          </a:ln>
        </p:spPr>
      </p:pic>
      <p:sp>
        <p:nvSpPr>
          <p:cNvPr id="2529" name="Google Shape;2529;p108"/>
          <p:cNvSpPr txBox="1"/>
          <p:nvPr/>
        </p:nvSpPr>
        <p:spPr>
          <a:xfrm rot="-893">
            <a:off x="1284680" y="2135507"/>
            <a:ext cx="1154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Barlow"/>
                <a:ea typeface="Barlow"/>
                <a:cs typeface="Barlow"/>
                <a:sym typeface="Barlow"/>
              </a:rPr>
              <a:t>State</a:t>
            </a:r>
            <a:endParaRPr sz="1200" b="1">
              <a:latin typeface="Barlow"/>
              <a:ea typeface="Barlow"/>
              <a:cs typeface="Barlow"/>
              <a:sym typeface="Barlow"/>
            </a:endParaRPr>
          </a:p>
        </p:txBody>
      </p:sp>
      <p:sp>
        <p:nvSpPr>
          <p:cNvPr id="2530" name="Google Shape;2530;p108"/>
          <p:cNvSpPr txBox="1"/>
          <p:nvPr/>
        </p:nvSpPr>
        <p:spPr>
          <a:xfrm rot="-893">
            <a:off x="3994655" y="2860232"/>
            <a:ext cx="11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Barlow"/>
                <a:ea typeface="Barlow"/>
                <a:cs typeface="Barlow"/>
                <a:sym typeface="Barlow"/>
              </a:rPr>
              <a:t>LGA</a:t>
            </a:r>
            <a:endParaRPr sz="1200" b="1">
              <a:latin typeface="Barlow"/>
              <a:ea typeface="Barlow"/>
              <a:cs typeface="Barlow"/>
              <a:sym typeface="Barlow"/>
            </a:endParaRPr>
          </a:p>
        </p:txBody>
      </p:sp>
      <p:sp>
        <p:nvSpPr>
          <p:cNvPr id="2531" name="Google Shape;2531;p108"/>
          <p:cNvSpPr txBox="1"/>
          <p:nvPr/>
        </p:nvSpPr>
        <p:spPr>
          <a:xfrm rot="-1417">
            <a:off x="5572925" y="2728377"/>
            <a:ext cx="727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Barlow"/>
                <a:ea typeface="Barlow"/>
                <a:cs typeface="Barlow"/>
                <a:sym typeface="Barlow"/>
              </a:rPr>
              <a:t>Ward</a:t>
            </a:r>
            <a:endParaRPr sz="1200" b="1">
              <a:latin typeface="Barlow"/>
              <a:ea typeface="Barlow"/>
              <a:cs typeface="Barlow"/>
              <a:sym typeface="Barlow"/>
            </a:endParaRPr>
          </a:p>
        </p:txBody>
      </p:sp>
      <p:pic>
        <p:nvPicPr>
          <p:cNvPr id="2532" name="Google Shape;2532;p108" descr="Truck Icon 508984"/>
          <p:cNvPicPr preferRelativeResize="0"/>
          <p:nvPr/>
        </p:nvPicPr>
        <p:blipFill rotWithShape="1">
          <a:blip r:embed="rId16">
            <a:alphaModFix/>
          </a:blip>
          <a:srcRect l="11402" t="26340" r="11448" b="24781"/>
          <a:stretch/>
        </p:blipFill>
        <p:spPr>
          <a:xfrm>
            <a:off x="2482630" y="2291540"/>
            <a:ext cx="524726" cy="332444"/>
          </a:xfrm>
          <a:prstGeom prst="rect">
            <a:avLst/>
          </a:prstGeom>
          <a:noFill/>
          <a:ln>
            <a:noFill/>
          </a:ln>
        </p:spPr>
      </p:pic>
      <p:sp>
        <p:nvSpPr>
          <p:cNvPr id="2533" name="Google Shape;2533;p108"/>
          <p:cNvSpPr txBox="1"/>
          <p:nvPr/>
        </p:nvSpPr>
        <p:spPr>
          <a:xfrm>
            <a:off x="202975" y="2708500"/>
            <a:ext cx="46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Barlow"/>
                <a:ea typeface="Barlow"/>
                <a:cs typeface="Barlow"/>
                <a:sym typeface="Barlow"/>
              </a:rPr>
              <a:t>3PL</a:t>
            </a:r>
            <a:endParaRPr sz="1200" b="1">
              <a:latin typeface="Barlow"/>
              <a:ea typeface="Barlow"/>
              <a:cs typeface="Barlow"/>
              <a:sym typeface="Barlow"/>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Zipline (2019)">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071CE"/>
      </a:accent1>
      <a:accent2>
        <a:srgbClr val="212121"/>
      </a:accent2>
      <a:accent3>
        <a:srgbClr val="C8C8C8"/>
      </a:accent3>
      <a:accent4>
        <a:srgbClr val="FFC220"/>
      </a:accent4>
      <a:accent5>
        <a:srgbClr val="041E42"/>
      </a:accent5>
      <a:accent6>
        <a:srgbClr val="E73C3E"/>
      </a:accent6>
      <a:hlink>
        <a:srgbClr val="0071C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Zipline Train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2420</Words>
  <Application>Microsoft Office PowerPoint</Application>
  <PresentationFormat>On-screen Show (16:9)</PresentationFormat>
  <Paragraphs>315</Paragraphs>
  <Slides>28</Slides>
  <Notes>22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28</vt:i4>
      </vt:variant>
    </vt:vector>
  </HeadingPairs>
  <TitlesOfParts>
    <vt:vector size="47" baseType="lpstr">
      <vt:lpstr>Times New Roman</vt:lpstr>
      <vt:lpstr>Trebuchet MS</vt:lpstr>
      <vt:lpstr>Tahoma</vt:lpstr>
      <vt:lpstr>Helvetica Neue Light</vt:lpstr>
      <vt:lpstr>Maven Pro</vt:lpstr>
      <vt:lpstr>Lato</vt:lpstr>
      <vt:lpstr>Proxima Nova</vt:lpstr>
      <vt:lpstr>Barlow Medium</vt:lpstr>
      <vt:lpstr>Calibri</vt:lpstr>
      <vt:lpstr>Barlow SemiBold</vt:lpstr>
      <vt:lpstr>Arial</vt:lpstr>
      <vt:lpstr>Helvetica Neue</vt:lpstr>
      <vt:lpstr>Barlow</vt:lpstr>
      <vt:lpstr>Barlow Light</vt:lpstr>
      <vt:lpstr>Simple Light</vt:lpstr>
      <vt:lpstr>Zipline (2019)</vt:lpstr>
      <vt:lpstr>Simple Light</vt:lpstr>
      <vt:lpstr>Zipline Training</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Zipline relevant in Nigeria</vt:lpstr>
      <vt:lpstr>What does Zipline in Nigeria look like</vt:lpstr>
      <vt:lpstr>PowerPoint Presentation</vt:lpstr>
      <vt:lpstr>Every medical product is under 60 minutes away for 1100+ health facilities</vt:lpstr>
      <vt:lpstr>PowerPoint Presentation</vt:lpstr>
      <vt:lpstr>PowerPoint Presentation</vt:lpstr>
      <vt:lpstr>Example of Cross River Distribution</vt:lpstr>
      <vt:lpstr>PowerPoint Presentation</vt:lpstr>
      <vt:lpstr>PowerPoint Presentation</vt:lpstr>
      <vt:lpstr>PowerPoint Presentation</vt:lpstr>
      <vt:lpstr>PowerPoint Presentation</vt:lpstr>
      <vt:lpstr>PowerPoint Presentation</vt:lpstr>
      <vt:lpstr>WHAT DOES THE FUTURE LOOK LIKE </vt:lpstr>
      <vt:lpstr>HOME DELIVERY Getting Care Closer To Home </vt:lpstr>
      <vt:lpstr>Managed Pharma Supply Centralized Inventory &amp; Distribution </vt:lpstr>
      <vt:lpstr>Thank you!  Daniel Marfo Zipline Nigeria daniel.marfo@flyzipline.com</vt:lpstr>
      <vt:lpstr>Someone gets a Zipline delivery every 4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Daniel Marfo</cp:lastModifiedBy>
  <cp:revision>5</cp:revision>
  <dcterms:modified xsi:type="dcterms:W3CDTF">2021-09-03T12:47:10Z</dcterms:modified>
</cp:coreProperties>
</file>