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Pompier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c91fabe8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ec91fabe8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c91fabe8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ec91fabe8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c91fabe8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ec91fabe8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c91fabe8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ec91fabe8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c91fabe8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ec91fabe8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8157451" y="2572853"/>
            <a:ext cx="4034364" cy="4284731"/>
          </a:xfrm>
          <a:custGeom>
            <a:avLst/>
            <a:gdLst/>
            <a:ahLst/>
            <a:cxnLst/>
            <a:rect l="l" t="t" r="r" b="b"/>
            <a:pathLst>
              <a:path w="154870" h="164481" extrusionOk="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 idx="2"/>
          </p:nvPr>
        </p:nvSpPr>
        <p:spPr>
          <a:xfrm>
            <a:off x="960200" y="1960500"/>
            <a:ext cx="2241200" cy="5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960000" y="2620367"/>
            <a:ext cx="2241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mpiere"/>
              <a:buNone/>
              <a:defRPr sz="2667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3"/>
          </p:nvPr>
        </p:nvSpPr>
        <p:spPr>
          <a:xfrm>
            <a:off x="960000" y="3102233"/>
            <a:ext cx="2241200" cy="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 idx="4"/>
          </p:nvPr>
        </p:nvSpPr>
        <p:spPr>
          <a:xfrm>
            <a:off x="5725851" y="1960500"/>
            <a:ext cx="2241200" cy="5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5"/>
          </p:nvPr>
        </p:nvSpPr>
        <p:spPr>
          <a:xfrm>
            <a:off x="5725651" y="2620367"/>
            <a:ext cx="2241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mpiere"/>
              <a:buNone/>
              <a:defRPr sz="2667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6"/>
          </p:nvPr>
        </p:nvSpPr>
        <p:spPr>
          <a:xfrm>
            <a:off x="5725661" y="3102233"/>
            <a:ext cx="2241200" cy="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 idx="7"/>
          </p:nvPr>
        </p:nvSpPr>
        <p:spPr>
          <a:xfrm>
            <a:off x="3342917" y="1960500"/>
            <a:ext cx="2241200" cy="5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8"/>
          </p:nvPr>
        </p:nvSpPr>
        <p:spPr>
          <a:xfrm>
            <a:off x="3342717" y="2620367"/>
            <a:ext cx="2241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mpiere"/>
              <a:buNone/>
              <a:defRPr sz="2667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9"/>
          </p:nvPr>
        </p:nvSpPr>
        <p:spPr>
          <a:xfrm>
            <a:off x="3342723" y="3102233"/>
            <a:ext cx="2241200" cy="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 idx="13"/>
          </p:nvPr>
        </p:nvSpPr>
        <p:spPr>
          <a:xfrm>
            <a:off x="960200" y="3916800"/>
            <a:ext cx="2241200" cy="5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4"/>
          </p:nvPr>
        </p:nvSpPr>
        <p:spPr>
          <a:xfrm>
            <a:off x="960000" y="4576667"/>
            <a:ext cx="2241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mpiere"/>
              <a:buNone/>
              <a:defRPr sz="2667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5"/>
          </p:nvPr>
        </p:nvSpPr>
        <p:spPr>
          <a:xfrm>
            <a:off x="960000" y="5058533"/>
            <a:ext cx="2241200" cy="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16"/>
          </p:nvPr>
        </p:nvSpPr>
        <p:spPr>
          <a:xfrm>
            <a:off x="3342917" y="3916800"/>
            <a:ext cx="2241200" cy="5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ubTitle" idx="17"/>
          </p:nvPr>
        </p:nvSpPr>
        <p:spPr>
          <a:xfrm>
            <a:off x="3342717" y="4576667"/>
            <a:ext cx="2241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mpiere"/>
              <a:buNone/>
              <a:defRPr sz="2667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8"/>
          </p:nvPr>
        </p:nvSpPr>
        <p:spPr>
          <a:xfrm>
            <a:off x="3342725" y="5058533"/>
            <a:ext cx="2241200" cy="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G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binna.ukachukwu@sterling.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0" y="4581025"/>
            <a:ext cx="12203400" cy="23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4397138" y="4757239"/>
            <a:ext cx="7012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G" sz="3700" b="1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Improving Access and Quality </a:t>
            </a:r>
            <a:endParaRPr sz="3700" b="1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t="22013" b="22013"/>
          <a:stretch/>
        </p:blipFill>
        <p:spPr>
          <a:xfrm flipH="1">
            <a:off x="0" y="0"/>
            <a:ext cx="12203402" cy="455245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/>
          <p:nvPr/>
        </p:nvSpPr>
        <p:spPr>
          <a:xfrm>
            <a:off x="8496300" y="5449654"/>
            <a:ext cx="2765700" cy="428700"/>
          </a:xfrm>
          <a:prstGeom prst="rect">
            <a:avLst/>
          </a:prstGeom>
          <a:solidFill>
            <a:srgbClr val="FFB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8496300" y="5394604"/>
            <a:ext cx="2596988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NG" sz="28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Health Sector</a:t>
            </a:r>
            <a:endParaRPr sz="600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0979" y="193649"/>
            <a:ext cx="1748094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/>
          <p:nvPr/>
        </p:nvSpPr>
        <p:spPr>
          <a:xfrm>
            <a:off x="0" y="4459750"/>
            <a:ext cx="5041500" cy="214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663350" y="1858650"/>
            <a:ext cx="5204050" cy="16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G" sz="2800" b="1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We will design and fund a full digitisation of the health sector in your state.</a:t>
            </a:r>
            <a:endParaRPr sz="1600" b="1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0" y="0"/>
            <a:ext cx="12192000" cy="9699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1919" y="238358"/>
            <a:ext cx="1600160" cy="49319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/>
          <p:nvPr/>
        </p:nvSpPr>
        <p:spPr>
          <a:xfrm>
            <a:off x="0" y="969900"/>
            <a:ext cx="12192000" cy="6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555635" y="339354"/>
            <a:ext cx="4102090" cy="39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G" sz="200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Improving Access and Quality </a:t>
            </a:r>
            <a:endParaRPr sz="16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4">
            <a:alphaModFix/>
          </a:blip>
          <a:srcRect l="21429" r="11075"/>
          <a:stretch/>
        </p:blipFill>
        <p:spPr>
          <a:xfrm>
            <a:off x="6493600" y="1032900"/>
            <a:ext cx="5698401" cy="582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15"/>
          <p:cNvCxnSpPr/>
          <p:nvPr/>
        </p:nvCxnSpPr>
        <p:spPr>
          <a:xfrm>
            <a:off x="571500" y="201045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/>
          <p:nvPr/>
        </p:nvSpPr>
        <p:spPr>
          <a:xfrm>
            <a:off x="663350" y="1899475"/>
            <a:ext cx="4537300" cy="16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G" sz="2800" b="1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We will improve access to quality drugs at the best prices.</a:t>
            </a:r>
            <a:endParaRPr sz="2400" b="1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0" y="0"/>
            <a:ext cx="12192000" cy="969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1919" y="238358"/>
            <a:ext cx="1600160" cy="49319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/>
          <p:nvPr/>
        </p:nvSpPr>
        <p:spPr>
          <a:xfrm>
            <a:off x="0" y="969900"/>
            <a:ext cx="12192000" cy="6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4">
            <a:alphaModFix/>
          </a:blip>
          <a:srcRect r="29423"/>
          <a:stretch/>
        </p:blipFill>
        <p:spPr>
          <a:xfrm>
            <a:off x="6024050" y="1032900"/>
            <a:ext cx="6167951" cy="582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16"/>
          <p:cNvCxnSpPr/>
          <p:nvPr/>
        </p:nvCxnSpPr>
        <p:spPr>
          <a:xfrm>
            <a:off x="571500" y="201045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17;p15"/>
          <p:cNvSpPr/>
          <p:nvPr/>
        </p:nvSpPr>
        <p:spPr>
          <a:xfrm>
            <a:off x="555635" y="339354"/>
            <a:ext cx="4102090" cy="39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G" sz="200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Improving Access and Quality </a:t>
            </a:r>
            <a:endParaRPr sz="16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4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/>
          <p:nvPr/>
        </p:nvSpPr>
        <p:spPr>
          <a:xfrm>
            <a:off x="653825" y="1921425"/>
            <a:ext cx="42351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G" sz="2800" b="1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Health Insurance design, scaling and technology </a:t>
            </a:r>
            <a:endParaRPr sz="1600" b="1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0" y="0"/>
            <a:ext cx="12192000" cy="9699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1919" y="238358"/>
            <a:ext cx="1600160" cy="49319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0" y="969900"/>
            <a:ext cx="12192000" cy="6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17"/>
          <p:cNvPicPr preferRelativeResize="0"/>
          <p:nvPr/>
        </p:nvPicPr>
        <p:blipFill rotWithShape="1">
          <a:blip r:embed="rId4">
            <a:alphaModFix/>
          </a:blip>
          <a:srcRect l="-1527" r="47335"/>
          <a:stretch/>
        </p:blipFill>
        <p:spPr>
          <a:xfrm>
            <a:off x="4684249" y="1032900"/>
            <a:ext cx="7507748" cy="582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17"/>
          <p:cNvCxnSpPr/>
          <p:nvPr/>
        </p:nvCxnSpPr>
        <p:spPr>
          <a:xfrm>
            <a:off x="571500" y="201045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117;p15"/>
          <p:cNvSpPr/>
          <p:nvPr/>
        </p:nvSpPr>
        <p:spPr>
          <a:xfrm>
            <a:off x="555635" y="339354"/>
            <a:ext cx="4102090" cy="39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G" sz="200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Improving Access and Quality </a:t>
            </a:r>
            <a:endParaRPr sz="16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/>
          <p:nvPr/>
        </p:nvSpPr>
        <p:spPr>
          <a:xfrm>
            <a:off x="663350" y="1899475"/>
            <a:ext cx="5360700" cy="16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NG" sz="2800" b="1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Work to extract financial value, increasing the contribution of the health sector to IGR </a:t>
            </a:r>
            <a:endParaRPr sz="2400" b="1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0" y="0"/>
            <a:ext cx="12192000" cy="969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1919" y="238358"/>
            <a:ext cx="1600160" cy="49319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/>
          <p:nvPr/>
        </p:nvSpPr>
        <p:spPr>
          <a:xfrm>
            <a:off x="0" y="969900"/>
            <a:ext cx="12192000" cy="6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18"/>
          <p:cNvPicPr preferRelativeResize="0"/>
          <p:nvPr/>
        </p:nvPicPr>
        <p:blipFill rotWithShape="1">
          <a:blip r:embed="rId4">
            <a:alphaModFix/>
          </a:blip>
          <a:srcRect l="14714" r="14714"/>
          <a:stretch/>
        </p:blipFill>
        <p:spPr>
          <a:xfrm>
            <a:off x="6024050" y="1032900"/>
            <a:ext cx="6167951" cy="582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18"/>
          <p:cNvCxnSpPr/>
          <p:nvPr/>
        </p:nvCxnSpPr>
        <p:spPr>
          <a:xfrm>
            <a:off x="571500" y="201045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17;p15"/>
          <p:cNvSpPr/>
          <p:nvPr/>
        </p:nvSpPr>
        <p:spPr>
          <a:xfrm>
            <a:off x="555635" y="339354"/>
            <a:ext cx="4102090" cy="39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G" sz="200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Improving Access and Quality </a:t>
            </a:r>
            <a:endParaRPr sz="16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4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/>
          <p:nvPr/>
        </p:nvSpPr>
        <p:spPr>
          <a:xfrm>
            <a:off x="662725" y="1950300"/>
            <a:ext cx="39303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G" sz="2800" b="1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Improving health</a:t>
            </a:r>
            <a:endParaRPr sz="2800" b="1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G" sz="2800" b="1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Logistics </a:t>
            </a:r>
            <a:endParaRPr sz="2800" b="1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0" y="0"/>
            <a:ext cx="12192000" cy="9699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1919" y="238358"/>
            <a:ext cx="1600160" cy="49319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9"/>
          <p:cNvSpPr/>
          <p:nvPr/>
        </p:nvSpPr>
        <p:spPr>
          <a:xfrm>
            <a:off x="0" y="969900"/>
            <a:ext cx="12192000" cy="6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/>
          </a:blip>
          <a:srcRect l="7052" r="7044"/>
          <a:stretch/>
        </p:blipFill>
        <p:spPr>
          <a:xfrm>
            <a:off x="4684249" y="1032900"/>
            <a:ext cx="7507748" cy="582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19"/>
          <p:cNvCxnSpPr/>
          <p:nvPr/>
        </p:nvCxnSpPr>
        <p:spPr>
          <a:xfrm>
            <a:off x="571500" y="201045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117;p15"/>
          <p:cNvSpPr/>
          <p:nvPr/>
        </p:nvSpPr>
        <p:spPr>
          <a:xfrm>
            <a:off x="555635" y="339354"/>
            <a:ext cx="4102090" cy="39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G" sz="200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Improving Access and Quality </a:t>
            </a:r>
            <a:endParaRPr sz="16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>
            <a:off x="604200" y="1802379"/>
            <a:ext cx="6183000" cy="16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G" sz="24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Name: </a:t>
            </a:r>
            <a:r>
              <a:rPr lang="en-NG" sz="2400" b="1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Obinna Ukachukwu</a:t>
            </a:r>
            <a:endParaRPr sz="2400" b="1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G" sz="24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Role: </a:t>
            </a:r>
            <a:r>
              <a:rPr lang="en-NG" sz="2400" b="1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Divisional Head, Health and Education</a:t>
            </a:r>
            <a:endParaRPr sz="2400" b="1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G" sz="24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Phone no: </a:t>
            </a:r>
            <a:r>
              <a:rPr lang="en-NG" sz="2400" b="1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08063978747</a:t>
            </a:r>
            <a:endParaRPr sz="2400" b="1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G" sz="24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Email: </a:t>
            </a:r>
            <a:r>
              <a:rPr lang="en-NG" sz="2400" u="sng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</a:t>
            </a:r>
            <a:r>
              <a:rPr lang="en-NG" sz="2400" b="1" u="sng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binna.ukachukwu@sterling.ng</a:t>
            </a:r>
            <a:r>
              <a:rPr lang="en-NG" sz="2400" b="1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 b="1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0" y="0"/>
            <a:ext cx="12192000" cy="969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91919" y="238358"/>
            <a:ext cx="1600160" cy="49319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/>
          <p:nvPr/>
        </p:nvSpPr>
        <p:spPr>
          <a:xfrm>
            <a:off x="0" y="969900"/>
            <a:ext cx="12192000" cy="6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555635" y="339354"/>
            <a:ext cx="323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G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Contact Us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3" name="Google Shape;173;p20"/>
          <p:cNvCxnSpPr/>
          <p:nvPr/>
        </p:nvCxnSpPr>
        <p:spPr>
          <a:xfrm>
            <a:off x="571500" y="201045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4" name="Google Shape;174;p20"/>
          <p:cNvPicPr preferRelativeResize="0"/>
          <p:nvPr/>
        </p:nvPicPr>
        <p:blipFill rotWithShape="1">
          <a:blip r:embed="rId5">
            <a:alphaModFix/>
          </a:blip>
          <a:srcRect l="5971" r="4238"/>
          <a:stretch/>
        </p:blipFill>
        <p:spPr>
          <a:xfrm>
            <a:off x="6743699" y="1032900"/>
            <a:ext cx="5448300" cy="442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/>
        </p:nvSpPr>
        <p:spPr>
          <a:xfrm>
            <a:off x="717874" y="1027675"/>
            <a:ext cx="4489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G" sz="5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0" name="Google Shape;18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000"/>
            <a:ext cx="12255852" cy="457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7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91919" y="238358"/>
            <a:ext cx="1600160" cy="493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102</Words>
  <Application>Microsoft Office PowerPoint</Application>
  <PresentationFormat>Widescreen</PresentationFormat>
  <Paragraphs>19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Roboto</vt:lpstr>
      <vt:lpstr>Pompiere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Chidimma Okoli</cp:lastModifiedBy>
  <cp:revision>3</cp:revision>
  <dcterms:modified xsi:type="dcterms:W3CDTF">2021-09-02T10:17:08Z</dcterms:modified>
</cp:coreProperties>
</file>