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0EF3A-E5AB-4E40-9548-CD5213EE3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2429A-9CB1-4EDD-8344-F6CF38648314}" type="datetimeFigureOut">
              <a:rPr lang="en-US" altLang="en-US"/>
              <a:pPr>
                <a:defRPr/>
              </a:pPr>
              <a:t>6/7/2021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68645-031C-4E13-BA74-0AF9BA2FB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04BA3-4B86-4D6C-ADF0-0A95E4FB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3F45A-27C2-48FE-84C7-8CB0B03D2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54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D5F06-FCF7-4D2B-9999-4C4EE2C06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0C46D-65D4-46F2-88C5-68D289747D17}" type="datetimeFigureOut">
              <a:rPr lang="en-US" altLang="en-US"/>
              <a:pPr>
                <a:defRPr/>
              </a:pPr>
              <a:t>6/7/2021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FD8F6-B234-46DC-A552-C35500D18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B518E-2D15-4073-B573-72C43E3D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66FF0-0A1C-43A9-9CA2-0FB0F89335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32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BBC3B-C4C9-43BD-9800-92DC9EC67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E3A1-02D2-42D7-98D2-C83C733C8039}" type="datetimeFigureOut">
              <a:rPr lang="en-US" altLang="en-US"/>
              <a:pPr>
                <a:defRPr/>
              </a:pPr>
              <a:t>6/7/2021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66C43-9ED6-4981-987D-92BEE0B8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851C2-EE6F-4E09-9506-F7A9ED0B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1D44F-114F-4DD9-8ECC-CFB49A55A6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90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D9BCC-DA50-43ED-9D38-38E6F230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B2FA-68CB-40DA-931F-01977BAE4DDC}" type="datetimeFigureOut">
              <a:rPr lang="en-US" altLang="en-US"/>
              <a:pPr>
                <a:defRPr/>
              </a:pPr>
              <a:t>6/7/2021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633AA-B142-4532-A794-366725D5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8A50E-65F2-40E6-AFE1-CFB1CB1C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EBFD9-A58D-4A83-8B7D-249256CC3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85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46555-8A7C-44AE-9413-61583500B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427C0-6B7E-4D71-A765-E9F704CDD39B}" type="datetimeFigureOut">
              <a:rPr lang="en-US" altLang="en-US"/>
              <a:pPr>
                <a:defRPr/>
              </a:pPr>
              <a:t>6/7/2021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6BB34-0F7D-4391-91D2-3C184C21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FB50F-8E26-43FB-916E-B474BD6A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123EA-B8A4-4222-8A51-F0D4EE1FDA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35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966D51-A9E4-4E4B-A0D1-08AB1803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10487-F8D9-451C-9522-D1729DF5EE04}" type="datetimeFigureOut">
              <a:rPr lang="en-US" altLang="en-US"/>
              <a:pPr>
                <a:defRPr/>
              </a:pPr>
              <a:t>6/7/2021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D27460-43FA-43AA-A97D-C7F3C1C4B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89F85E-9CC2-4EEE-AFCC-DDAB37F9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0C158-F92A-4E62-A9EE-1B1D5F7A77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44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C2E7F01-288E-4A0B-962C-01CC3D41C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B5C5A-378B-491B-A425-665E0870472C}" type="datetimeFigureOut">
              <a:rPr lang="en-US" altLang="en-US"/>
              <a:pPr>
                <a:defRPr/>
              </a:pPr>
              <a:t>6/7/2021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01552E-28E2-4EF7-BE65-924E5915C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A74D64-9974-41D9-9830-BEEC32A2E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E2A65-2718-44A7-BDA1-84202D83E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5CABC04-54CC-4E54-8690-E3F60C341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E7B79-B6C7-4419-861C-068AC9815306}" type="datetimeFigureOut">
              <a:rPr lang="en-US" altLang="en-US"/>
              <a:pPr>
                <a:defRPr/>
              </a:pPr>
              <a:t>6/7/2021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FAB5256-1953-405C-ADF6-6EACF024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D47B32F-2C61-4D49-B87A-A793AAC6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A48E4-E591-47DE-8833-9C2F314856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65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18A5B29-5088-4E05-97F3-B739CD1E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BD8D-39ED-47C1-A57C-9D6E9AF3C27C}" type="datetimeFigureOut">
              <a:rPr lang="en-US" altLang="en-US"/>
              <a:pPr>
                <a:defRPr/>
              </a:pPr>
              <a:t>6/7/2021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5C195D-FB66-4C37-BC84-27B4B2AF8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1FE160-DE9B-4C7B-BA89-8897CC2F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89A67-D91D-46F3-BE89-149EEEF1D5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6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156411-49B7-4F7B-BC7B-56528D30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CC4E4-2494-41A3-BB5B-EC69337D0B08}" type="datetimeFigureOut">
              <a:rPr lang="en-US" altLang="en-US"/>
              <a:pPr>
                <a:defRPr/>
              </a:pPr>
              <a:t>6/7/2021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615420-19A0-4262-93BC-BBC97F871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91A3B6E-A3C8-4851-8D3C-2192F02F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14D5B-B6B6-4D7C-BFFB-C26412F94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94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067BB2-421C-46D7-8943-8685B5D75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1481-84D1-4FB2-9401-8EAA14CE1686}" type="datetimeFigureOut">
              <a:rPr lang="en-US" altLang="en-US"/>
              <a:pPr>
                <a:defRPr/>
              </a:pPr>
              <a:t>6/7/2021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E42F67-0656-481E-B836-DB38EF51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D833571-5D94-4571-B08B-882CDEEA5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9770F-8040-492D-B207-6B61F02B38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97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7D4DB84-C4B2-4724-9281-166BE1C7DFD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62A5749-54AF-4C03-92CD-27FFC59F2F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FBC05-999B-4EF6-8C7F-408A7B133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4C4978-6FA6-4B2E-BA46-C730CEB3588D}" type="datetimeFigureOut">
              <a:rPr lang="en-US" altLang="en-US"/>
              <a:pPr>
                <a:defRPr/>
              </a:pPr>
              <a:t>6/7/2021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AF918-C57A-48D3-83AB-9A6274DF11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8B3A1-C75B-4EEF-A857-A8543A43E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BAA60F-6E4F-41C5-96E6-931B44512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91951854-8FDF-4F04-97A4-46450150A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6763"/>
            <a:ext cx="9144000" cy="23876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NGWA-GBV 2021 WORKPLAN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ED8BC21-EF74-43E7-B79B-392FE6FF0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450" y="-92075"/>
            <a:ext cx="10515600" cy="925513"/>
          </a:xfrm>
        </p:spPr>
        <p:txBody>
          <a:bodyPr/>
          <a:lstStyle/>
          <a:p>
            <a:pPr eaLnBrk="1" hangingPunct="1"/>
            <a:r>
              <a:rPr lang="en-US" altLang="en-US"/>
              <a:t>         NGWA-GBV 2021 Workplan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2FFE9-6E38-43E1-9101-829BE1A5A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475" y="771525"/>
            <a:ext cx="10748963" cy="5821363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400" b="1" dirty="0">
                <a:cs typeface="Calibri" panose="020F0502020204030204" pitchFamily="34" charset="0"/>
              </a:rPr>
              <a:t>FEBRUARY</a:t>
            </a:r>
          </a:p>
          <a:p>
            <a:pPr marL="0" indent="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cs typeface="Calibri" panose="020F0502020204030204" pitchFamily="34" charset="0"/>
              </a:rPr>
              <a:t>February 6</a:t>
            </a:r>
            <a:r>
              <a:rPr lang="en-US" altLang="en-US" sz="1800" baseline="30000" dirty="0">
                <a:cs typeface="Calibri" panose="020F0502020204030204" pitchFamily="34" charset="0"/>
              </a:rPr>
              <a:t>th</a:t>
            </a:r>
            <a:r>
              <a:rPr lang="en-US" altLang="en-US" sz="1800" dirty="0">
                <a:cs typeface="Calibri" panose="020F0502020204030204" pitchFamily="34" charset="0"/>
              </a:rPr>
              <a:t> FGM day </a:t>
            </a:r>
          </a:p>
          <a:p>
            <a:pPr marL="0" indent="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cs typeface="Calibri" panose="020F0502020204030204" pitchFamily="34" charset="0"/>
              </a:rPr>
              <a:t>Monthly Zoom meeting February 7th</a:t>
            </a:r>
          </a:p>
          <a:p>
            <a:pPr marL="0" indent="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cs typeface="Calibri" panose="020F0502020204030204" pitchFamily="34" charset="0"/>
              </a:rPr>
              <a:t>Webinar on: GBV Coordinating Mechanisms (February 25</a:t>
            </a:r>
            <a:r>
              <a:rPr lang="en-US" altLang="en-US" sz="1800" baseline="30000" dirty="0">
                <a:cs typeface="Calibri" panose="020F0502020204030204" pitchFamily="34" charset="0"/>
              </a:rPr>
              <a:t>th</a:t>
            </a:r>
            <a:r>
              <a:rPr lang="en-US" altLang="en-US" sz="1800" dirty="0">
                <a:cs typeface="Calibri" panose="020F0502020204030204" pitchFamily="34" charset="0"/>
              </a:rPr>
              <a:t>)</a:t>
            </a:r>
          </a:p>
          <a:p>
            <a:pPr marL="0" indent="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cs typeface="Calibri" panose="020F0502020204030204" pitchFamily="34" charset="0"/>
              </a:rPr>
              <a:t>Project Memo to UNFPA</a:t>
            </a:r>
          </a:p>
          <a:p>
            <a:pPr marL="0" indent="0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cs typeface="Calibri" panose="020F0502020204030204" pitchFamily="34" charset="0"/>
              </a:rPr>
              <a:t>GBV Resource Manual</a:t>
            </a:r>
          </a:p>
          <a:p>
            <a:pPr marL="0" indent="0" eaLnBrk="1" hangingPunct="1">
              <a:defRPr/>
            </a:pPr>
            <a:r>
              <a:rPr lang="en-US" altLang="en-US" sz="1800" dirty="0">
                <a:cs typeface="Calibri" panose="020F0502020204030204" pitchFamily="34" charset="0"/>
              </a:rPr>
              <a:t>World Day of Social Justice (20th February) </a:t>
            </a:r>
          </a:p>
          <a:p>
            <a:pPr marL="0" indent="0" eaLnBrk="1" hangingPunct="1">
              <a:buFont typeface="Wingdings" panose="05000000000000000000" pitchFamily="2" charset="2"/>
              <a:buChar char="§"/>
              <a:defRPr/>
            </a:pPr>
            <a:endParaRPr lang="en-US" altLang="en-US" sz="1800" dirty="0">
              <a:cs typeface="Calibri" panose="020F0502020204030204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400" b="1" dirty="0">
                <a:cs typeface="Calibri" panose="020F0502020204030204" pitchFamily="34" charset="0"/>
              </a:rPr>
              <a:t>MARCH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cs typeface="Calibri" panose="020F0502020204030204" pitchFamily="34" charset="0"/>
              </a:rPr>
              <a:t>Release GBV Advocacy Video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cs typeface="Calibri" panose="020F0502020204030204" pitchFamily="34" charset="0"/>
              </a:rPr>
              <a:t>Announce GBV Survivor Fund grants  for International Women’s Day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cs typeface="Calibri" panose="020F0502020204030204" pitchFamily="34" charset="0"/>
              </a:rPr>
              <a:t>International Women's day (8th March)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cs typeface="Calibri" panose="020F0502020204030204" pitchFamily="34" charset="0"/>
              </a:rPr>
              <a:t> Project Review meeting with Ford Foundation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cs typeface="Calibri" panose="020F0502020204030204" pitchFamily="34" charset="0"/>
              </a:rPr>
              <a:t>Monthly Zoom meeting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endParaRPr lang="en-US" altLang="en-US" sz="18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4E4B76F-EEA4-440F-A563-22353599D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950" y="-21590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/>
              <a:t>  </a:t>
            </a:r>
            <a:r>
              <a:rPr lang="en-US" altLang="en-US" sz="2800"/>
              <a:t>   </a:t>
            </a:r>
            <a:r>
              <a:rPr lang="en-US" altLang="en-US" sz="2800" b="1"/>
              <a:t>NGWA-GBV 2021 Workplan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04590-1CF6-430D-985E-84F0C9F0A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901700"/>
            <a:ext cx="10793413" cy="574357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b="1" dirty="0"/>
              <a:t>APRIL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  <a:defRPr/>
            </a:pPr>
            <a:endParaRPr lang="en-US" altLang="en-US" sz="2400" b="1" dirty="0"/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National Seminar on Role of First Ladies, Abuja (April 8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)</a:t>
            </a:r>
          </a:p>
          <a:p>
            <a:pPr eaLnBrk="1" hangingPunct="1">
              <a:lnSpc>
                <a:spcPct val="70000"/>
              </a:lnSpc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b="1" dirty="0"/>
              <a:t>MAY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  <a:defRPr/>
            </a:pPr>
            <a:endParaRPr lang="en-US" altLang="en-US" sz="2400" b="1" dirty="0"/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en-US" sz="2400" dirty="0"/>
              <a:t>International Children’s Day (May 25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)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en-US" sz="2400" dirty="0"/>
              <a:t>International Day for Menstrual Hygiene (May 28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)</a:t>
            </a:r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eaLnBrk="1" hangingPunct="1">
              <a:lnSpc>
                <a:spcPct val="7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b="1" dirty="0"/>
              <a:t>JUNE</a:t>
            </a:r>
          </a:p>
          <a:p>
            <a:pPr eaLnBrk="1" hangingPunct="1">
              <a:lnSpc>
                <a:spcPct val="70000"/>
              </a:lnSpc>
              <a:buFont typeface="Arial" panose="020B0604020202020204" pitchFamily="34" charset="0"/>
              <a:buNone/>
              <a:defRPr/>
            </a:pPr>
            <a:endParaRPr lang="en-US" altLang="en-US" sz="2400" b="1" dirty="0"/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en-US" sz="2400" dirty="0"/>
              <a:t>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anniversary NGWA-GBV and in-person meeting 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en-US" sz="2400" dirty="0"/>
              <a:t>Payment of annual membership dues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en-US" sz="2400" dirty="0"/>
              <a:t>Submit annual written reports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en-US" sz="2400" dirty="0"/>
              <a:t>International day of Widows (June 23</a:t>
            </a:r>
            <a:r>
              <a:rPr lang="en-US" altLang="en-US" sz="2400" baseline="30000" dirty="0"/>
              <a:t>rd</a:t>
            </a:r>
            <a:r>
              <a:rPr lang="en-US" altLang="en-US" sz="2400" dirty="0"/>
              <a:t>)</a:t>
            </a:r>
          </a:p>
          <a:p>
            <a:pPr eaLnBrk="1" hangingPunct="1">
              <a:lnSpc>
                <a:spcPct val="70000"/>
              </a:lnSpc>
              <a:defRPr/>
            </a:pPr>
            <a:endParaRPr lang="en-US" altLang="en-US" sz="2400" dirty="0"/>
          </a:p>
          <a:p>
            <a:pPr eaLnBrk="1" hangingPunct="1">
              <a:lnSpc>
                <a:spcPct val="70000"/>
              </a:lnSpc>
              <a:buFont typeface="Arial" panose="020B0604020202020204" pitchFamily="34" charset="0"/>
              <a:buNone/>
              <a:defRPr/>
            </a:pPr>
            <a:endParaRPr lang="nb-NO" altLang="en-US" sz="2400" dirty="0"/>
          </a:p>
          <a:p>
            <a:pPr eaLnBrk="1" hangingPunct="1">
              <a:lnSpc>
                <a:spcPct val="70000"/>
              </a:lnSpc>
              <a:defRPr/>
            </a:pPr>
            <a:endParaRPr lang="en-US" altLang="en-US" sz="2400" dirty="0"/>
          </a:p>
          <a:p>
            <a:pPr eaLnBrk="1" hangingPunct="1">
              <a:lnSpc>
                <a:spcPct val="70000"/>
              </a:lnSpc>
              <a:defRPr/>
            </a:pPr>
            <a:endParaRPr lang="en-US" altLang="en-US" sz="2400" dirty="0"/>
          </a:p>
          <a:p>
            <a:pPr eaLnBrk="1" hangingPunct="1">
              <a:lnSpc>
                <a:spcPct val="70000"/>
              </a:lnSpc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CCFB1B7-8113-4C15-860D-F61CDED9F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    NGWA-GBV 2021 Workplan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3724-A130-4889-8905-DB3D3A879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  <a:defRPr/>
            </a:pPr>
            <a:r>
              <a:rPr lang="en-US" altLang="en-US" b="1" dirty="0"/>
              <a:t>JUNE</a:t>
            </a:r>
            <a:r>
              <a:rPr lang="en-US" altLang="en-US" dirty="0"/>
              <a:t> </a:t>
            </a:r>
            <a:r>
              <a:rPr lang="en-US" altLang="en-US" dirty="0" err="1"/>
              <a:t>Contd</a:t>
            </a:r>
            <a:endParaRPr lang="en-US" altLang="en-US" dirty="0"/>
          </a:p>
          <a:p>
            <a:pPr marL="0" indent="0" eaLnBrk="1" hangingPunct="1">
              <a:lnSpc>
                <a:spcPct val="70000"/>
              </a:lnSpc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cs typeface="Calibri" panose="020F0502020204030204" pitchFamily="34" charset="0"/>
              </a:rPr>
              <a:t>Webinar with Creative Industry to influence GBV messaging (June 29th)</a:t>
            </a:r>
            <a:endParaRPr lang="en-US" altLang="en-US" dirty="0"/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World Day Against Child Labour (12th June)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Day of the African Child (16th June)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International Day for the elimination of sexual violence in Conflict (19th June)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International Day Against Drug Abuse and Illicit Trafficking (26th June) 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World Day Against Trafficking in Persons (30th June)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Submission of Ford Foundation report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EDBFD5C-21A0-4311-99E1-DAA96C2CC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25" y="0"/>
            <a:ext cx="6146800" cy="752475"/>
          </a:xfrm>
        </p:spPr>
        <p:txBody>
          <a:bodyPr/>
          <a:lstStyle/>
          <a:p>
            <a:pPr eaLnBrk="1" hangingPunct="1"/>
            <a:r>
              <a:rPr lang="en-US" altLang="en-US" sz="3200"/>
              <a:t>    NGWA-GBV 2021 Workplan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8AE4B-259E-495E-A496-5739F1803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8" y="693738"/>
            <a:ext cx="11695112" cy="569912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</a:rPr>
              <a:t>JULY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+mn-ea"/>
              </a:rPr>
              <a:t>Webinar with Traditional and Religious leaders, July 7th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</a:rPr>
              <a:t>AUGUST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+mn-ea"/>
              </a:rPr>
              <a:t>International Youth Day (12th August)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+mn-ea"/>
              </a:rPr>
              <a:t>World Humanitarian Day (19th August)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+mn-ea"/>
              </a:rPr>
              <a:t>Monthly Zoom meeting August 22nd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ea typeface="+mn-ea"/>
              </a:rPr>
              <a:t>SEPTEMBER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+mn-ea"/>
              </a:rPr>
              <a:t>World Day of Charity (September 5)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ea typeface="+mn-ea"/>
              </a:rPr>
              <a:t>World Suicide Day (10th September)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b="1" dirty="0">
                <a:ea typeface="+mn-ea"/>
              </a:rPr>
              <a:t>Monthly Zoom meeting September26th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179D783-7481-495F-A7BD-AEDFB9F59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38" y="114300"/>
            <a:ext cx="8213725" cy="809625"/>
          </a:xfrm>
        </p:spPr>
        <p:txBody>
          <a:bodyPr/>
          <a:lstStyle/>
          <a:p>
            <a:pPr algn="ctr" eaLnBrk="1" hangingPunct="1"/>
            <a:r>
              <a:rPr lang="en-US" altLang="en-US" sz="3200"/>
              <a:t> </a:t>
            </a:r>
            <a:r>
              <a:rPr lang="en-US" altLang="en-US" sz="3200" b="1"/>
              <a:t>NGWA-GBV 2021 Workplan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61E1B-355C-43B3-BA42-68B9B9EA1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28700"/>
            <a:ext cx="10515600" cy="5715000"/>
          </a:xfrm>
        </p:spPr>
        <p:txBody>
          <a:bodyPr>
            <a:normAutofit fontScale="62500" lnSpcReduction="20000"/>
          </a:bodyPr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altLang="en-US" b="1" dirty="0"/>
              <a:t>OCTOBER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Submit reports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International day of the Elderly (1</a:t>
            </a:r>
            <a:r>
              <a:rPr lang="en-US" altLang="en-US" baseline="30000" dirty="0"/>
              <a:t>st</a:t>
            </a:r>
            <a:r>
              <a:rPr lang="en-US" altLang="en-US" dirty="0"/>
              <a:t> October)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World Mental Health Day (10</a:t>
            </a:r>
            <a:r>
              <a:rPr lang="en-US" altLang="en-US" baseline="30000" dirty="0"/>
              <a:t>th</a:t>
            </a:r>
            <a:r>
              <a:rPr lang="en-US" altLang="en-US" dirty="0"/>
              <a:t> October)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International day of the Girl Child (11</a:t>
            </a:r>
            <a:r>
              <a:rPr lang="en-US" altLang="en-US" baseline="30000" dirty="0"/>
              <a:t>TH</a:t>
            </a:r>
            <a:r>
              <a:rPr lang="en-US" altLang="en-US" dirty="0"/>
              <a:t> October)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International day for Rural Women (15</a:t>
            </a:r>
            <a:r>
              <a:rPr lang="en-US" altLang="en-US" baseline="30000" dirty="0"/>
              <a:t>th</a:t>
            </a:r>
            <a:r>
              <a:rPr lang="en-US" altLang="en-US" dirty="0"/>
              <a:t> October)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Webinar on GBV and Mental Health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Monthly Zoom meeting October 24th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altLang="en-US" b="1" dirty="0"/>
              <a:t>NOVEMBER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Publication of annual report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16 days of Activism programs (25</a:t>
            </a:r>
            <a:r>
              <a:rPr lang="en-US" altLang="en-US" baseline="30000" dirty="0"/>
              <a:t>th</a:t>
            </a:r>
            <a:r>
              <a:rPr lang="en-US" altLang="en-US" dirty="0"/>
              <a:t> Nov </a:t>
            </a:r>
            <a:r>
              <a:rPr lang="mr-IN" altLang="en-US" dirty="0">
                <a:latin typeface="Mangal" panose="020B0502040204020203" pitchFamily="18" charset="0"/>
              </a:rPr>
              <a:t>–</a:t>
            </a:r>
            <a:r>
              <a:rPr lang="en-US" altLang="en-US" dirty="0"/>
              <a:t> 10</a:t>
            </a:r>
            <a:r>
              <a:rPr lang="en-US" altLang="en-US" baseline="30000" dirty="0"/>
              <a:t>th</a:t>
            </a:r>
            <a:r>
              <a:rPr lang="en-US" altLang="en-US" dirty="0"/>
              <a:t> Dec)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GBV Survivor Fund announcements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Monthly Zoom meeting November 21st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en-US" b="1" dirty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altLang="en-US" b="1" dirty="0"/>
              <a:t>DECEMBER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NGWA-GBV 2</a:t>
            </a:r>
            <a:r>
              <a:rPr lang="en-US" altLang="en-US" baseline="30000" dirty="0"/>
              <a:t>nd</a:t>
            </a:r>
            <a:r>
              <a:rPr lang="en-US" altLang="en-US" dirty="0"/>
              <a:t> </a:t>
            </a:r>
            <a:r>
              <a:rPr lang="en-US" altLang="en-US" dirty="0" err="1"/>
              <a:t>AnnuaI</a:t>
            </a:r>
            <a:r>
              <a:rPr lang="en-US" altLang="en-US" dirty="0"/>
              <a:t> Conference December 2</a:t>
            </a:r>
            <a:r>
              <a:rPr lang="en-US" altLang="en-US" baseline="30000" dirty="0"/>
              <a:t>nd</a:t>
            </a:r>
            <a:r>
              <a:rPr lang="en-US" altLang="en-US" dirty="0"/>
              <a:t> 2021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In-person meeting/End of year dinner: December 3rd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Human Rights Day (10th December)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en-US" altLang="en-US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369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Mangal</vt:lpstr>
      <vt:lpstr>Wingdings</vt:lpstr>
      <vt:lpstr>Office Theme</vt:lpstr>
      <vt:lpstr>NGWA-GBV 2021 WORKPLAN</vt:lpstr>
      <vt:lpstr>         NGWA-GBV 2021 Workplan</vt:lpstr>
      <vt:lpstr>     NGWA-GBV 2021 Workplan</vt:lpstr>
      <vt:lpstr>    NGWA-GBV 2021 Workplan</vt:lpstr>
      <vt:lpstr>    NGWA-GBV 2021 Workplan</vt:lpstr>
      <vt:lpstr> NGWA-GBV 2021 Workplan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NGWA-GBV 2021 WORKPLAN</dc:title>
  <dc:creator>User</dc:creator>
  <cp:lastModifiedBy>Naomi Tietie</cp:lastModifiedBy>
  <cp:revision>24</cp:revision>
  <dcterms:created xsi:type="dcterms:W3CDTF">2021-02-02T16:59:19Z</dcterms:created>
  <dcterms:modified xsi:type="dcterms:W3CDTF">2021-06-07T16:01:36Z</dcterms:modified>
</cp:coreProperties>
</file>