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5B47-9BDF-43AD-8F88-1230C53DC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EB795-FF83-4892-B47B-BB1AD3DBE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2CD75-8A5D-461C-97B5-87CFAAB32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565E1-818D-493A-BC12-48B607A09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A4C4D-A01F-4CD2-9F78-A459C3D5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DCF37-4F3C-490E-92CD-1DEAE634A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1A3F4-5AD3-45C9-8585-37B0759E6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35F01-6B2B-45BE-B0AB-462064C1A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C3E30-30C1-4156-BE2F-31EA2834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3E39C-A073-47E2-9BFE-3C91B639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3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3E06B-0896-4D96-9E91-D81EBCC37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F8EF9-5F88-49FD-B5DD-0001AFCB2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0CF35-2788-4F6C-A437-9CFCA5A4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CFF8D-8F11-4FA8-BBE3-35FF33B4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432B1-AAF5-432B-AC05-E252703D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7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E7DEF-795C-445F-8BA6-457A2BEA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7C72B-B396-4BE7-9576-EA8337C93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C77C8-6B9A-4828-9765-656DEE1C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AEC2E-9482-475C-B31A-355AD5050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8FE35-8AFB-42FB-A509-B3853F7A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6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6F66-06F8-42EB-AEA4-586FCD19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CBB58-AE22-49A1-9FA1-EAA8F0B3A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E6A3-AFEB-4A8F-9EE1-D7993111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152B4-F11D-4980-9706-B6BD9D36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EB20-6FC3-462B-A040-2D8104A4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ABE40-F614-490F-9875-2D357E1B3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B785E-EF42-41E9-87F3-A058BAC9DC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ABE52-5620-4928-AA91-F9EF68B5A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32AD6-4D5B-4022-BE57-1FF8A36A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E8B1D-7FF2-4D4C-B373-3692D666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4DA00-D853-41A3-8CE9-FF32AD45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7874-A098-41C9-959F-24A75EDF1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7FDE0-36E1-4D28-AE7D-02F0CD113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0E23D-05A0-4240-8D30-FE74479B8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FB31A-06D7-4F49-96CF-F2DB493B1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43F400-DEF5-4D27-BCE4-0948BCF6B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DC215-D2E9-4236-AD49-D6B4749C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08443C-2DDF-4F24-99D2-DA7F6546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5251F-BCFC-4DB7-93BB-8132CF9C5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1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EEE76-4BCB-4C2A-BD12-A0B6AAF7B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019F6-3E91-4303-AD61-0F65B91F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11ECC-84CD-44B0-B835-D0D028FF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101B2-AFAC-4482-84F9-762B24E5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F13F1F-F6DC-4A65-8598-DFE1CB53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1AF0F-A5AE-4D52-8582-075C9B04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853A4-8702-44AD-85D1-F492A32E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272E-3018-46E6-8247-15B143AA1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DF985-263F-4DD7-A7AF-6D6F79F52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8B389-7620-48E2-BB89-6A554B480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6DE0B-D26A-4F0F-94EF-7C145207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50304-EFED-4053-AEF1-C108B98A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E9D56-1465-4FCC-A9A0-920998E3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3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69EB8-17F0-41A0-8C53-968B53638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DB5A6-463D-4706-ADB8-14453CF01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5038E-3915-459D-AA66-7CBF42AFE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C7CB9-E2D4-41E4-9AAE-026FCC21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425CC-C3AD-4318-989B-A0630ECA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5258B-D28A-495A-A00E-722F6EA1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9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5FD0EB-F71D-4888-B1CC-F199C0C9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B543A-5D10-4520-BD01-6A73C3191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6A0D3-E72B-4825-9F17-1FA948BE7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68846-7D2B-4FC4-B55E-2ACD5E76B9B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42956-4118-4FF4-889A-72D6EEFA2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AFBDD-7813-433D-B9BF-2A532172C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FB73-976E-4657-8076-E58F043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6641F419-B9C3-4C9B-9D93-A9C970908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1312901"/>
            <a:ext cx="11868150" cy="5411750"/>
          </a:xfrm>
        </p:spPr>
        <p:txBody>
          <a:bodyPr>
            <a:normAutofit fontScale="92500" lnSpcReduction="10000"/>
          </a:bodyPr>
          <a:lstStyle/>
          <a:p>
            <a:pPr marL="104775" marR="0">
              <a:spcBef>
                <a:spcPts val="345"/>
              </a:spcBef>
              <a:spcAft>
                <a:spcPts val="0"/>
              </a:spcAft>
            </a:pPr>
            <a:r>
              <a:rPr lang="en-US" sz="1800" b="1" kern="0" dirty="0">
                <a:effectLst/>
                <a:latin typeface="Carlito"/>
                <a:ea typeface="Carlito"/>
                <a:cs typeface="Carlito"/>
              </a:rPr>
              <a:t>AGENDA MEETING OF NIGERIAN GOVERNORS’ WIVES AGAINST GBV JUNE 7</a:t>
            </a:r>
            <a:r>
              <a:rPr lang="en-US" sz="1800" b="1" kern="0" baseline="30000" dirty="0">
                <a:effectLst/>
                <a:latin typeface="Carlito"/>
                <a:ea typeface="Carlito"/>
                <a:cs typeface="Carlito"/>
              </a:rPr>
              <a:t>TH</a:t>
            </a:r>
            <a:endParaRPr lang="en-US" sz="1800" b="1" kern="0" dirty="0">
              <a:effectLst/>
              <a:latin typeface="Carlito"/>
              <a:ea typeface="Carlito"/>
              <a:cs typeface="Carlito"/>
            </a:endParaRPr>
          </a:p>
          <a:p>
            <a:pPr marL="63500" marR="0">
              <a:spcBef>
                <a:spcPts val="115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rlito"/>
                <a:ea typeface="Carlito"/>
                <a:cs typeface="Carlito"/>
              </a:rPr>
              <a:t>2021</a:t>
            </a:r>
            <a:endParaRPr lang="en-US" sz="1800" dirty="0">
              <a:effectLst/>
              <a:latin typeface="Carlito"/>
              <a:ea typeface="Carlito"/>
              <a:cs typeface="Carlito"/>
            </a:endParaRPr>
          </a:p>
          <a:p>
            <a:pPr marL="63500" marR="0">
              <a:spcBef>
                <a:spcPts val="93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rlito"/>
                <a:ea typeface="Carlito"/>
                <a:cs typeface="Carlito"/>
              </a:rPr>
              <a:t>TIME: 10.00AM-4PM</a:t>
            </a:r>
          </a:p>
          <a:p>
            <a:pPr marL="63500" marR="0">
              <a:spcBef>
                <a:spcPts val="905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rlito"/>
                <a:ea typeface="Carlito"/>
                <a:cs typeface="Carlito"/>
              </a:rPr>
              <a:t>VENUE: NIGERIA GOVERNORS’ FORUM SECRETARIAT, 51 LAKE CHAD CRESCENT MAITAMA, ABUJA</a:t>
            </a:r>
            <a:endParaRPr lang="en-US" sz="1800" dirty="0">
              <a:effectLst/>
              <a:latin typeface="Carlito"/>
              <a:ea typeface="Carlito"/>
              <a:cs typeface="Carlito"/>
            </a:endParaRPr>
          </a:p>
          <a:p>
            <a:pPr marL="63500" marR="0">
              <a:spcBef>
                <a:spcPts val="915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rlito"/>
                <a:ea typeface="Carlito"/>
                <a:cs typeface="Carlito"/>
              </a:rPr>
              <a:t>AGENDA</a:t>
            </a:r>
            <a:endParaRPr lang="en-US" sz="1800" dirty="0">
              <a:effectLst/>
              <a:latin typeface="Carlito"/>
              <a:ea typeface="Carlito"/>
              <a:cs typeface="Carlito"/>
            </a:endParaRPr>
          </a:p>
          <a:p>
            <a:pPr marL="342900" marR="0" lvl="0" indent="-342900" algn="l">
              <a:spcBef>
                <a:spcPts val="905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Opening</a:t>
            </a:r>
            <a:r>
              <a:rPr lang="en-US" sz="2200" spc="-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prayer</a:t>
            </a:r>
          </a:p>
          <a:p>
            <a:pPr marL="342900" marR="0" lvl="0" indent="-342900" algn="l">
              <a:spcBef>
                <a:spcPts val="110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Chairperson’s welcome</a:t>
            </a:r>
            <a:r>
              <a:rPr lang="en-US" sz="2200" spc="1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remarks</a:t>
            </a:r>
          </a:p>
          <a:p>
            <a:pPr marL="342900" marR="0" lvl="0" indent="-342900" algn="l">
              <a:spcBef>
                <a:spcPts val="105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Minutes of last meeting and matters arising</a:t>
            </a:r>
          </a:p>
          <a:p>
            <a:pPr marL="342900" marR="0" lvl="0" indent="-342900" algn="l">
              <a:spcBef>
                <a:spcPts val="110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Members’</a:t>
            </a:r>
            <a:r>
              <a:rPr lang="en-US" sz="2200" spc="-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Updates</a:t>
            </a:r>
          </a:p>
          <a:p>
            <a:pPr marL="342900" marR="0" lvl="0" indent="-342900" algn="l">
              <a:spcBef>
                <a:spcPts val="105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Analysis of NGWA-GBV State</a:t>
            </a:r>
            <a:r>
              <a:rPr lang="en-US" sz="2200" spc="-1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Reports</a:t>
            </a:r>
          </a:p>
          <a:p>
            <a:pPr marL="342900" marR="0" lvl="0" indent="-342900" algn="l">
              <a:spcBef>
                <a:spcPts val="110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GBV Resource </a:t>
            </a:r>
            <a:r>
              <a:rPr lang="en-US" sz="2200" spc="-20" dirty="0" err="1">
                <a:effectLst/>
                <a:latin typeface="Carlito"/>
                <a:ea typeface="Carlito"/>
                <a:cs typeface="Carlito"/>
              </a:rPr>
              <a:t>Mobilisation</a:t>
            </a:r>
            <a:r>
              <a:rPr lang="en-US" sz="2200" spc="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Framework</a:t>
            </a:r>
          </a:p>
          <a:p>
            <a:pPr marL="342900" marR="73025" lvl="0" indent="-342900" algn="l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b="1" spc="-20" dirty="0">
                <a:effectLst/>
                <a:latin typeface="Carlito"/>
                <a:ea typeface="Carlito"/>
                <a:cs typeface="Carlito"/>
              </a:rPr>
              <a:t>State</a:t>
            </a:r>
            <a:r>
              <a:rPr lang="en-US" sz="2200" b="1" spc="-2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b="1" spc="-20" dirty="0">
                <a:effectLst/>
                <a:latin typeface="Carlito"/>
                <a:ea typeface="Carlito"/>
                <a:cs typeface="Carlito"/>
              </a:rPr>
              <a:t>First</a:t>
            </a:r>
            <a:r>
              <a:rPr lang="en-US" sz="2200" b="1" spc="-3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b="1" spc="-20" dirty="0">
                <a:effectLst/>
                <a:latin typeface="Carlito"/>
                <a:ea typeface="Carlito"/>
                <a:cs typeface="Carlito"/>
              </a:rPr>
              <a:t>Ladies</a:t>
            </a:r>
            <a:r>
              <a:rPr lang="en-US" sz="2200" b="1" spc="-1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b="1" spc="-20" dirty="0">
                <a:effectLst/>
                <a:latin typeface="Carlito"/>
                <a:ea typeface="Carlito"/>
                <a:cs typeface="Carlito"/>
              </a:rPr>
              <a:t>and</a:t>
            </a:r>
            <a:r>
              <a:rPr lang="en-US" sz="2200" b="1" spc="-1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b="1" spc="-20" dirty="0">
                <a:effectLst/>
                <a:latin typeface="Carlito"/>
                <a:ea typeface="Carlito"/>
                <a:cs typeface="Carlito"/>
              </a:rPr>
              <a:t>Current</a:t>
            </a:r>
            <a:r>
              <a:rPr lang="en-US" sz="2200" b="1" spc="-3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b="1" spc="-20" dirty="0">
                <a:effectLst/>
                <a:latin typeface="Carlito"/>
                <a:ea typeface="Carlito"/>
                <a:cs typeface="Carlito"/>
              </a:rPr>
              <a:t>Opportunities</a:t>
            </a:r>
            <a:r>
              <a:rPr lang="en-US" sz="2200" b="1" spc="-1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b="1" spc="-20" dirty="0">
                <a:effectLst/>
                <a:latin typeface="Carlito"/>
                <a:ea typeface="Carlito"/>
                <a:cs typeface="Carlito"/>
              </a:rPr>
              <a:t>for</a:t>
            </a:r>
            <a:r>
              <a:rPr lang="en-US" sz="2200" b="1" spc="-1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b="1" spc="-20" dirty="0">
                <a:effectLst/>
                <a:latin typeface="Carlito"/>
                <a:ea typeface="Carlito"/>
                <a:cs typeface="Carlito"/>
              </a:rPr>
              <a:t>Partnerships:</a:t>
            </a:r>
            <a:r>
              <a:rPr lang="en-US" sz="2200" b="1" spc="1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Briefing</a:t>
            </a:r>
            <a:r>
              <a:rPr lang="en-US" sz="2200" spc="-1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from</a:t>
            </a:r>
            <a:r>
              <a:rPr lang="en-US" sz="2200" spc="-2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 err="1">
                <a:effectLst/>
                <a:latin typeface="Carlito"/>
                <a:ea typeface="Carlito"/>
                <a:cs typeface="Carlito"/>
              </a:rPr>
              <a:t>Mr</a:t>
            </a:r>
            <a:r>
              <a:rPr lang="en-US" sz="2200" spc="-3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Asishana Okauru, Director-General, Nigeria Governors’</a:t>
            </a:r>
            <a:r>
              <a:rPr lang="en-US" sz="2200" spc="1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Forum</a:t>
            </a:r>
          </a:p>
          <a:p>
            <a:pPr marL="342900" marR="0" lvl="0" indent="-342900" algn="l">
              <a:spcBef>
                <a:spcPts val="5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Lunch</a:t>
            </a:r>
          </a:p>
          <a:p>
            <a:pPr marL="342900" marR="0" lvl="0" indent="-342900" algn="l">
              <a:spcBef>
                <a:spcPts val="105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Review of 2021</a:t>
            </a:r>
            <a:r>
              <a:rPr lang="en-US" sz="2200" spc="-4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Workplan</a:t>
            </a:r>
          </a:p>
          <a:p>
            <a:pPr marL="342900" marR="0" lvl="0" indent="-342900" algn="l">
              <a:spcBef>
                <a:spcPts val="105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Financial</a:t>
            </a:r>
            <a:r>
              <a:rPr lang="en-US" sz="2200" spc="-5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Report</a:t>
            </a:r>
          </a:p>
          <a:p>
            <a:pPr marL="342900" marR="0" lvl="0" indent="-342900" algn="l">
              <a:spcBef>
                <a:spcPts val="110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NGWA-GBV/NGWF Working</a:t>
            </a:r>
            <a:r>
              <a:rPr lang="en-US" sz="2200" spc="-10" dirty="0"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Protocols</a:t>
            </a:r>
          </a:p>
          <a:p>
            <a:pPr marL="342900" marR="0" lvl="0" indent="-342900" algn="l">
              <a:spcBef>
                <a:spcPts val="110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AOB</a:t>
            </a:r>
          </a:p>
          <a:p>
            <a:pPr marL="342900" marR="0" lvl="0" indent="-342900" algn="l">
              <a:spcBef>
                <a:spcPts val="105"/>
              </a:spcBef>
              <a:spcAft>
                <a:spcPts val="0"/>
              </a:spcAft>
              <a:buSzPts val="1100"/>
              <a:buFont typeface="Carlito"/>
              <a:buAutoNum type="arabicPeriod"/>
              <a:tabLst>
                <a:tab pos="521335" algn="l"/>
              </a:tabLst>
            </a:pPr>
            <a:r>
              <a:rPr lang="en-US" sz="2200" spc="-20" dirty="0">
                <a:effectLst/>
                <a:latin typeface="Carlito"/>
                <a:ea typeface="Carlito"/>
                <a:cs typeface="Carlito"/>
              </a:rPr>
              <a:t>Adjournment</a:t>
            </a:r>
          </a:p>
          <a:p>
            <a:endParaRPr lang="en-US" dirty="0"/>
          </a:p>
        </p:txBody>
      </p:sp>
      <p:pic>
        <p:nvPicPr>
          <p:cNvPr id="1028" name="image1.jpeg">
            <a:extLst>
              <a:ext uri="{FF2B5EF4-FFF2-40B4-BE49-F238E27FC236}">
                <a16:creationId xmlns:a16="http://schemas.microsoft.com/office/drawing/2014/main" id="{D11DF040-7813-4332-B0A9-6C457ABCB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0"/>
            <a:ext cx="1790700" cy="10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79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Carlito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Heman Bassi</dc:creator>
  <cp:lastModifiedBy>Naomi Tietie</cp:lastModifiedBy>
  <cp:revision>1</cp:revision>
  <dcterms:created xsi:type="dcterms:W3CDTF">2021-06-07T08:05:21Z</dcterms:created>
  <dcterms:modified xsi:type="dcterms:W3CDTF">2021-06-07T16:00:24Z</dcterms:modified>
</cp:coreProperties>
</file>