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48.jpg" ContentType="image/jpeg"/>
  <Override PartName="/ppt/media/image49.jpg" ContentType="image/jpeg"/>
  <Override PartName="/ppt/media/image50.jpg" ContentType="image/jpeg"/>
  <Override PartName="/ppt/media/image62.jpg" ContentType="image/jpeg"/>
  <Override PartName="/ppt/media/image63.jpg" ContentType="image/jpeg"/>
  <Override PartName="/ppt/media/image64.jpg" ContentType="image/jpeg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0" r:id="rId5"/>
  </p:sldMasterIdLst>
  <p:notesMasterIdLst>
    <p:notesMasterId r:id="rId27"/>
  </p:notesMasterIdLst>
  <p:sldIdLst>
    <p:sldId id="665" r:id="rId6"/>
    <p:sldId id="659" r:id="rId7"/>
    <p:sldId id="660" r:id="rId8"/>
    <p:sldId id="661" r:id="rId9"/>
    <p:sldId id="316" r:id="rId10"/>
    <p:sldId id="663" r:id="rId11"/>
    <p:sldId id="667" r:id="rId12"/>
    <p:sldId id="668" r:id="rId13"/>
    <p:sldId id="669" r:id="rId14"/>
    <p:sldId id="683" r:id="rId15"/>
    <p:sldId id="672" r:id="rId16"/>
    <p:sldId id="673" r:id="rId17"/>
    <p:sldId id="676" r:id="rId18"/>
    <p:sldId id="674" r:id="rId19"/>
    <p:sldId id="682" r:id="rId20"/>
    <p:sldId id="681" r:id="rId21"/>
    <p:sldId id="675" r:id="rId22"/>
    <p:sldId id="678" r:id="rId23"/>
    <p:sldId id="679" r:id="rId24"/>
    <p:sldId id="677" r:id="rId25"/>
    <p:sldId id="368" r:id="rId26"/>
  </p:sldIdLst>
  <p:sldSz cx="16256000" cy="9144000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Wakasa" initials="SW" lastIdx="3" clrIdx="0"/>
  <p:cmAuthor id="2" name="Colin Gabay" initials="CG" lastIdx="4" clrIdx="2">
    <p:extLst>
      <p:ext uri="{19B8F6BF-5375-455C-9EA6-DF929625EA0E}">
        <p15:presenceInfo xmlns:p15="http://schemas.microsoft.com/office/powerpoint/2012/main" userId="S::colin.gabay@technobraingroup.com::bb0df848-85e4-4472-bec5-e857222e0a0e" providerId="AD"/>
      </p:ext>
    </p:extLst>
  </p:cmAuthor>
  <p:cmAuthor id="3" name="Joseph Oketch" initials="JO" lastIdx="1" clrIdx="3">
    <p:extLst>
      <p:ext uri="{19B8F6BF-5375-455C-9EA6-DF929625EA0E}">
        <p15:presenceInfo xmlns:p15="http://schemas.microsoft.com/office/powerpoint/2012/main" userId="Joseph Oketc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7219"/>
    <a:srgbClr val="F47C39"/>
    <a:srgbClr val="4F4B69"/>
    <a:srgbClr val="13507F"/>
    <a:srgbClr val="E63434"/>
    <a:srgbClr val="B21D47"/>
    <a:srgbClr val="0197CC"/>
    <a:srgbClr val="15C4A3"/>
    <a:srgbClr val="84C533"/>
    <a:srgbClr val="F2C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97" autoAdjust="0"/>
    <p:restoredTop sz="95707" autoAdjust="0"/>
  </p:normalViewPr>
  <p:slideViewPr>
    <p:cSldViewPr>
      <p:cViewPr varScale="1">
        <p:scale>
          <a:sx n="54" d="100"/>
          <a:sy n="54" d="100"/>
        </p:scale>
        <p:origin x="846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image" Target="../media/image102.png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image" Target="../media/image102.png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6C780D-9658-45E3-9DA3-5B1302821CC6}" type="doc">
      <dgm:prSet loTypeId="urn:microsoft.com/office/officeart/2008/layout/BendingPictureBlocks" loCatId="picture" qsTypeId="urn:microsoft.com/office/officeart/2005/8/quickstyle/simple4" qsCatId="simple" csTypeId="urn:microsoft.com/office/officeart/2005/8/colors/colorful1" csCatId="colorful" phldr="1"/>
      <dgm:spPr/>
    </dgm:pt>
    <dgm:pt modelId="{819D8329-5324-4EAC-B147-609B089CA644}">
      <dgm:prSet phldrT="[Text]" custT="1"/>
      <dgm:spPr/>
      <dgm:t>
        <a:bodyPr/>
        <a:lstStyle/>
        <a:p>
          <a:r>
            <a:rPr lang="en-US" sz="2800" dirty="0"/>
            <a:t>Improved decision making</a:t>
          </a:r>
        </a:p>
      </dgm:t>
    </dgm:pt>
    <dgm:pt modelId="{BF5DF538-A7D5-4C8B-BB28-5DE3EDD1A543}" type="parTrans" cxnId="{5CA6B670-B26F-44D2-A331-96BE7EECDD8C}">
      <dgm:prSet/>
      <dgm:spPr/>
      <dgm:t>
        <a:bodyPr/>
        <a:lstStyle/>
        <a:p>
          <a:endParaRPr lang="en-US"/>
        </a:p>
      </dgm:t>
    </dgm:pt>
    <dgm:pt modelId="{ECCB197B-14E6-404F-9C67-B8706170C6DD}" type="sibTrans" cxnId="{5CA6B670-B26F-44D2-A331-96BE7EECDD8C}">
      <dgm:prSet/>
      <dgm:spPr/>
      <dgm:t>
        <a:bodyPr/>
        <a:lstStyle/>
        <a:p>
          <a:endParaRPr lang="en-US"/>
        </a:p>
      </dgm:t>
    </dgm:pt>
    <dgm:pt modelId="{9557C18F-AD88-401D-B63C-3B2ACBE3E142}">
      <dgm:prSet phldrT="[Text]" custT="1"/>
      <dgm:spPr/>
      <dgm:t>
        <a:bodyPr/>
        <a:lstStyle/>
        <a:p>
          <a:r>
            <a:rPr lang="en-US" sz="2800" dirty="0"/>
            <a:t>Increased Revenue collection</a:t>
          </a:r>
        </a:p>
      </dgm:t>
    </dgm:pt>
    <dgm:pt modelId="{34FC4E67-2FA0-4234-92A0-592C1AFBB2BF}" type="parTrans" cxnId="{0277807A-06E2-4D82-8A4A-A8E383BC1027}">
      <dgm:prSet/>
      <dgm:spPr/>
      <dgm:t>
        <a:bodyPr/>
        <a:lstStyle/>
        <a:p>
          <a:endParaRPr lang="en-US"/>
        </a:p>
      </dgm:t>
    </dgm:pt>
    <dgm:pt modelId="{FCE6C053-C2E8-48B5-8E31-38B61F6402C4}" type="sibTrans" cxnId="{0277807A-06E2-4D82-8A4A-A8E383BC1027}">
      <dgm:prSet/>
      <dgm:spPr/>
      <dgm:t>
        <a:bodyPr/>
        <a:lstStyle/>
        <a:p>
          <a:endParaRPr lang="en-US"/>
        </a:p>
      </dgm:t>
    </dgm:pt>
    <dgm:pt modelId="{7FB27C26-BE36-49EF-B0D0-7CA668D2CA23}">
      <dgm:prSet phldrT="[Text]" custT="1"/>
      <dgm:spPr/>
      <dgm:t>
        <a:bodyPr/>
        <a:lstStyle/>
        <a:p>
          <a:r>
            <a:rPr lang="en-US" sz="2400" dirty="0"/>
            <a:t>Transparency</a:t>
          </a:r>
          <a:endParaRPr lang="en-US" sz="2000" dirty="0"/>
        </a:p>
        <a:p>
          <a:r>
            <a:rPr lang="en-US" sz="2000" dirty="0"/>
            <a:t> &amp; </a:t>
          </a:r>
          <a:r>
            <a:rPr lang="en-US" sz="2400" dirty="0"/>
            <a:t>Accountability</a:t>
          </a:r>
          <a:endParaRPr lang="en-US" sz="2000" dirty="0"/>
        </a:p>
      </dgm:t>
    </dgm:pt>
    <dgm:pt modelId="{8173041B-79DB-4113-9168-27DD3540410F}" type="parTrans" cxnId="{34184742-7A84-4D49-8D4C-5D385EFDC73E}">
      <dgm:prSet/>
      <dgm:spPr/>
      <dgm:t>
        <a:bodyPr/>
        <a:lstStyle/>
        <a:p>
          <a:endParaRPr lang="en-US"/>
        </a:p>
      </dgm:t>
    </dgm:pt>
    <dgm:pt modelId="{E5204D8A-C6F6-491A-B7FB-0C738D834AA2}" type="sibTrans" cxnId="{34184742-7A84-4D49-8D4C-5D385EFDC73E}">
      <dgm:prSet/>
      <dgm:spPr/>
      <dgm:t>
        <a:bodyPr/>
        <a:lstStyle/>
        <a:p>
          <a:endParaRPr lang="en-US"/>
        </a:p>
      </dgm:t>
    </dgm:pt>
    <dgm:pt modelId="{D6E371E2-ED76-44F8-A75F-1DA8D3287D72}">
      <dgm:prSet phldrT="[Text]" custT="1"/>
      <dgm:spPr/>
      <dgm:t>
        <a:bodyPr/>
        <a:lstStyle/>
        <a:p>
          <a:r>
            <a:rPr lang="en-US" sz="2400" dirty="0"/>
            <a:t>Collaboration</a:t>
          </a:r>
        </a:p>
      </dgm:t>
    </dgm:pt>
    <dgm:pt modelId="{D38242C1-C94B-4817-9D0A-369DE9B45C2B}" type="parTrans" cxnId="{32E9904E-8D06-43D7-AF4B-A6560F5DEA8A}">
      <dgm:prSet/>
      <dgm:spPr/>
      <dgm:t>
        <a:bodyPr/>
        <a:lstStyle/>
        <a:p>
          <a:endParaRPr lang="en-US"/>
        </a:p>
      </dgm:t>
    </dgm:pt>
    <dgm:pt modelId="{2C383B1D-ADB3-4C46-A8A7-39880B49B77E}" type="sibTrans" cxnId="{32E9904E-8D06-43D7-AF4B-A6560F5DEA8A}">
      <dgm:prSet/>
      <dgm:spPr/>
      <dgm:t>
        <a:bodyPr/>
        <a:lstStyle/>
        <a:p>
          <a:endParaRPr lang="en-US"/>
        </a:p>
      </dgm:t>
    </dgm:pt>
    <dgm:pt modelId="{54E25FA1-EFD6-4462-989C-550A1FC1A513}">
      <dgm:prSet phldrT="[Text]" custT="1"/>
      <dgm:spPr/>
      <dgm:t>
        <a:bodyPr/>
        <a:lstStyle/>
        <a:p>
          <a:r>
            <a:rPr lang="en-US" sz="2800" dirty="0"/>
            <a:t>C</a:t>
          </a:r>
          <a:r>
            <a:rPr lang="en-US" sz="2800" baseline="0" dirty="0"/>
            <a:t>itizen engagement</a:t>
          </a:r>
          <a:endParaRPr lang="en-US" sz="2800" dirty="0"/>
        </a:p>
      </dgm:t>
    </dgm:pt>
    <dgm:pt modelId="{6EB3453A-7EF6-4D42-B48F-9EF597D6F158}" type="parTrans" cxnId="{CA455218-9D86-4968-8B7B-7F8519B86EC9}">
      <dgm:prSet/>
      <dgm:spPr/>
      <dgm:t>
        <a:bodyPr/>
        <a:lstStyle/>
        <a:p>
          <a:endParaRPr lang="en-US"/>
        </a:p>
      </dgm:t>
    </dgm:pt>
    <dgm:pt modelId="{D0114658-BF3E-465B-BF08-0212E3A42111}" type="sibTrans" cxnId="{CA455218-9D86-4968-8B7B-7F8519B86EC9}">
      <dgm:prSet/>
      <dgm:spPr/>
      <dgm:t>
        <a:bodyPr/>
        <a:lstStyle/>
        <a:p>
          <a:endParaRPr lang="en-US"/>
        </a:p>
      </dgm:t>
    </dgm:pt>
    <dgm:pt modelId="{B4A0789E-CD74-4EA3-AD61-0CBDDD8730A0}">
      <dgm:prSet custT="1"/>
      <dgm:spPr/>
      <dgm:t>
        <a:bodyPr/>
        <a:lstStyle/>
        <a:p>
          <a:r>
            <a:rPr lang="en-US" sz="2800" dirty="0"/>
            <a:t>Location Intelligence</a:t>
          </a:r>
        </a:p>
      </dgm:t>
    </dgm:pt>
    <dgm:pt modelId="{B759647D-D0B4-4DAA-8976-A0C1C62D213E}" type="parTrans" cxnId="{17FAC9E5-271D-4EA8-8660-9315643C6D92}">
      <dgm:prSet/>
      <dgm:spPr/>
      <dgm:t>
        <a:bodyPr/>
        <a:lstStyle/>
        <a:p>
          <a:endParaRPr lang="en-US"/>
        </a:p>
      </dgm:t>
    </dgm:pt>
    <dgm:pt modelId="{DCEC99C0-FAEB-40DB-B59D-22C99A92BDB9}" type="sibTrans" cxnId="{17FAC9E5-271D-4EA8-8660-9315643C6D92}">
      <dgm:prSet/>
      <dgm:spPr/>
      <dgm:t>
        <a:bodyPr/>
        <a:lstStyle/>
        <a:p>
          <a:endParaRPr lang="en-US"/>
        </a:p>
      </dgm:t>
    </dgm:pt>
    <dgm:pt modelId="{B25D4112-EE67-4E71-8F15-2E0D2D08F6E0}" type="pres">
      <dgm:prSet presAssocID="{156C780D-9658-45E3-9DA3-5B1302821CC6}" presName="Name0" presStyleCnt="0">
        <dgm:presLayoutVars>
          <dgm:dir/>
          <dgm:resizeHandles/>
        </dgm:presLayoutVars>
      </dgm:prSet>
      <dgm:spPr/>
    </dgm:pt>
    <dgm:pt modelId="{EF1A993B-404A-49BB-B436-C97D705062D6}" type="pres">
      <dgm:prSet presAssocID="{B4A0789E-CD74-4EA3-AD61-0CBDDD8730A0}" presName="composite" presStyleCnt="0"/>
      <dgm:spPr/>
    </dgm:pt>
    <dgm:pt modelId="{31CD7B29-C345-4EF4-A278-96582CE175D9}" type="pres">
      <dgm:prSet presAssocID="{B4A0789E-CD74-4EA3-AD61-0CBDDD8730A0}" presName="rect1" presStyleLbl="bgImgPlace1" presStyleIdx="0" presStyleCnt="6" custScaleX="105404" custScaleY="113222" custLinFactY="52002" custLinFactNeighborX="4454" custLinFactNeighborY="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99E00F3-FC9E-4FC3-99D2-82838C0CDB94}" type="pres">
      <dgm:prSet presAssocID="{B4A0789E-CD74-4EA3-AD61-0CBDDD8730A0}" presName="rect2" presStyleLbl="node1" presStyleIdx="0" presStyleCnt="6" custScaleX="171566" custScaleY="146257" custLinFactY="100000" custLinFactNeighborX="4046" custLinFactNeighborY="136271">
        <dgm:presLayoutVars>
          <dgm:bulletEnabled val="1"/>
        </dgm:presLayoutVars>
      </dgm:prSet>
      <dgm:spPr/>
    </dgm:pt>
    <dgm:pt modelId="{38ECDB0A-B039-43E5-A95B-20185605BF3F}" type="pres">
      <dgm:prSet presAssocID="{DCEC99C0-FAEB-40DB-B59D-22C99A92BDB9}" presName="sibTrans" presStyleCnt="0"/>
      <dgm:spPr/>
    </dgm:pt>
    <dgm:pt modelId="{C6E225CD-257E-4B91-BD97-E44724F8F4C2}" type="pres">
      <dgm:prSet presAssocID="{819D8329-5324-4EAC-B147-609B089CA644}" presName="composite" presStyleCnt="0"/>
      <dgm:spPr/>
    </dgm:pt>
    <dgm:pt modelId="{63DD7B4F-0968-48C2-AD81-D58E1216E447}" type="pres">
      <dgm:prSet presAssocID="{819D8329-5324-4EAC-B147-609B089CA644}" presName="rect1" presStyleLbl="b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9739133-FDFE-467C-AC2E-3519A2C7F2D2}" type="pres">
      <dgm:prSet presAssocID="{819D8329-5324-4EAC-B147-609B089CA644}" presName="rect2" presStyleLbl="node1" presStyleIdx="1" presStyleCnt="6" custScaleX="150708" custScaleY="139662">
        <dgm:presLayoutVars>
          <dgm:bulletEnabled val="1"/>
        </dgm:presLayoutVars>
      </dgm:prSet>
      <dgm:spPr/>
    </dgm:pt>
    <dgm:pt modelId="{37754CF1-E1A8-486B-82F9-02F90254D292}" type="pres">
      <dgm:prSet presAssocID="{ECCB197B-14E6-404F-9C67-B8706170C6DD}" presName="sibTrans" presStyleCnt="0"/>
      <dgm:spPr/>
    </dgm:pt>
    <dgm:pt modelId="{345DD199-C3C9-4860-8CF3-9CC708600D77}" type="pres">
      <dgm:prSet presAssocID="{D6E371E2-ED76-44F8-A75F-1DA8D3287D72}" presName="composite" presStyleCnt="0"/>
      <dgm:spPr/>
    </dgm:pt>
    <dgm:pt modelId="{7B21EAE5-5D01-403B-B702-E290C2B97876}" type="pres">
      <dgm:prSet presAssocID="{D6E371E2-ED76-44F8-A75F-1DA8D3287D72}" presName="rect1" presStyleLbl="bgImgPlace1" presStyleIdx="2" presStyleCnt="6" custLinFactNeighborX="14167" custLinFactNeighborY="-966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B69343D-B549-4973-A284-94F907B17B8A}" type="pres">
      <dgm:prSet presAssocID="{D6E371E2-ED76-44F8-A75F-1DA8D3287D72}" presName="rect2" presStyleLbl="node1" presStyleIdx="2" presStyleCnt="6" custScaleX="166831" custScaleY="116395" custLinFactNeighborX="-19088" custLinFactNeighborY="-1523">
        <dgm:presLayoutVars>
          <dgm:bulletEnabled val="1"/>
        </dgm:presLayoutVars>
      </dgm:prSet>
      <dgm:spPr/>
    </dgm:pt>
    <dgm:pt modelId="{63A9B9B7-C2D5-4DDB-A086-F7A05006C38E}" type="pres">
      <dgm:prSet presAssocID="{2C383B1D-ADB3-4C46-A8A7-39880B49B77E}" presName="sibTrans" presStyleCnt="0"/>
      <dgm:spPr/>
    </dgm:pt>
    <dgm:pt modelId="{E5170BA3-2632-4550-8492-CF1CC11C0E8E}" type="pres">
      <dgm:prSet presAssocID="{9557C18F-AD88-401D-B63C-3B2ACBE3E142}" presName="composite" presStyleCnt="0"/>
      <dgm:spPr/>
    </dgm:pt>
    <dgm:pt modelId="{06D3F685-0520-4311-B1CC-75D59BAA95B8}" type="pres">
      <dgm:prSet presAssocID="{9557C18F-AD88-401D-B63C-3B2ACBE3E142}" presName="rect1" presStyleLbl="bgImgPlace1" presStyleIdx="3" presStyleCnt="6" custLinFactY="-19412" custLinFactNeighborX="-11382" custLinFactNeighborY="-10000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AB89324-19F5-48BF-9FCF-1E399202AD82}" type="pres">
      <dgm:prSet presAssocID="{9557C18F-AD88-401D-B63C-3B2ACBE3E142}" presName="rect2" presStyleLbl="node1" presStyleIdx="3" presStyleCnt="6" custScaleX="127934" custScaleY="138796" custLinFactY="-100000" custLinFactNeighborX="-23847" custLinFactNeighborY="-110944">
        <dgm:presLayoutVars>
          <dgm:bulletEnabled val="1"/>
        </dgm:presLayoutVars>
      </dgm:prSet>
      <dgm:spPr/>
    </dgm:pt>
    <dgm:pt modelId="{2781B2EA-7DAA-40FF-9E83-4352A0F18C20}" type="pres">
      <dgm:prSet presAssocID="{FCE6C053-C2E8-48B5-8E31-38B61F6402C4}" presName="sibTrans" presStyleCnt="0"/>
      <dgm:spPr/>
    </dgm:pt>
    <dgm:pt modelId="{CFC20EE5-C409-4811-BADA-E446384BD8A4}" type="pres">
      <dgm:prSet presAssocID="{7FB27C26-BE36-49EF-B0D0-7CA668D2CA23}" presName="composite" presStyleCnt="0"/>
      <dgm:spPr/>
    </dgm:pt>
    <dgm:pt modelId="{10F3B4A0-F7B6-445F-ABD0-1921C9B701B7}" type="pres">
      <dgm:prSet presAssocID="{7FB27C26-BE36-49EF-B0D0-7CA668D2CA23}" presName="rect1" presStyleLbl="b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E6A6DC6E-CE7D-46CF-8BA3-EF0903A2ADA2}" type="pres">
      <dgm:prSet presAssocID="{7FB27C26-BE36-49EF-B0D0-7CA668D2CA23}" presName="rect2" presStyleLbl="node1" presStyleIdx="4" presStyleCnt="6" custScaleX="181711" custScaleY="124565">
        <dgm:presLayoutVars>
          <dgm:bulletEnabled val="1"/>
        </dgm:presLayoutVars>
      </dgm:prSet>
      <dgm:spPr/>
    </dgm:pt>
    <dgm:pt modelId="{851B060E-B56D-4B01-81C2-A7484C15B595}" type="pres">
      <dgm:prSet presAssocID="{E5204D8A-C6F6-491A-B7FB-0C738D834AA2}" presName="sibTrans" presStyleCnt="0"/>
      <dgm:spPr/>
    </dgm:pt>
    <dgm:pt modelId="{6FBFF520-3F0B-44DD-8784-AC21119E101F}" type="pres">
      <dgm:prSet presAssocID="{54E25FA1-EFD6-4462-989C-550A1FC1A513}" presName="composite" presStyleCnt="0"/>
      <dgm:spPr/>
    </dgm:pt>
    <dgm:pt modelId="{399002B8-341D-4E80-9AEA-73E43FE0CA76}" type="pres">
      <dgm:prSet presAssocID="{54E25FA1-EFD6-4462-989C-550A1FC1A513}" presName="rect1" presStyleLbl="bgImgPlace1" presStyleIdx="5" presStyleCnt="6" custLinFactNeighborX="13183" custLinFactNeighborY="-3203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9C2797A8-E3C6-432D-A94C-86FCAEA5793A}" type="pres">
      <dgm:prSet presAssocID="{54E25FA1-EFD6-4462-989C-550A1FC1A513}" presName="rect2" presStyleLbl="node1" presStyleIdx="5" presStyleCnt="6" custScaleX="164352" custScaleY="119226">
        <dgm:presLayoutVars>
          <dgm:bulletEnabled val="1"/>
        </dgm:presLayoutVars>
      </dgm:prSet>
      <dgm:spPr/>
    </dgm:pt>
  </dgm:ptLst>
  <dgm:cxnLst>
    <dgm:cxn modelId="{0F0B6308-032D-4F7B-8CAA-E01C315F3234}" type="presOf" srcId="{7FB27C26-BE36-49EF-B0D0-7CA668D2CA23}" destId="{E6A6DC6E-CE7D-46CF-8BA3-EF0903A2ADA2}" srcOrd="0" destOrd="0" presId="urn:microsoft.com/office/officeart/2008/layout/BendingPictureBlocks"/>
    <dgm:cxn modelId="{2029940F-F095-4D55-B1AB-92FB96153D4E}" type="presOf" srcId="{54E25FA1-EFD6-4462-989C-550A1FC1A513}" destId="{9C2797A8-E3C6-432D-A94C-86FCAEA5793A}" srcOrd="0" destOrd="0" presId="urn:microsoft.com/office/officeart/2008/layout/BendingPictureBlocks"/>
    <dgm:cxn modelId="{CA455218-9D86-4968-8B7B-7F8519B86EC9}" srcId="{156C780D-9658-45E3-9DA3-5B1302821CC6}" destId="{54E25FA1-EFD6-4462-989C-550A1FC1A513}" srcOrd="5" destOrd="0" parTransId="{6EB3453A-7EF6-4D42-B48F-9EF597D6F158}" sibTransId="{D0114658-BF3E-465B-BF08-0212E3A42111}"/>
    <dgm:cxn modelId="{53EDA933-D2C5-4C76-B966-3A66B2388758}" type="presOf" srcId="{B4A0789E-CD74-4EA3-AD61-0CBDDD8730A0}" destId="{C99E00F3-FC9E-4FC3-99D2-82838C0CDB94}" srcOrd="0" destOrd="0" presId="urn:microsoft.com/office/officeart/2008/layout/BendingPictureBlocks"/>
    <dgm:cxn modelId="{DE2C1E34-547D-43FC-BA4E-01B4187DECB3}" type="presOf" srcId="{9557C18F-AD88-401D-B63C-3B2ACBE3E142}" destId="{6AB89324-19F5-48BF-9FCF-1E399202AD82}" srcOrd="0" destOrd="0" presId="urn:microsoft.com/office/officeart/2008/layout/BendingPictureBlocks"/>
    <dgm:cxn modelId="{34184742-7A84-4D49-8D4C-5D385EFDC73E}" srcId="{156C780D-9658-45E3-9DA3-5B1302821CC6}" destId="{7FB27C26-BE36-49EF-B0D0-7CA668D2CA23}" srcOrd="4" destOrd="0" parTransId="{8173041B-79DB-4113-9168-27DD3540410F}" sibTransId="{E5204D8A-C6F6-491A-B7FB-0C738D834AA2}"/>
    <dgm:cxn modelId="{32E9904E-8D06-43D7-AF4B-A6560F5DEA8A}" srcId="{156C780D-9658-45E3-9DA3-5B1302821CC6}" destId="{D6E371E2-ED76-44F8-A75F-1DA8D3287D72}" srcOrd="2" destOrd="0" parTransId="{D38242C1-C94B-4817-9D0A-369DE9B45C2B}" sibTransId="{2C383B1D-ADB3-4C46-A8A7-39880B49B77E}"/>
    <dgm:cxn modelId="{5CA6B670-B26F-44D2-A331-96BE7EECDD8C}" srcId="{156C780D-9658-45E3-9DA3-5B1302821CC6}" destId="{819D8329-5324-4EAC-B147-609B089CA644}" srcOrd="1" destOrd="0" parTransId="{BF5DF538-A7D5-4C8B-BB28-5DE3EDD1A543}" sibTransId="{ECCB197B-14E6-404F-9C67-B8706170C6DD}"/>
    <dgm:cxn modelId="{0277807A-06E2-4D82-8A4A-A8E383BC1027}" srcId="{156C780D-9658-45E3-9DA3-5B1302821CC6}" destId="{9557C18F-AD88-401D-B63C-3B2ACBE3E142}" srcOrd="3" destOrd="0" parTransId="{34FC4E67-2FA0-4234-92A0-592C1AFBB2BF}" sibTransId="{FCE6C053-C2E8-48B5-8E31-38B61F6402C4}"/>
    <dgm:cxn modelId="{DE9EEF7D-437A-4555-A685-DBCA41F9BCA0}" type="presOf" srcId="{819D8329-5324-4EAC-B147-609B089CA644}" destId="{D9739133-FDFE-467C-AC2E-3519A2C7F2D2}" srcOrd="0" destOrd="0" presId="urn:microsoft.com/office/officeart/2008/layout/BendingPictureBlocks"/>
    <dgm:cxn modelId="{8BA3609C-9E8E-4BA6-9525-B3F681C15A71}" type="presOf" srcId="{D6E371E2-ED76-44F8-A75F-1DA8D3287D72}" destId="{FB69343D-B549-4973-A284-94F907B17B8A}" srcOrd="0" destOrd="0" presId="urn:microsoft.com/office/officeart/2008/layout/BendingPictureBlocks"/>
    <dgm:cxn modelId="{A13EC6B7-34B6-469B-B472-5E187533FAF6}" type="presOf" srcId="{156C780D-9658-45E3-9DA3-5B1302821CC6}" destId="{B25D4112-EE67-4E71-8F15-2E0D2D08F6E0}" srcOrd="0" destOrd="0" presId="urn:microsoft.com/office/officeart/2008/layout/BendingPictureBlocks"/>
    <dgm:cxn modelId="{17FAC9E5-271D-4EA8-8660-9315643C6D92}" srcId="{156C780D-9658-45E3-9DA3-5B1302821CC6}" destId="{B4A0789E-CD74-4EA3-AD61-0CBDDD8730A0}" srcOrd="0" destOrd="0" parTransId="{B759647D-D0B4-4DAA-8976-A0C1C62D213E}" sibTransId="{DCEC99C0-FAEB-40DB-B59D-22C99A92BDB9}"/>
    <dgm:cxn modelId="{9225FD34-4FE2-458C-B785-480BD660E12D}" type="presParOf" srcId="{B25D4112-EE67-4E71-8F15-2E0D2D08F6E0}" destId="{EF1A993B-404A-49BB-B436-C97D705062D6}" srcOrd="0" destOrd="0" presId="urn:microsoft.com/office/officeart/2008/layout/BendingPictureBlocks"/>
    <dgm:cxn modelId="{0BA7BFD8-8FDB-44D1-9504-E0EDA280FF5A}" type="presParOf" srcId="{EF1A993B-404A-49BB-B436-C97D705062D6}" destId="{31CD7B29-C345-4EF4-A278-96582CE175D9}" srcOrd="0" destOrd="0" presId="urn:microsoft.com/office/officeart/2008/layout/BendingPictureBlocks"/>
    <dgm:cxn modelId="{9E0D860A-903F-452A-B64D-932CF6BC3C7A}" type="presParOf" srcId="{EF1A993B-404A-49BB-B436-C97D705062D6}" destId="{C99E00F3-FC9E-4FC3-99D2-82838C0CDB94}" srcOrd="1" destOrd="0" presId="urn:microsoft.com/office/officeart/2008/layout/BendingPictureBlocks"/>
    <dgm:cxn modelId="{39D747E5-16C1-4AFC-A2A5-D0C27875A0F1}" type="presParOf" srcId="{B25D4112-EE67-4E71-8F15-2E0D2D08F6E0}" destId="{38ECDB0A-B039-43E5-A95B-20185605BF3F}" srcOrd="1" destOrd="0" presId="urn:microsoft.com/office/officeart/2008/layout/BendingPictureBlocks"/>
    <dgm:cxn modelId="{EBDDE4A8-4424-49CF-98E8-CF1AE42463E6}" type="presParOf" srcId="{B25D4112-EE67-4E71-8F15-2E0D2D08F6E0}" destId="{C6E225CD-257E-4B91-BD97-E44724F8F4C2}" srcOrd="2" destOrd="0" presId="urn:microsoft.com/office/officeart/2008/layout/BendingPictureBlocks"/>
    <dgm:cxn modelId="{DEE0ACC7-EDE1-43F3-8FD1-29DFE1CED8AD}" type="presParOf" srcId="{C6E225CD-257E-4B91-BD97-E44724F8F4C2}" destId="{63DD7B4F-0968-48C2-AD81-D58E1216E447}" srcOrd="0" destOrd="0" presId="urn:microsoft.com/office/officeart/2008/layout/BendingPictureBlocks"/>
    <dgm:cxn modelId="{4BD41378-7020-4044-BAB7-6B0223785812}" type="presParOf" srcId="{C6E225CD-257E-4B91-BD97-E44724F8F4C2}" destId="{D9739133-FDFE-467C-AC2E-3519A2C7F2D2}" srcOrd="1" destOrd="0" presId="urn:microsoft.com/office/officeart/2008/layout/BendingPictureBlocks"/>
    <dgm:cxn modelId="{671D65DC-CE2A-42D4-86F9-0FB5025CE932}" type="presParOf" srcId="{B25D4112-EE67-4E71-8F15-2E0D2D08F6E0}" destId="{37754CF1-E1A8-486B-82F9-02F90254D292}" srcOrd="3" destOrd="0" presId="urn:microsoft.com/office/officeart/2008/layout/BendingPictureBlocks"/>
    <dgm:cxn modelId="{1E0D2263-B5EA-4369-8264-D380D53161DC}" type="presParOf" srcId="{B25D4112-EE67-4E71-8F15-2E0D2D08F6E0}" destId="{345DD199-C3C9-4860-8CF3-9CC708600D77}" srcOrd="4" destOrd="0" presId="urn:microsoft.com/office/officeart/2008/layout/BendingPictureBlocks"/>
    <dgm:cxn modelId="{39F195AB-788E-4874-91BD-035576EC6293}" type="presParOf" srcId="{345DD199-C3C9-4860-8CF3-9CC708600D77}" destId="{7B21EAE5-5D01-403B-B702-E290C2B97876}" srcOrd="0" destOrd="0" presId="urn:microsoft.com/office/officeart/2008/layout/BendingPictureBlocks"/>
    <dgm:cxn modelId="{B1264760-80B2-4F6C-AD99-9513421911A7}" type="presParOf" srcId="{345DD199-C3C9-4860-8CF3-9CC708600D77}" destId="{FB69343D-B549-4973-A284-94F907B17B8A}" srcOrd="1" destOrd="0" presId="urn:microsoft.com/office/officeart/2008/layout/BendingPictureBlocks"/>
    <dgm:cxn modelId="{72F93A58-330F-4510-8C7E-18B32EF145CD}" type="presParOf" srcId="{B25D4112-EE67-4E71-8F15-2E0D2D08F6E0}" destId="{63A9B9B7-C2D5-4DDB-A086-F7A05006C38E}" srcOrd="5" destOrd="0" presId="urn:microsoft.com/office/officeart/2008/layout/BendingPictureBlocks"/>
    <dgm:cxn modelId="{6BD1B7EC-4A65-424B-8739-840FE42182A0}" type="presParOf" srcId="{B25D4112-EE67-4E71-8F15-2E0D2D08F6E0}" destId="{E5170BA3-2632-4550-8492-CF1CC11C0E8E}" srcOrd="6" destOrd="0" presId="urn:microsoft.com/office/officeart/2008/layout/BendingPictureBlocks"/>
    <dgm:cxn modelId="{B2E68C42-E787-4750-85E2-EDAA5AC7FC7C}" type="presParOf" srcId="{E5170BA3-2632-4550-8492-CF1CC11C0E8E}" destId="{06D3F685-0520-4311-B1CC-75D59BAA95B8}" srcOrd="0" destOrd="0" presId="urn:microsoft.com/office/officeart/2008/layout/BendingPictureBlocks"/>
    <dgm:cxn modelId="{A663D6F8-F5E1-48A6-815F-E1784F150E55}" type="presParOf" srcId="{E5170BA3-2632-4550-8492-CF1CC11C0E8E}" destId="{6AB89324-19F5-48BF-9FCF-1E399202AD82}" srcOrd="1" destOrd="0" presId="urn:microsoft.com/office/officeart/2008/layout/BendingPictureBlocks"/>
    <dgm:cxn modelId="{0942D2C0-419F-4B78-A598-643D8F6B71C0}" type="presParOf" srcId="{B25D4112-EE67-4E71-8F15-2E0D2D08F6E0}" destId="{2781B2EA-7DAA-40FF-9E83-4352A0F18C20}" srcOrd="7" destOrd="0" presId="urn:microsoft.com/office/officeart/2008/layout/BendingPictureBlocks"/>
    <dgm:cxn modelId="{1456FFD8-A60B-4B33-98E8-451D9730BEC0}" type="presParOf" srcId="{B25D4112-EE67-4E71-8F15-2E0D2D08F6E0}" destId="{CFC20EE5-C409-4811-BADA-E446384BD8A4}" srcOrd="8" destOrd="0" presId="urn:microsoft.com/office/officeart/2008/layout/BendingPictureBlocks"/>
    <dgm:cxn modelId="{96F9C91E-CF75-485F-BE57-C40D965DFFF5}" type="presParOf" srcId="{CFC20EE5-C409-4811-BADA-E446384BD8A4}" destId="{10F3B4A0-F7B6-445F-ABD0-1921C9B701B7}" srcOrd="0" destOrd="0" presId="urn:microsoft.com/office/officeart/2008/layout/BendingPictureBlocks"/>
    <dgm:cxn modelId="{347920F7-78CB-48EA-98B5-E32CE64BFF83}" type="presParOf" srcId="{CFC20EE5-C409-4811-BADA-E446384BD8A4}" destId="{E6A6DC6E-CE7D-46CF-8BA3-EF0903A2ADA2}" srcOrd="1" destOrd="0" presId="urn:microsoft.com/office/officeart/2008/layout/BendingPictureBlocks"/>
    <dgm:cxn modelId="{E7E927BE-035D-4CA2-84FB-69EFCCD809F7}" type="presParOf" srcId="{B25D4112-EE67-4E71-8F15-2E0D2D08F6E0}" destId="{851B060E-B56D-4B01-81C2-A7484C15B595}" srcOrd="9" destOrd="0" presId="urn:microsoft.com/office/officeart/2008/layout/BendingPictureBlocks"/>
    <dgm:cxn modelId="{EE973426-39B5-43F4-B59A-F2FC0026A61E}" type="presParOf" srcId="{B25D4112-EE67-4E71-8F15-2E0D2D08F6E0}" destId="{6FBFF520-3F0B-44DD-8784-AC21119E101F}" srcOrd="10" destOrd="0" presId="urn:microsoft.com/office/officeart/2008/layout/BendingPictureBlocks"/>
    <dgm:cxn modelId="{5B4F855E-9546-4432-A4F7-3A1C31617CA2}" type="presParOf" srcId="{6FBFF520-3F0B-44DD-8784-AC21119E101F}" destId="{399002B8-341D-4E80-9AEA-73E43FE0CA76}" srcOrd="0" destOrd="0" presId="urn:microsoft.com/office/officeart/2008/layout/BendingPictureBlocks"/>
    <dgm:cxn modelId="{09ADC322-903A-47C2-A8EF-E8150C9C8F5A}" type="presParOf" srcId="{6FBFF520-3F0B-44DD-8784-AC21119E101F}" destId="{9C2797A8-E3C6-432D-A94C-86FCAEA5793A}" srcOrd="1" destOrd="0" presId="urn:microsoft.com/office/officeart/2008/layout/BendingPictureBlocks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D7B29-C345-4EF4-A278-96582CE175D9}">
      <dsp:nvSpPr>
        <dsp:cNvPr id="0" name=""/>
        <dsp:cNvSpPr/>
      </dsp:nvSpPr>
      <dsp:spPr>
        <a:xfrm>
          <a:off x="1992732" y="3709430"/>
          <a:ext cx="2536200" cy="229134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9E00F3-FC9E-4FC3-99D2-82838C0CDB94}">
      <dsp:nvSpPr>
        <dsp:cNvPr id="0" name=""/>
        <dsp:cNvSpPr/>
      </dsp:nvSpPr>
      <dsp:spPr>
        <a:xfrm>
          <a:off x="640322" y="4397319"/>
          <a:ext cx="2237321" cy="190727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Location Intelligence</a:t>
          </a:r>
        </a:p>
      </dsp:txBody>
      <dsp:txXfrm>
        <a:off x="640322" y="4397319"/>
        <a:ext cx="2237321" cy="1907277"/>
      </dsp:txXfrm>
    </dsp:sp>
    <dsp:sp modelId="{63DD7B4F-0968-48C2-AD81-D58E1216E447}">
      <dsp:nvSpPr>
        <dsp:cNvPr id="0" name=""/>
        <dsp:cNvSpPr/>
      </dsp:nvSpPr>
      <dsp:spPr>
        <a:xfrm>
          <a:off x="6071415" y="721667"/>
          <a:ext cx="2406171" cy="202376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9739133-FDFE-467C-AC2E-3519A2C7F2D2}">
      <dsp:nvSpPr>
        <dsp:cNvPr id="0" name=""/>
        <dsp:cNvSpPr/>
      </dsp:nvSpPr>
      <dsp:spPr>
        <a:xfrm>
          <a:off x="4844400" y="1313813"/>
          <a:ext cx="1965321" cy="182127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Improved decision making</a:t>
          </a:r>
        </a:p>
      </dsp:txBody>
      <dsp:txXfrm>
        <a:off x="4844400" y="1313813"/>
        <a:ext cx="1965321" cy="1821274"/>
      </dsp:txXfrm>
    </dsp:sp>
    <dsp:sp modelId="{7B21EAE5-5D01-403B-B702-E290C2B97876}">
      <dsp:nvSpPr>
        <dsp:cNvPr id="0" name=""/>
        <dsp:cNvSpPr/>
      </dsp:nvSpPr>
      <dsp:spPr>
        <a:xfrm>
          <a:off x="10573249" y="601924"/>
          <a:ext cx="2406171" cy="202376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B69343D-B549-4973-A284-94F907B17B8A}">
      <dsp:nvSpPr>
        <dsp:cNvPr id="0" name=""/>
        <dsp:cNvSpPr/>
      </dsp:nvSpPr>
      <dsp:spPr>
        <a:xfrm>
          <a:off x="8651305" y="1521513"/>
          <a:ext cx="2175574" cy="151785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Collaboration</a:t>
          </a:r>
        </a:p>
      </dsp:txBody>
      <dsp:txXfrm>
        <a:off x="8651305" y="1521513"/>
        <a:ext cx="2175574" cy="1517859"/>
      </dsp:txXfrm>
    </dsp:sp>
    <dsp:sp modelId="{06D3F685-0520-4311-B1CC-75D59BAA95B8}">
      <dsp:nvSpPr>
        <dsp:cNvPr id="0" name=""/>
        <dsp:cNvSpPr/>
      </dsp:nvSpPr>
      <dsp:spPr>
        <a:xfrm>
          <a:off x="1473974" y="1171385"/>
          <a:ext cx="2406171" cy="202376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B89324-19F5-48BF-9FCF-1E399202AD82}">
      <dsp:nvSpPr>
        <dsp:cNvPr id="0" name=""/>
        <dsp:cNvSpPr/>
      </dsp:nvSpPr>
      <dsp:spPr>
        <a:xfrm>
          <a:off x="358343" y="1434957"/>
          <a:ext cx="1668334" cy="180998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Increased Revenue collection</a:t>
          </a:r>
        </a:p>
      </dsp:txBody>
      <dsp:txXfrm>
        <a:off x="358343" y="1434957"/>
        <a:ext cx="1668334" cy="1809981"/>
      </dsp:txXfrm>
    </dsp:sp>
    <dsp:sp modelId="{10F3B4A0-F7B6-445F-ABD0-1921C9B701B7}">
      <dsp:nvSpPr>
        <dsp:cNvPr id="0" name=""/>
        <dsp:cNvSpPr/>
      </dsp:nvSpPr>
      <dsp:spPr>
        <a:xfrm>
          <a:off x="6005818" y="3634394"/>
          <a:ext cx="2406171" cy="2023762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A6DC6E-CE7D-46CF-8BA3-EF0903A2ADA2}">
      <dsp:nvSpPr>
        <dsp:cNvPr id="0" name=""/>
        <dsp:cNvSpPr/>
      </dsp:nvSpPr>
      <dsp:spPr>
        <a:xfrm>
          <a:off x="4576653" y="4324977"/>
          <a:ext cx="2369618" cy="162440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Transparency</a:t>
          </a:r>
          <a:endParaRPr lang="en-US" sz="20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&amp; </a:t>
          </a:r>
          <a:r>
            <a:rPr lang="en-US" sz="2400" kern="1200" dirty="0"/>
            <a:t>Accountability</a:t>
          </a:r>
          <a:endParaRPr lang="en-US" sz="2000" kern="1200" dirty="0"/>
        </a:p>
      </dsp:txBody>
      <dsp:txXfrm>
        <a:off x="4576653" y="4324977"/>
        <a:ext cx="2369618" cy="1624401"/>
      </dsp:txXfrm>
    </dsp:sp>
    <dsp:sp modelId="{399002B8-341D-4E80-9AEA-73E43FE0CA76}">
      <dsp:nvSpPr>
        <dsp:cNvPr id="0" name=""/>
        <dsp:cNvSpPr/>
      </dsp:nvSpPr>
      <dsp:spPr>
        <a:xfrm>
          <a:off x="10467811" y="3586979"/>
          <a:ext cx="2406171" cy="2023762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2797A8-E3C6-432D-A94C-86FCAEA5793A}">
      <dsp:nvSpPr>
        <dsp:cNvPr id="0" name=""/>
        <dsp:cNvSpPr/>
      </dsp:nvSpPr>
      <dsp:spPr>
        <a:xfrm>
          <a:off x="8834626" y="4377195"/>
          <a:ext cx="2143247" cy="155477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</a:t>
          </a:r>
          <a:r>
            <a:rPr lang="en-US" sz="2800" kern="1200" baseline="0" dirty="0"/>
            <a:t>itizen engagement</a:t>
          </a:r>
          <a:endParaRPr lang="en-US" sz="2800" kern="1200" dirty="0"/>
        </a:p>
      </dsp:txBody>
      <dsp:txXfrm>
        <a:off x="8834626" y="4377195"/>
        <a:ext cx="2143247" cy="1554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088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2400" y="0"/>
            <a:ext cx="4002088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51D5B-79DF-476F-A9F4-C3543614718A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925" y="3373438"/>
            <a:ext cx="7388225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02088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2400" y="6659563"/>
            <a:ext cx="4002088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CB6CE-2A58-48B8-A376-47F025F8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26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CB6CE-2A58-48B8-A376-47F025F8F3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7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4F4B69"/>
                </a:solidFill>
                <a:latin typeface="Lucida Sans"/>
                <a:cs typeface="Lucida Sans"/>
              </a:defRPr>
            </a:lvl1pPr>
          </a:lstStyle>
          <a:p>
            <a:pPr marL="12700">
              <a:lnSpc>
                <a:spcPts val="1495"/>
              </a:lnSpc>
            </a:pPr>
            <a:r>
              <a:rPr spc="10" dirty="0"/>
              <a:t>www.technobraingroup.com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9ACF82-C876-4A46-98A1-65AA2AF0F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" y="8503920"/>
            <a:ext cx="3738880" cy="276999"/>
          </a:xfrm>
        </p:spPr>
        <p:txBody>
          <a:bodyPr/>
          <a:lstStyle/>
          <a:p>
            <a:fld id="{3F70E1D0-8E79-4CA2-8E59-B5D8C9E143B2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30A773-4D9E-4C26-B2EB-14FA0D47F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3603" y="8801693"/>
            <a:ext cx="2498725" cy="2154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08FFB-932E-460D-8B12-C21C513C3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E3C7B5C0-51F9-474C-A362-D10AF2ABED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89882"/>
            <a:ext cx="10977033" cy="574453"/>
          </a:xfrm>
        </p:spPr>
        <p:txBody>
          <a:bodyPr/>
          <a:lstStyle>
            <a:lvl1pPr>
              <a:defRPr/>
            </a:lvl1pPr>
          </a:lstStyle>
          <a:p>
            <a:r>
              <a:rPr lang="en-US" sz="3733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</a:t>
            </a:r>
            <a:endParaRPr lang="en-IN" sz="3733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9600" y="1004645"/>
            <a:ext cx="1481593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836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9ACF82-C876-4A46-98A1-65AA2AF0F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" y="8503920"/>
            <a:ext cx="3738880" cy="276999"/>
          </a:xfrm>
        </p:spPr>
        <p:txBody>
          <a:bodyPr/>
          <a:lstStyle/>
          <a:p>
            <a:fld id="{3F70E1D0-8E79-4CA2-8E59-B5D8C9E143B2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30A773-4D9E-4C26-B2EB-14FA0D47F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3603" y="8801693"/>
            <a:ext cx="2498725" cy="2154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08FFB-932E-460D-8B12-C21C513C3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E3C7B5C0-51F9-474C-A362-D10AF2ABED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89882"/>
            <a:ext cx="10977033" cy="574453"/>
          </a:xfrm>
        </p:spPr>
        <p:txBody>
          <a:bodyPr/>
          <a:lstStyle>
            <a:lvl1pPr>
              <a:defRPr/>
            </a:lvl1pPr>
          </a:lstStyle>
          <a:p>
            <a:r>
              <a:rPr lang="en-US" sz="3733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</a:t>
            </a:r>
            <a:endParaRPr lang="en-IN" sz="3733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9600" y="1004645"/>
            <a:ext cx="1481593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595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9ACF82-C876-4A46-98A1-65AA2AF0F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" y="8503920"/>
            <a:ext cx="3738880" cy="276999"/>
          </a:xfrm>
        </p:spPr>
        <p:txBody>
          <a:bodyPr/>
          <a:lstStyle/>
          <a:p>
            <a:fld id="{3F70E1D0-8E79-4CA2-8E59-B5D8C9E143B2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30A773-4D9E-4C26-B2EB-14FA0D47F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3603" y="8801693"/>
            <a:ext cx="2498725" cy="2154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08FFB-932E-460D-8B12-C21C513C3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E3C7B5C0-51F9-474C-A362-D10AF2ABED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89882"/>
            <a:ext cx="10977033" cy="574453"/>
          </a:xfrm>
        </p:spPr>
        <p:txBody>
          <a:bodyPr/>
          <a:lstStyle>
            <a:lvl1pPr>
              <a:defRPr/>
            </a:lvl1pPr>
          </a:lstStyle>
          <a:p>
            <a:r>
              <a:rPr lang="en-US" sz="3733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</a:t>
            </a:r>
            <a:endParaRPr lang="en-IN" sz="3733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9600" y="1004645"/>
            <a:ext cx="1481593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634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9ACF82-C876-4A46-98A1-65AA2AF0F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" y="8503920"/>
            <a:ext cx="3738880" cy="276999"/>
          </a:xfrm>
        </p:spPr>
        <p:txBody>
          <a:bodyPr/>
          <a:lstStyle/>
          <a:p>
            <a:fld id="{3F70E1D0-8E79-4CA2-8E59-B5D8C9E143B2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30A773-4D9E-4C26-B2EB-14FA0D47F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3603" y="8801693"/>
            <a:ext cx="2498725" cy="2154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08FFB-932E-460D-8B12-C21C513C3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E3C7B5C0-51F9-474C-A362-D10AF2ABED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89882"/>
            <a:ext cx="10977033" cy="574453"/>
          </a:xfrm>
        </p:spPr>
        <p:txBody>
          <a:bodyPr/>
          <a:lstStyle>
            <a:lvl1pPr>
              <a:defRPr/>
            </a:lvl1pPr>
          </a:lstStyle>
          <a:p>
            <a:r>
              <a:rPr lang="en-US" sz="3733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</a:t>
            </a:r>
            <a:endParaRPr lang="en-IN" sz="3733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9600" y="1004645"/>
            <a:ext cx="1481593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124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83734" y="11338561"/>
            <a:ext cx="4985173" cy="276999"/>
          </a:xfrm>
        </p:spPr>
        <p:txBody>
          <a:bodyPr/>
          <a:lstStyle>
            <a:lvl1pPr>
              <a:defRPr b="1"/>
            </a:lvl1pPr>
          </a:lstStyle>
          <a:p>
            <a:pPr defTabSz="1219170">
              <a:defRPr/>
            </a:pPr>
            <a:endParaRPr lang="en-GB">
              <a:solidFill>
                <a:srgbClr val="D5003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E28AB-E784-4827-9C24-DECB76A218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95" y="326455"/>
            <a:ext cx="2236487" cy="8285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859DF22-6312-4726-B5A7-C6DA532CDACE}"/>
              </a:ext>
            </a:extLst>
          </p:cNvPr>
          <p:cNvGrpSpPr/>
          <p:nvPr userDrawn="1"/>
        </p:nvGrpSpPr>
        <p:grpSpPr>
          <a:xfrm>
            <a:off x="2363628" y="1174988"/>
            <a:ext cx="7406229" cy="7326875"/>
            <a:chOff x="1772721" y="881241"/>
            <a:chExt cx="5554672" cy="5495156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1D5C740E-FA8E-4BB4-9BEF-46CF4785EC1E}"/>
                </a:ext>
              </a:extLst>
            </p:cNvPr>
            <p:cNvGrpSpPr/>
            <p:nvPr/>
          </p:nvGrpSpPr>
          <p:grpSpPr>
            <a:xfrm>
              <a:off x="1772721" y="2027042"/>
              <a:ext cx="4400494" cy="1217000"/>
              <a:chOff x="2340165" y="1336270"/>
              <a:chExt cx="6569272" cy="1102335"/>
            </a:xfrm>
          </p:grpSpPr>
          <p:sp>
            <p:nvSpPr>
              <p:cNvPr id="116" name="Rounded Rectangle 61">
                <a:extLst>
                  <a:ext uri="{FF2B5EF4-FFF2-40B4-BE49-F238E27FC236}">
                    <a16:creationId xmlns:a16="http://schemas.microsoft.com/office/drawing/2014/main" id="{1DE7D28F-AB5B-463D-9DAF-97C241AAC00B}"/>
                  </a:ext>
                </a:extLst>
              </p:cNvPr>
              <p:cNvSpPr/>
              <p:nvPr/>
            </p:nvSpPr>
            <p:spPr>
              <a:xfrm>
                <a:off x="2340165" y="1336273"/>
                <a:ext cx="6569272" cy="1102332"/>
              </a:xfrm>
              <a:prstGeom prst="roundRect">
                <a:avLst>
                  <a:gd name="adj" fmla="val 3756"/>
                </a:avLst>
              </a:prstGeom>
              <a:solidFill>
                <a:srgbClr val="B065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4A0268D8-7CCC-4AA1-A1C9-8690C15F1D0D}"/>
                  </a:ext>
                </a:extLst>
              </p:cNvPr>
              <p:cNvGrpSpPr/>
              <p:nvPr/>
            </p:nvGrpSpPr>
            <p:grpSpPr>
              <a:xfrm>
                <a:off x="5684210" y="1615709"/>
                <a:ext cx="3108212" cy="662295"/>
                <a:chOff x="7683796" y="3894634"/>
                <a:chExt cx="2593649" cy="564547"/>
              </a:xfrm>
            </p:grpSpPr>
            <p:sp>
              <p:nvSpPr>
                <p:cNvPr id="121" name="Rounded Rectangle 62">
                  <a:extLst>
                    <a:ext uri="{FF2B5EF4-FFF2-40B4-BE49-F238E27FC236}">
                      <a16:creationId xmlns:a16="http://schemas.microsoft.com/office/drawing/2014/main" id="{69A7D3D8-42D7-4541-9194-308CF694DB7F}"/>
                    </a:ext>
                  </a:extLst>
                </p:cNvPr>
                <p:cNvSpPr/>
                <p:nvPr/>
              </p:nvSpPr>
              <p:spPr>
                <a:xfrm>
                  <a:off x="7683796" y="3912861"/>
                  <a:ext cx="1269792" cy="546320"/>
                </a:xfrm>
                <a:prstGeom prst="roundRect">
                  <a:avLst>
                    <a:gd name="adj" fmla="val 15307"/>
                  </a:avLst>
                </a:prstGeom>
                <a:solidFill>
                  <a:srgbClr val="F5863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33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 Light" charset="0"/>
                      <a:ea typeface="Calibri Light" charset="0"/>
                      <a:cs typeface="Calibri Light" charset="0"/>
                    </a:rPr>
                    <a:t>Revenue Administration</a:t>
                  </a:r>
                </a:p>
              </p:txBody>
            </p:sp>
            <p:sp>
              <p:nvSpPr>
                <p:cNvPr id="122" name="Rounded Rectangle 63">
                  <a:extLst>
                    <a:ext uri="{FF2B5EF4-FFF2-40B4-BE49-F238E27FC236}">
                      <a16:creationId xmlns:a16="http://schemas.microsoft.com/office/drawing/2014/main" id="{4939373F-3CD0-444C-A4FB-DA966C1535C1}"/>
                    </a:ext>
                  </a:extLst>
                </p:cNvPr>
                <p:cNvSpPr/>
                <p:nvPr/>
              </p:nvSpPr>
              <p:spPr>
                <a:xfrm>
                  <a:off x="9024149" y="3894634"/>
                  <a:ext cx="1253296" cy="564547"/>
                </a:xfrm>
                <a:prstGeom prst="roundRect">
                  <a:avLst>
                    <a:gd name="adj" fmla="val 15307"/>
                  </a:avLst>
                </a:prstGeom>
                <a:solidFill>
                  <a:srgbClr val="F5863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33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 Light" charset="0"/>
                      <a:ea typeface="Calibri Light" charset="0"/>
                      <a:cs typeface="Calibri Light" charset="0"/>
                    </a:rPr>
                    <a:t>Document Management</a:t>
                  </a:r>
                </a:p>
              </p:txBody>
            </p:sp>
          </p:grpSp>
          <p:sp>
            <p:nvSpPr>
              <p:cNvPr id="118" name="Rounded Rectangle 65">
                <a:extLst>
                  <a:ext uri="{FF2B5EF4-FFF2-40B4-BE49-F238E27FC236}">
                    <a16:creationId xmlns:a16="http://schemas.microsoft.com/office/drawing/2014/main" id="{AA743923-7176-4E23-8684-4FB21C87A4E9}"/>
                  </a:ext>
                </a:extLst>
              </p:cNvPr>
              <p:cNvSpPr/>
              <p:nvPr/>
            </p:nvSpPr>
            <p:spPr>
              <a:xfrm>
                <a:off x="4066228" y="1639631"/>
                <a:ext cx="1522897" cy="640912"/>
              </a:xfrm>
              <a:prstGeom prst="roundRect">
                <a:avLst>
                  <a:gd name="adj" fmla="val 15307"/>
                </a:avLst>
              </a:prstGeom>
              <a:solidFill>
                <a:srgbClr val="F5863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charset="0"/>
                    <a:ea typeface="Calibri Light" charset="0"/>
                    <a:cs typeface="Calibri Light" charset="0"/>
                  </a:rPr>
                  <a:t>Business Configuration</a:t>
                </a:r>
              </a:p>
            </p:txBody>
          </p:sp>
          <p:sp>
            <p:nvSpPr>
              <p:cNvPr id="119" name="Rounded Rectangle 68">
                <a:extLst>
                  <a:ext uri="{FF2B5EF4-FFF2-40B4-BE49-F238E27FC236}">
                    <a16:creationId xmlns:a16="http://schemas.microsoft.com/office/drawing/2014/main" id="{63A04902-00F6-4159-B143-C359FEF603E7}"/>
                  </a:ext>
                </a:extLst>
              </p:cNvPr>
              <p:cNvSpPr/>
              <p:nvPr/>
            </p:nvSpPr>
            <p:spPr>
              <a:xfrm>
                <a:off x="2485105" y="1625019"/>
                <a:ext cx="1468448" cy="655793"/>
              </a:xfrm>
              <a:prstGeom prst="roundRect">
                <a:avLst>
                  <a:gd name="adj" fmla="val 15307"/>
                </a:avLst>
              </a:prstGeom>
              <a:solidFill>
                <a:srgbClr val="F5863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charset="0"/>
                    <a:ea typeface="Calibri Light" charset="0"/>
                    <a:cs typeface="Calibri Light" charset="0"/>
                  </a:rPr>
                  <a:t>Case Management</a:t>
                </a:r>
              </a:p>
            </p:txBody>
          </p:sp>
          <p:sp>
            <p:nvSpPr>
              <p:cNvPr id="120" name="Rounded Rectangle 74">
                <a:extLst>
                  <a:ext uri="{FF2B5EF4-FFF2-40B4-BE49-F238E27FC236}">
                    <a16:creationId xmlns:a16="http://schemas.microsoft.com/office/drawing/2014/main" id="{278EF4B5-AF63-497D-9C41-BC88218A1041}"/>
                  </a:ext>
                </a:extLst>
              </p:cNvPr>
              <p:cNvSpPr/>
              <p:nvPr/>
            </p:nvSpPr>
            <p:spPr>
              <a:xfrm>
                <a:off x="3672223" y="1336270"/>
                <a:ext cx="4040558" cy="337867"/>
              </a:xfrm>
              <a:prstGeom prst="roundRect">
                <a:avLst>
                  <a:gd name="adj" fmla="val 15307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ts val="19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charset="0"/>
                    <a:ea typeface="Calibri Light" charset="0"/>
                    <a:cs typeface="Calibri Light" charset="0"/>
                  </a:rPr>
                  <a:t>COMMON BUSINESS SERVICES</a:t>
                </a: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988E578-8055-45D8-89B6-E9C154AABC49}"/>
                </a:ext>
              </a:extLst>
            </p:cNvPr>
            <p:cNvGrpSpPr/>
            <p:nvPr/>
          </p:nvGrpSpPr>
          <p:grpSpPr>
            <a:xfrm>
              <a:off x="1772721" y="3253340"/>
              <a:ext cx="4400494" cy="3123057"/>
              <a:chOff x="2339393" y="2465372"/>
              <a:chExt cx="6563430" cy="3093120"/>
            </a:xfrm>
          </p:grpSpPr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5840B0BA-FFC3-491A-ABAE-CD381487657E}"/>
                  </a:ext>
                </a:extLst>
              </p:cNvPr>
              <p:cNvSpPr/>
              <p:nvPr/>
            </p:nvSpPr>
            <p:spPr>
              <a:xfrm>
                <a:off x="2339393" y="2465372"/>
                <a:ext cx="6563430" cy="3093120"/>
              </a:xfrm>
              <a:prstGeom prst="roundRect">
                <a:avLst>
                  <a:gd name="adj" fmla="val 3756"/>
                </a:avLst>
              </a:prstGeom>
              <a:solidFill>
                <a:srgbClr val="FFC000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Rounded Rectangle 51">
                <a:extLst>
                  <a:ext uri="{FF2B5EF4-FFF2-40B4-BE49-F238E27FC236}">
                    <a16:creationId xmlns:a16="http://schemas.microsoft.com/office/drawing/2014/main" id="{BB1119DB-2D02-457E-95D3-E31A3199B3CE}"/>
                  </a:ext>
                </a:extLst>
              </p:cNvPr>
              <p:cNvSpPr/>
              <p:nvPr/>
            </p:nvSpPr>
            <p:spPr>
              <a:xfrm>
                <a:off x="7288776" y="2854593"/>
                <a:ext cx="1532410" cy="697978"/>
              </a:xfrm>
              <a:prstGeom prst="roundRect">
                <a:avLst>
                  <a:gd name="adj" fmla="val 15307"/>
                </a:avLst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ts val="1627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charset="0"/>
                    <a:ea typeface="Calibri Light" charset="0"/>
                    <a:cs typeface="Calibri Light" charset="0"/>
                  </a:rPr>
                  <a:t>Payments</a:t>
                </a:r>
              </a:p>
            </p:txBody>
          </p:sp>
          <p:sp>
            <p:nvSpPr>
              <p:cNvPr id="97" name="Rounded Rectangle 52">
                <a:extLst>
                  <a:ext uri="{FF2B5EF4-FFF2-40B4-BE49-F238E27FC236}">
                    <a16:creationId xmlns:a16="http://schemas.microsoft.com/office/drawing/2014/main" id="{EB2C6833-0C79-4C71-952B-5573A707EF9D}"/>
                  </a:ext>
                </a:extLst>
              </p:cNvPr>
              <p:cNvSpPr/>
              <p:nvPr/>
            </p:nvSpPr>
            <p:spPr>
              <a:xfrm>
                <a:off x="7282515" y="3789535"/>
                <a:ext cx="1533901" cy="693755"/>
              </a:xfrm>
              <a:prstGeom prst="roundRect">
                <a:avLst>
                  <a:gd name="adj" fmla="val 15307"/>
                </a:avLst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rIns="36000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ts val="1627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charset="0"/>
                    <a:ea typeface="Calibri Light" charset="0"/>
                    <a:cs typeface="Calibri Light" charset="0"/>
                  </a:rPr>
                  <a:t>Appeals</a:t>
                </a:r>
              </a:p>
            </p:txBody>
          </p:sp>
          <p:sp>
            <p:nvSpPr>
              <p:cNvPr id="98" name="Rounded Rectangle 54">
                <a:extLst>
                  <a:ext uri="{FF2B5EF4-FFF2-40B4-BE49-F238E27FC236}">
                    <a16:creationId xmlns:a16="http://schemas.microsoft.com/office/drawing/2014/main" id="{ED384EF9-560C-42F4-A423-F488B5A2F9AC}"/>
                  </a:ext>
                </a:extLst>
              </p:cNvPr>
              <p:cNvSpPr/>
              <p:nvPr/>
            </p:nvSpPr>
            <p:spPr>
              <a:xfrm>
                <a:off x="5671847" y="2842339"/>
                <a:ext cx="1538673" cy="702728"/>
              </a:xfrm>
              <a:prstGeom prst="roundRect">
                <a:avLst>
                  <a:gd name="adj" fmla="val 15307"/>
                </a:avLst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charset="0"/>
                    <a:ea typeface="Calibri Light" charset="0"/>
                    <a:cs typeface="Calibri Light" charset="0"/>
                  </a:rPr>
                  <a:t>Debt</a:t>
                </a:r>
              </a:p>
            </p:txBody>
          </p:sp>
          <p:sp>
            <p:nvSpPr>
              <p:cNvPr id="99" name="Rounded Rectangle 55">
                <a:extLst>
                  <a:ext uri="{FF2B5EF4-FFF2-40B4-BE49-F238E27FC236}">
                    <a16:creationId xmlns:a16="http://schemas.microsoft.com/office/drawing/2014/main" id="{16C37676-B53D-4085-9EA5-B7B0342C5A7C}"/>
                  </a:ext>
                </a:extLst>
              </p:cNvPr>
              <p:cNvSpPr/>
              <p:nvPr/>
            </p:nvSpPr>
            <p:spPr>
              <a:xfrm>
                <a:off x="5678108" y="3801260"/>
                <a:ext cx="1532410" cy="693756"/>
              </a:xfrm>
              <a:prstGeom prst="roundRect">
                <a:avLst>
                  <a:gd name="adj" fmla="val 15307"/>
                </a:avLst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ts val="1627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charset="0"/>
                    <a:ea typeface="Calibri Light" charset="0"/>
                    <a:cs typeface="Calibri Light" charset="0"/>
                  </a:rPr>
                  <a:t>Refunds</a:t>
                </a:r>
              </a:p>
            </p:txBody>
          </p:sp>
          <p:sp>
            <p:nvSpPr>
              <p:cNvPr id="100" name="Rounded Rectangle 56">
                <a:extLst>
                  <a:ext uri="{FF2B5EF4-FFF2-40B4-BE49-F238E27FC236}">
                    <a16:creationId xmlns:a16="http://schemas.microsoft.com/office/drawing/2014/main" id="{7859FC16-F203-4A81-97EC-8196A8284151}"/>
                  </a:ext>
                </a:extLst>
              </p:cNvPr>
              <p:cNvSpPr/>
              <p:nvPr/>
            </p:nvSpPr>
            <p:spPr>
              <a:xfrm>
                <a:off x="4062700" y="3808762"/>
                <a:ext cx="1522159" cy="693756"/>
              </a:xfrm>
              <a:prstGeom prst="roundRect">
                <a:avLst>
                  <a:gd name="adj" fmla="val 15307"/>
                </a:avLst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rIns="0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charset="0"/>
                    <a:ea typeface="Calibri Light" charset="0"/>
                    <a:cs typeface="Calibri Light" charset="0"/>
                  </a:rPr>
                  <a:t>Risk</a:t>
                </a:r>
              </a:p>
            </p:txBody>
          </p:sp>
          <p:sp>
            <p:nvSpPr>
              <p:cNvPr id="101" name="Rounded Rectangle 57">
                <a:extLst>
                  <a:ext uri="{FF2B5EF4-FFF2-40B4-BE49-F238E27FC236}">
                    <a16:creationId xmlns:a16="http://schemas.microsoft.com/office/drawing/2014/main" id="{1055F900-A483-48D8-9EB9-38CD949B0E00}"/>
                  </a:ext>
                </a:extLst>
              </p:cNvPr>
              <p:cNvSpPr/>
              <p:nvPr/>
            </p:nvSpPr>
            <p:spPr>
              <a:xfrm>
                <a:off x="2457978" y="2839401"/>
                <a:ext cx="1468447" cy="713170"/>
              </a:xfrm>
              <a:prstGeom prst="roundRect">
                <a:avLst>
                  <a:gd name="adj" fmla="val 15307"/>
                </a:avLst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charset="0"/>
                    <a:ea typeface="Calibri Light" charset="0"/>
                    <a:cs typeface="Calibri Light" charset="0"/>
                  </a:rPr>
                  <a:t>Registration</a:t>
                </a:r>
              </a:p>
            </p:txBody>
          </p:sp>
          <p:sp>
            <p:nvSpPr>
              <p:cNvPr id="102" name="Rounded Rectangle 58">
                <a:extLst>
                  <a:ext uri="{FF2B5EF4-FFF2-40B4-BE49-F238E27FC236}">
                    <a16:creationId xmlns:a16="http://schemas.microsoft.com/office/drawing/2014/main" id="{45732F12-AE08-46D7-98EB-93D2F12474B3}"/>
                  </a:ext>
                </a:extLst>
              </p:cNvPr>
              <p:cNvSpPr/>
              <p:nvPr/>
            </p:nvSpPr>
            <p:spPr>
              <a:xfrm>
                <a:off x="2454025" y="3816848"/>
                <a:ext cx="1468447" cy="693756"/>
              </a:xfrm>
              <a:prstGeom prst="roundRect">
                <a:avLst>
                  <a:gd name="adj" fmla="val 15307"/>
                </a:avLst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72000" rIns="72000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charset="0"/>
                    <a:ea typeface="Calibri Light" charset="0"/>
                    <a:cs typeface="Calibri Light" charset="0"/>
                  </a:rPr>
                  <a:t>Audit</a:t>
                </a:r>
              </a:p>
            </p:txBody>
          </p:sp>
          <p:sp>
            <p:nvSpPr>
              <p:cNvPr id="103" name="Rounded Rectangle 59">
                <a:extLst>
                  <a:ext uri="{FF2B5EF4-FFF2-40B4-BE49-F238E27FC236}">
                    <a16:creationId xmlns:a16="http://schemas.microsoft.com/office/drawing/2014/main" id="{0EE682A3-2554-46B3-AFE5-6AEA2C2E627C}"/>
                  </a:ext>
                </a:extLst>
              </p:cNvPr>
              <p:cNvSpPr/>
              <p:nvPr/>
            </p:nvSpPr>
            <p:spPr>
              <a:xfrm>
                <a:off x="4062700" y="2839401"/>
                <a:ext cx="1532410" cy="713168"/>
              </a:xfrm>
              <a:prstGeom prst="roundRect">
                <a:avLst>
                  <a:gd name="adj" fmla="val 15307"/>
                </a:avLst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ts val="1627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charset="0"/>
                    <a:ea typeface="Calibri Light" charset="0"/>
                    <a:cs typeface="Calibri Light" charset="0"/>
                  </a:rPr>
                  <a:t>Returns</a:t>
                </a:r>
              </a:p>
            </p:txBody>
          </p:sp>
          <p:sp>
            <p:nvSpPr>
              <p:cNvPr id="104" name="Rounded Rectangle 52">
                <a:extLst>
                  <a:ext uri="{FF2B5EF4-FFF2-40B4-BE49-F238E27FC236}">
                    <a16:creationId xmlns:a16="http://schemas.microsoft.com/office/drawing/2014/main" id="{C8EF904F-1F52-4A47-9080-D56FA45D5281}"/>
                  </a:ext>
                </a:extLst>
              </p:cNvPr>
              <p:cNvSpPr/>
              <p:nvPr/>
            </p:nvSpPr>
            <p:spPr>
              <a:xfrm>
                <a:off x="7282515" y="4720636"/>
                <a:ext cx="1533901" cy="666757"/>
              </a:xfrm>
              <a:prstGeom prst="roundRect">
                <a:avLst>
                  <a:gd name="adj" fmla="val 15307"/>
                </a:avLst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rIns="36000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ts val="1627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charset="0"/>
                    <a:ea typeface="Calibri Light" charset="0"/>
                    <a:cs typeface="Calibri Light" charset="0"/>
                  </a:rPr>
                  <a:t>Notices</a:t>
                </a:r>
              </a:p>
            </p:txBody>
          </p:sp>
          <p:sp>
            <p:nvSpPr>
              <p:cNvPr id="105" name="Rounded Rectangle 55">
                <a:extLst>
                  <a:ext uri="{FF2B5EF4-FFF2-40B4-BE49-F238E27FC236}">
                    <a16:creationId xmlns:a16="http://schemas.microsoft.com/office/drawing/2014/main" id="{49383C4A-D186-4663-9482-EDB8B1082816}"/>
                  </a:ext>
                </a:extLst>
              </p:cNvPr>
              <p:cNvSpPr/>
              <p:nvPr/>
            </p:nvSpPr>
            <p:spPr>
              <a:xfrm>
                <a:off x="5678108" y="4713132"/>
                <a:ext cx="1532410" cy="666758"/>
              </a:xfrm>
              <a:prstGeom prst="roundRect">
                <a:avLst>
                  <a:gd name="adj" fmla="val 15307"/>
                </a:avLst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ts val="1627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charset="0"/>
                    <a:ea typeface="Calibri Light" charset="0"/>
                    <a:cs typeface="Calibri Light" charset="0"/>
                  </a:rPr>
                  <a:t>Reports</a:t>
                </a:r>
              </a:p>
            </p:txBody>
          </p:sp>
          <p:sp>
            <p:nvSpPr>
              <p:cNvPr id="106" name="Rounded Rectangle 56">
                <a:extLst>
                  <a:ext uri="{FF2B5EF4-FFF2-40B4-BE49-F238E27FC236}">
                    <a16:creationId xmlns:a16="http://schemas.microsoft.com/office/drawing/2014/main" id="{785A1339-B3C8-4956-96C1-32A3931A4B8D}"/>
                  </a:ext>
                </a:extLst>
              </p:cNvPr>
              <p:cNvSpPr/>
              <p:nvPr/>
            </p:nvSpPr>
            <p:spPr>
              <a:xfrm>
                <a:off x="4084815" y="4731587"/>
                <a:ext cx="1522159" cy="666759"/>
              </a:xfrm>
              <a:prstGeom prst="roundRect">
                <a:avLst>
                  <a:gd name="adj" fmla="val 15307"/>
                </a:avLst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rIns="0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charset="0"/>
                    <a:ea typeface="Calibri Light" charset="0"/>
                    <a:cs typeface="Calibri Light" charset="0"/>
                  </a:rPr>
                  <a:t>Enforcement</a:t>
                </a:r>
              </a:p>
            </p:txBody>
          </p:sp>
          <p:sp>
            <p:nvSpPr>
              <p:cNvPr id="107" name="Rounded Rectangle 58">
                <a:extLst>
                  <a:ext uri="{FF2B5EF4-FFF2-40B4-BE49-F238E27FC236}">
                    <a16:creationId xmlns:a16="http://schemas.microsoft.com/office/drawing/2014/main" id="{D48B0787-93AC-417F-B257-331DDD95E407}"/>
                  </a:ext>
                </a:extLst>
              </p:cNvPr>
              <p:cNvSpPr/>
              <p:nvPr/>
            </p:nvSpPr>
            <p:spPr>
              <a:xfrm>
                <a:off x="2457978" y="4720634"/>
                <a:ext cx="1468447" cy="667027"/>
              </a:xfrm>
              <a:prstGeom prst="roundRect">
                <a:avLst>
                  <a:gd name="adj" fmla="val 15307"/>
                </a:avLst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72000" rIns="72000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charset="0"/>
                    <a:ea typeface="Calibri Light" charset="0"/>
                    <a:cs typeface="Calibri Light" charset="0"/>
                  </a:rPr>
                  <a:t>Accounting</a:t>
                </a:r>
              </a:p>
            </p:txBody>
          </p:sp>
          <p:sp>
            <p:nvSpPr>
              <p:cNvPr id="108" name="Rounded Rectangle 74">
                <a:extLst>
                  <a:ext uri="{FF2B5EF4-FFF2-40B4-BE49-F238E27FC236}">
                    <a16:creationId xmlns:a16="http://schemas.microsoft.com/office/drawing/2014/main" id="{B70A1F73-30F1-464A-9882-3CAABC295B68}"/>
                  </a:ext>
                </a:extLst>
              </p:cNvPr>
              <p:cNvSpPr/>
              <p:nvPr/>
            </p:nvSpPr>
            <p:spPr>
              <a:xfrm>
                <a:off x="4280687" y="2483188"/>
                <a:ext cx="2784682" cy="337867"/>
              </a:xfrm>
              <a:prstGeom prst="roundRect">
                <a:avLst>
                  <a:gd name="adj" fmla="val 15307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ts val="19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charset="0"/>
                    <a:ea typeface="Calibri Light" charset="0"/>
                    <a:cs typeface="Calibri Light" charset="0"/>
                  </a:rPr>
                  <a:t>BUSINESS FUNCTIONS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1E17833-3DE8-4E3C-9217-B3FA53C538C7}"/>
                </a:ext>
              </a:extLst>
            </p:cNvPr>
            <p:cNvGrpSpPr/>
            <p:nvPr userDrawn="1"/>
          </p:nvGrpSpPr>
          <p:grpSpPr>
            <a:xfrm>
              <a:off x="6180640" y="2027042"/>
              <a:ext cx="1146406" cy="4349355"/>
              <a:chOff x="6180640" y="2027042"/>
              <a:chExt cx="1146406" cy="434935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90322EB9-145E-4B2A-B748-8DFAE5A3C250}"/>
                  </a:ext>
                </a:extLst>
              </p:cNvPr>
              <p:cNvGrpSpPr/>
              <p:nvPr/>
            </p:nvGrpSpPr>
            <p:grpSpPr>
              <a:xfrm>
                <a:off x="6187127" y="2027042"/>
                <a:ext cx="1139919" cy="4349355"/>
                <a:chOff x="1881006" y="4976183"/>
                <a:chExt cx="3958067" cy="625113"/>
              </a:xfrm>
            </p:grpSpPr>
            <p:sp>
              <p:nvSpPr>
                <p:cNvPr id="91" name="Rounded Rectangle 8">
                  <a:extLst>
                    <a:ext uri="{FF2B5EF4-FFF2-40B4-BE49-F238E27FC236}">
                      <a16:creationId xmlns:a16="http://schemas.microsoft.com/office/drawing/2014/main" id="{5B6A7F7C-B2E4-4331-A9E1-A6304EE2B77D}"/>
                    </a:ext>
                  </a:extLst>
                </p:cNvPr>
                <p:cNvSpPr/>
                <p:nvPr/>
              </p:nvSpPr>
              <p:spPr>
                <a:xfrm>
                  <a:off x="1881006" y="4976183"/>
                  <a:ext cx="3958067" cy="625113"/>
                </a:xfrm>
                <a:prstGeom prst="roundRect">
                  <a:avLst>
                    <a:gd name="adj" fmla="val 8164"/>
                  </a:avLst>
                </a:prstGeom>
                <a:solidFill>
                  <a:srgbClr val="782D99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A91D369D-3076-4704-B7D9-86132CE3F8CF}"/>
                    </a:ext>
                  </a:extLst>
                </p:cNvPr>
                <p:cNvGrpSpPr/>
                <p:nvPr/>
              </p:nvGrpSpPr>
              <p:grpSpPr>
                <a:xfrm>
                  <a:off x="2218391" y="5134867"/>
                  <a:ext cx="3351798" cy="392986"/>
                  <a:chOff x="4816161" y="5042392"/>
                  <a:chExt cx="3351798" cy="428564"/>
                </a:xfrm>
              </p:grpSpPr>
              <p:sp>
                <p:nvSpPr>
                  <p:cNvPr id="93" name="Rounded Rectangle 35">
                    <a:extLst>
                      <a:ext uri="{FF2B5EF4-FFF2-40B4-BE49-F238E27FC236}">
                        <a16:creationId xmlns:a16="http://schemas.microsoft.com/office/drawing/2014/main" id="{5822DDE7-F2A8-4ECE-9611-64C8CA0B8213}"/>
                      </a:ext>
                    </a:extLst>
                  </p:cNvPr>
                  <p:cNvSpPr/>
                  <p:nvPr/>
                </p:nvSpPr>
                <p:spPr>
                  <a:xfrm>
                    <a:off x="4841172" y="5042392"/>
                    <a:ext cx="3326787" cy="151167"/>
                  </a:xfrm>
                  <a:prstGeom prst="roundRect">
                    <a:avLst>
                      <a:gd name="adj" fmla="val 15307"/>
                    </a:avLst>
                  </a:prstGeom>
                  <a:solidFill>
                    <a:srgbClr val="834199"/>
                  </a:solidFill>
                  <a:ln w="12700" cap="flat" cmpd="sng" algn="ctr">
                    <a:solidFill>
                      <a:srgbClr val="B694C6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67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 Light" charset="0"/>
                        <a:ea typeface="Calibri Light" charset="0"/>
                        <a:cs typeface="Calibri Light" charset="0"/>
                      </a:rPr>
                      <a:t>Business Intelligence</a:t>
                    </a:r>
                  </a:p>
                </p:txBody>
              </p:sp>
              <p:sp>
                <p:nvSpPr>
                  <p:cNvPr id="94" name="Rounded Rectangle 37">
                    <a:extLst>
                      <a:ext uri="{FF2B5EF4-FFF2-40B4-BE49-F238E27FC236}">
                        <a16:creationId xmlns:a16="http://schemas.microsoft.com/office/drawing/2014/main" id="{53937882-191F-46AF-8576-95D62E34964C}"/>
                      </a:ext>
                    </a:extLst>
                  </p:cNvPr>
                  <p:cNvSpPr/>
                  <p:nvPr/>
                </p:nvSpPr>
                <p:spPr>
                  <a:xfrm>
                    <a:off x="4816161" y="5312530"/>
                    <a:ext cx="3326787" cy="158426"/>
                  </a:xfrm>
                  <a:prstGeom prst="roundRect">
                    <a:avLst>
                      <a:gd name="adj" fmla="val 15307"/>
                    </a:avLst>
                  </a:prstGeom>
                  <a:solidFill>
                    <a:srgbClr val="834199"/>
                  </a:solidFill>
                  <a:ln w="12700" cap="flat" cmpd="sng" algn="ctr">
                    <a:solidFill>
                      <a:srgbClr val="B694C6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67" b="1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 Light" charset="0"/>
                        <a:ea typeface="Calibri Light" charset="0"/>
                        <a:cs typeface="Calibri Light" charset="0"/>
                      </a:rPr>
                      <a:t>Data Analytics</a:t>
                    </a:r>
                  </a:p>
                </p:txBody>
              </p:sp>
            </p:grpSp>
          </p:grp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E82F094-A8EC-4231-86EC-96C27E552DB0}"/>
                  </a:ext>
                </a:extLst>
              </p:cNvPr>
              <p:cNvSpPr txBox="1"/>
              <p:nvPr/>
            </p:nvSpPr>
            <p:spPr>
              <a:xfrm>
                <a:off x="6180640" y="2046839"/>
                <a:ext cx="1139919" cy="500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67" b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REPORTING SERVICES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33E85FB-16BF-4425-8624-FEE0FF9D112B}"/>
                </a:ext>
              </a:extLst>
            </p:cNvPr>
            <p:cNvGrpSpPr/>
            <p:nvPr/>
          </p:nvGrpSpPr>
          <p:grpSpPr>
            <a:xfrm>
              <a:off x="1772721" y="881241"/>
              <a:ext cx="5554672" cy="1136315"/>
              <a:chOff x="1772721" y="881241"/>
              <a:chExt cx="5554672" cy="1136315"/>
            </a:xfrm>
          </p:grpSpPr>
          <p:sp>
            <p:nvSpPr>
              <p:cNvPr id="109" name="Rounded Rectangle 96">
                <a:extLst>
                  <a:ext uri="{FF2B5EF4-FFF2-40B4-BE49-F238E27FC236}">
                    <a16:creationId xmlns:a16="http://schemas.microsoft.com/office/drawing/2014/main" id="{38C1502D-181C-4004-8A31-A993D8000E46}"/>
                  </a:ext>
                </a:extLst>
              </p:cNvPr>
              <p:cNvSpPr/>
              <p:nvPr/>
            </p:nvSpPr>
            <p:spPr>
              <a:xfrm>
                <a:off x="1776699" y="895511"/>
                <a:ext cx="5550694" cy="1122045"/>
              </a:xfrm>
              <a:prstGeom prst="roundRect">
                <a:avLst>
                  <a:gd name="adj" fmla="val 8448"/>
                </a:avLst>
              </a:prstGeom>
              <a:solidFill>
                <a:srgbClr val="47B0D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Rounded Rectangle 97">
                <a:extLst>
                  <a:ext uri="{FF2B5EF4-FFF2-40B4-BE49-F238E27FC236}">
                    <a16:creationId xmlns:a16="http://schemas.microsoft.com/office/drawing/2014/main" id="{CE2DE1D8-DA55-4148-805C-02F079621246}"/>
                  </a:ext>
                </a:extLst>
              </p:cNvPr>
              <p:cNvSpPr/>
              <p:nvPr/>
            </p:nvSpPr>
            <p:spPr>
              <a:xfrm>
                <a:off x="5113909" y="1231686"/>
                <a:ext cx="1017499" cy="690866"/>
              </a:xfrm>
              <a:prstGeom prst="roundRect">
                <a:avLst>
                  <a:gd name="adj" fmla="val 15307"/>
                </a:avLst>
              </a:prstGeom>
              <a:solidFill>
                <a:srgbClr val="57CDF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ts val="13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charset="0"/>
                    <a:ea typeface="Calibri Light" charset="0"/>
                    <a:cs typeface="Calibri Light" charset="0"/>
                  </a:rPr>
                  <a:t>Mobile</a:t>
                </a:r>
              </a:p>
            </p:txBody>
          </p:sp>
          <p:sp>
            <p:nvSpPr>
              <p:cNvPr id="111" name="Rounded Rectangle 98">
                <a:extLst>
                  <a:ext uri="{FF2B5EF4-FFF2-40B4-BE49-F238E27FC236}">
                    <a16:creationId xmlns:a16="http://schemas.microsoft.com/office/drawing/2014/main" id="{4280B000-8751-42E6-9C37-A6AACD498F0C}"/>
                  </a:ext>
                </a:extLst>
              </p:cNvPr>
              <p:cNvSpPr/>
              <p:nvPr/>
            </p:nvSpPr>
            <p:spPr>
              <a:xfrm>
                <a:off x="4010155" y="1222380"/>
                <a:ext cx="997786" cy="690866"/>
              </a:xfrm>
              <a:prstGeom prst="roundRect">
                <a:avLst>
                  <a:gd name="adj" fmla="val 15307"/>
                </a:avLst>
              </a:prstGeom>
              <a:solidFill>
                <a:srgbClr val="57CDF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ts val="1627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charset="0"/>
                    <a:ea typeface="Calibri Light" charset="0"/>
                    <a:cs typeface="Calibri Light" charset="0"/>
                  </a:rPr>
                  <a:t>Tax Office</a:t>
                </a:r>
              </a:p>
            </p:txBody>
          </p:sp>
          <p:sp>
            <p:nvSpPr>
              <p:cNvPr id="112" name="Rounded Rectangle 103">
                <a:extLst>
                  <a:ext uri="{FF2B5EF4-FFF2-40B4-BE49-F238E27FC236}">
                    <a16:creationId xmlns:a16="http://schemas.microsoft.com/office/drawing/2014/main" id="{5F9ECCDD-DC9A-4C98-A309-0F40FC1BDAAB}"/>
                  </a:ext>
                </a:extLst>
              </p:cNvPr>
              <p:cNvSpPr/>
              <p:nvPr/>
            </p:nvSpPr>
            <p:spPr>
              <a:xfrm>
                <a:off x="2928123" y="1222380"/>
                <a:ext cx="997786" cy="690866"/>
              </a:xfrm>
              <a:prstGeom prst="roundRect">
                <a:avLst>
                  <a:gd name="adj" fmla="val 15307"/>
                </a:avLst>
              </a:prstGeom>
              <a:solidFill>
                <a:srgbClr val="57CDF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charset="0"/>
                    <a:ea typeface="Calibri Light" charset="0"/>
                    <a:cs typeface="Calibri Light" charset="0"/>
                  </a:rPr>
                  <a:t>Call Centre</a:t>
                </a:r>
              </a:p>
            </p:txBody>
          </p:sp>
          <p:sp>
            <p:nvSpPr>
              <p:cNvPr id="113" name="Rounded Rectangle 104">
                <a:extLst>
                  <a:ext uri="{FF2B5EF4-FFF2-40B4-BE49-F238E27FC236}">
                    <a16:creationId xmlns:a16="http://schemas.microsoft.com/office/drawing/2014/main" id="{96FC63F2-1610-4874-983E-AB6600262D7C}"/>
                  </a:ext>
                </a:extLst>
              </p:cNvPr>
              <p:cNvSpPr/>
              <p:nvPr/>
            </p:nvSpPr>
            <p:spPr>
              <a:xfrm>
                <a:off x="1862745" y="1231686"/>
                <a:ext cx="997786" cy="690866"/>
              </a:xfrm>
              <a:prstGeom prst="roundRect">
                <a:avLst>
                  <a:gd name="adj" fmla="val 15307"/>
                </a:avLst>
              </a:prstGeom>
              <a:solidFill>
                <a:srgbClr val="57CDF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charset="0"/>
                    <a:ea typeface="Calibri Light" charset="0"/>
                    <a:cs typeface="Calibri Light" charset="0"/>
                  </a:rPr>
                  <a:t>Portal</a:t>
                </a:r>
              </a:p>
            </p:txBody>
          </p:sp>
          <p:sp>
            <p:nvSpPr>
              <p:cNvPr id="115" name="Rounded Rectangle 108">
                <a:extLst>
                  <a:ext uri="{FF2B5EF4-FFF2-40B4-BE49-F238E27FC236}">
                    <a16:creationId xmlns:a16="http://schemas.microsoft.com/office/drawing/2014/main" id="{CEAA131F-B6B4-49C0-A53E-2CF758740EA2}"/>
                  </a:ext>
                </a:extLst>
              </p:cNvPr>
              <p:cNvSpPr/>
              <p:nvPr/>
            </p:nvSpPr>
            <p:spPr>
              <a:xfrm>
                <a:off x="6213441" y="1222380"/>
                <a:ext cx="997786" cy="690866"/>
              </a:xfrm>
              <a:prstGeom prst="roundRect">
                <a:avLst>
                  <a:gd name="adj" fmla="val 15307"/>
                </a:avLst>
              </a:prstGeom>
              <a:solidFill>
                <a:srgbClr val="57CDF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ts val="13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charset="0"/>
                    <a:ea typeface="Calibri Light" charset="0"/>
                    <a:cs typeface="Calibri Light" charset="0"/>
                  </a:rPr>
                  <a:t>Email</a:t>
                </a:r>
              </a:p>
            </p:txBody>
          </p:sp>
          <p:sp>
            <p:nvSpPr>
              <p:cNvPr id="47" name="Rounded Rectangle 74">
                <a:extLst>
                  <a:ext uri="{FF2B5EF4-FFF2-40B4-BE49-F238E27FC236}">
                    <a16:creationId xmlns:a16="http://schemas.microsoft.com/office/drawing/2014/main" id="{8C96C3BA-F113-43D1-A66D-B49243E0EBE1}"/>
                  </a:ext>
                </a:extLst>
              </p:cNvPr>
              <p:cNvSpPr/>
              <p:nvPr/>
            </p:nvSpPr>
            <p:spPr>
              <a:xfrm>
                <a:off x="1772721" y="881241"/>
                <a:ext cx="5547838" cy="341137"/>
              </a:xfrm>
              <a:prstGeom prst="roundRect">
                <a:avLst>
                  <a:gd name="adj" fmla="val 15307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ts val="19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charset="0"/>
                    <a:ea typeface="Calibri Light" charset="0"/>
                    <a:cs typeface="Calibri Light" charset="0"/>
                  </a:rPr>
                  <a:t>TAXPAYER SERVICES</a:t>
                </a:r>
              </a:p>
            </p:txBody>
          </p:sp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4B9D4826-57A6-4610-9BFA-B3B8DD7D70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6164" y="457831"/>
            <a:ext cx="2597571" cy="68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70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273170" y="2016000"/>
            <a:ext cx="11444316" cy="617385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133" b="0" i="0">
                <a:latin typeface="Calibri Light" charset="0"/>
                <a:ea typeface="Calibri Light" charset="0"/>
                <a:cs typeface="Calibri Light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08429" y="577955"/>
            <a:ext cx="9180019" cy="7083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="0" i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ADD A HEADING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24763F-E660-4E00-9E79-92559892BE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6164" y="457831"/>
            <a:ext cx="2597571" cy="6879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9EFC60-3F99-4672-9701-D0EED447C8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2" y="457831"/>
            <a:ext cx="2236487" cy="82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30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08E18-8478-4F74-8D4E-3E11FBF82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A6D42F-8647-4ED6-A108-0FD16F3CAA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219170">
              <a:defRPr/>
            </a:pPr>
            <a:endParaRPr lang="en-GB" dirty="0">
              <a:solidFill>
                <a:srgbClr val="00386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9B659-9F42-4DC8-93AE-4DE0045AAE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>
              <a:defRPr/>
            </a:pPr>
            <a:fld id="{DDC11977-C34C-4558-BD84-81FB7981711C}" type="slidenum">
              <a:rPr lang="en-GB" smtClean="0">
                <a:solidFill>
                  <a:srgbClr val="003865"/>
                </a:solidFill>
              </a:rPr>
              <a:pPr defTabSz="1219170">
                <a:defRPr/>
              </a:pPr>
              <a:t>‹#›</a:t>
            </a:fld>
            <a:endParaRPr lang="en-GB" dirty="0">
              <a:solidFill>
                <a:srgbClr val="0038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395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117600" y="1737376"/>
            <a:ext cx="14020800" cy="14238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267" b="0" i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ADD A HEADING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19" y="457831"/>
            <a:ext cx="2236487" cy="828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6164" y="457831"/>
            <a:ext cx="2597571" cy="68795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271778"/>
            <a:ext cx="16256000" cy="169761"/>
          </a:xfrm>
          <a:prstGeom prst="rect">
            <a:avLst/>
          </a:prstGeom>
          <a:solidFill>
            <a:srgbClr val="F68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755614-9F5E-4A27-9E8D-CCD45C2D0F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871894"/>
            <a:ext cx="16256000" cy="58314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64D45F-49F9-493F-92D5-56632A1A9298}"/>
              </a:ext>
            </a:extLst>
          </p:cNvPr>
          <p:cNvSpPr/>
          <p:nvPr userDrawn="1"/>
        </p:nvSpPr>
        <p:spPr>
          <a:xfrm>
            <a:off x="0" y="2717895"/>
            <a:ext cx="16256000" cy="154000"/>
          </a:xfrm>
          <a:prstGeom prst="rect">
            <a:avLst/>
          </a:prstGeom>
          <a:solidFill>
            <a:srgbClr val="F68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626FBA-E831-422D-97D8-4236C15EFED2}"/>
              </a:ext>
            </a:extLst>
          </p:cNvPr>
          <p:cNvSpPr txBox="1"/>
          <p:nvPr userDrawn="1"/>
        </p:nvSpPr>
        <p:spPr>
          <a:xfrm>
            <a:off x="3547300" y="4420972"/>
            <a:ext cx="892404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 Productivity, Improve Compliance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 Control of Your Revenue</a:t>
            </a:r>
          </a:p>
        </p:txBody>
      </p:sp>
    </p:spTree>
    <p:extLst>
      <p:ext uri="{BB962C8B-B14F-4D97-AF65-F5344CB8AC3E}">
        <p14:creationId xmlns:p14="http://schemas.microsoft.com/office/powerpoint/2010/main" val="269409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4F4B69"/>
                </a:solidFill>
                <a:latin typeface="Lucida Sans"/>
                <a:cs typeface="Lucida Sans"/>
              </a:defRPr>
            </a:lvl1pPr>
          </a:lstStyle>
          <a:p>
            <a:pPr marL="12700">
              <a:lnSpc>
                <a:spcPts val="1495"/>
              </a:lnSpc>
            </a:pPr>
            <a:r>
              <a:rPr spc="10" dirty="0"/>
              <a:t>www.technobraingroup.com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3671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42683" y="457200"/>
            <a:ext cx="1283944" cy="417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832834" y="660412"/>
            <a:ext cx="146050" cy="211454"/>
          </a:xfrm>
          <a:custGeom>
            <a:avLst/>
            <a:gdLst/>
            <a:ahLst/>
            <a:cxnLst/>
            <a:rect l="l" t="t" r="r" b="b"/>
            <a:pathLst>
              <a:path w="146050" h="211455">
                <a:moveTo>
                  <a:pt x="62564" y="0"/>
                </a:moveTo>
                <a:lnTo>
                  <a:pt x="8652" y="0"/>
                </a:lnTo>
                <a:lnTo>
                  <a:pt x="5833" y="1066"/>
                </a:lnTo>
                <a:lnTo>
                  <a:pt x="3399" y="3251"/>
                </a:lnTo>
                <a:lnTo>
                  <a:pt x="1159" y="5295"/>
                </a:lnTo>
                <a:lnTo>
                  <a:pt x="0" y="8712"/>
                </a:lnTo>
                <a:lnTo>
                  <a:pt x="68" y="202526"/>
                </a:lnTo>
                <a:lnTo>
                  <a:pt x="1159" y="205739"/>
                </a:lnTo>
                <a:lnTo>
                  <a:pt x="3496" y="207873"/>
                </a:lnTo>
                <a:lnTo>
                  <a:pt x="5833" y="209956"/>
                </a:lnTo>
                <a:lnTo>
                  <a:pt x="8652" y="211035"/>
                </a:lnTo>
                <a:lnTo>
                  <a:pt x="73562" y="211035"/>
                </a:lnTo>
                <a:lnTo>
                  <a:pt x="111814" y="202526"/>
                </a:lnTo>
                <a:lnTo>
                  <a:pt x="138545" y="178244"/>
                </a:lnTo>
                <a:lnTo>
                  <a:pt x="40047" y="178244"/>
                </a:lnTo>
                <a:lnTo>
                  <a:pt x="40047" y="118236"/>
                </a:lnTo>
                <a:lnTo>
                  <a:pt x="137818" y="118236"/>
                </a:lnTo>
                <a:lnTo>
                  <a:pt x="137443" y="117576"/>
                </a:lnTo>
                <a:lnTo>
                  <a:pt x="133887" y="113283"/>
                </a:lnTo>
                <a:lnTo>
                  <a:pt x="130344" y="108965"/>
                </a:lnTo>
                <a:lnTo>
                  <a:pt x="105579" y="97066"/>
                </a:lnTo>
                <a:lnTo>
                  <a:pt x="110024" y="95288"/>
                </a:lnTo>
                <a:lnTo>
                  <a:pt x="113961" y="93027"/>
                </a:lnTo>
                <a:lnTo>
                  <a:pt x="117466" y="90195"/>
                </a:lnTo>
                <a:lnTo>
                  <a:pt x="120908" y="87363"/>
                </a:lnTo>
                <a:lnTo>
                  <a:pt x="121304" y="86918"/>
                </a:lnTo>
                <a:lnTo>
                  <a:pt x="40047" y="86918"/>
                </a:lnTo>
                <a:lnTo>
                  <a:pt x="40047" y="32105"/>
                </a:lnTo>
                <a:lnTo>
                  <a:pt x="129892" y="32105"/>
                </a:lnTo>
                <a:lnTo>
                  <a:pt x="125772" y="23101"/>
                </a:lnTo>
                <a:lnTo>
                  <a:pt x="87081" y="1827"/>
                </a:lnTo>
                <a:lnTo>
                  <a:pt x="71443" y="202"/>
                </a:lnTo>
                <a:lnTo>
                  <a:pt x="62564" y="0"/>
                </a:lnTo>
                <a:close/>
              </a:path>
              <a:path w="146050" h="211455">
                <a:moveTo>
                  <a:pt x="137818" y="118236"/>
                </a:moveTo>
                <a:lnTo>
                  <a:pt x="71720" y="118236"/>
                </a:lnTo>
                <a:lnTo>
                  <a:pt x="77791" y="118948"/>
                </a:lnTo>
                <a:lnTo>
                  <a:pt x="87100" y="121754"/>
                </a:lnTo>
                <a:lnTo>
                  <a:pt x="103077" y="144335"/>
                </a:lnTo>
                <a:lnTo>
                  <a:pt x="103077" y="153898"/>
                </a:lnTo>
                <a:lnTo>
                  <a:pt x="83912" y="176352"/>
                </a:lnTo>
                <a:lnTo>
                  <a:pt x="80039" y="177634"/>
                </a:lnTo>
                <a:lnTo>
                  <a:pt x="75226" y="178244"/>
                </a:lnTo>
                <a:lnTo>
                  <a:pt x="138545" y="178244"/>
                </a:lnTo>
                <a:lnTo>
                  <a:pt x="140554" y="174243"/>
                </a:lnTo>
                <a:lnTo>
                  <a:pt x="144504" y="162051"/>
                </a:lnTo>
                <a:lnTo>
                  <a:pt x="145482" y="155244"/>
                </a:lnTo>
                <a:lnTo>
                  <a:pt x="145375" y="139941"/>
                </a:lnTo>
                <a:lnTo>
                  <a:pt x="144428" y="134111"/>
                </a:lnTo>
                <a:lnTo>
                  <a:pt x="140288" y="122580"/>
                </a:lnTo>
                <a:lnTo>
                  <a:pt x="137818" y="118236"/>
                </a:lnTo>
                <a:close/>
              </a:path>
              <a:path w="146050" h="211455">
                <a:moveTo>
                  <a:pt x="129892" y="32105"/>
                </a:moveTo>
                <a:lnTo>
                  <a:pt x="66996" y="32105"/>
                </a:lnTo>
                <a:lnTo>
                  <a:pt x="72076" y="32740"/>
                </a:lnTo>
                <a:lnTo>
                  <a:pt x="79620" y="35115"/>
                </a:lnTo>
                <a:lnTo>
                  <a:pt x="92650" y="54622"/>
                </a:lnTo>
                <a:lnTo>
                  <a:pt x="92650" y="62674"/>
                </a:lnTo>
                <a:lnTo>
                  <a:pt x="68749" y="86918"/>
                </a:lnTo>
                <a:lnTo>
                  <a:pt x="121304" y="86918"/>
                </a:lnTo>
                <a:lnTo>
                  <a:pt x="131614" y="68084"/>
                </a:lnTo>
                <a:lnTo>
                  <a:pt x="132884" y="63588"/>
                </a:lnTo>
                <a:lnTo>
                  <a:pt x="133505" y="58864"/>
                </a:lnTo>
                <a:lnTo>
                  <a:pt x="133433" y="44081"/>
                </a:lnTo>
                <a:lnTo>
                  <a:pt x="131944" y="36588"/>
                </a:lnTo>
                <a:lnTo>
                  <a:pt x="129892" y="32105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011083" y="660412"/>
            <a:ext cx="149225" cy="212090"/>
          </a:xfrm>
          <a:custGeom>
            <a:avLst/>
            <a:gdLst/>
            <a:ahLst/>
            <a:cxnLst/>
            <a:rect l="l" t="t" r="r" b="b"/>
            <a:pathLst>
              <a:path w="149225" h="212090">
                <a:moveTo>
                  <a:pt x="8686" y="0"/>
                </a:moveTo>
                <a:lnTo>
                  <a:pt x="5803" y="1066"/>
                </a:lnTo>
                <a:lnTo>
                  <a:pt x="3467" y="3162"/>
                </a:lnTo>
                <a:lnTo>
                  <a:pt x="1155" y="5295"/>
                </a:lnTo>
                <a:lnTo>
                  <a:pt x="0" y="8737"/>
                </a:lnTo>
                <a:lnTo>
                  <a:pt x="0" y="206248"/>
                </a:lnTo>
                <a:lnTo>
                  <a:pt x="309" y="207264"/>
                </a:lnTo>
                <a:lnTo>
                  <a:pt x="1511" y="208978"/>
                </a:lnTo>
                <a:lnTo>
                  <a:pt x="2654" y="209677"/>
                </a:lnTo>
                <a:lnTo>
                  <a:pt x="4178" y="210210"/>
                </a:lnTo>
                <a:lnTo>
                  <a:pt x="5714" y="210781"/>
                </a:lnTo>
                <a:lnTo>
                  <a:pt x="7823" y="211213"/>
                </a:lnTo>
                <a:lnTo>
                  <a:pt x="10490" y="211569"/>
                </a:lnTo>
                <a:lnTo>
                  <a:pt x="13131" y="211848"/>
                </a:lnTo>
                <a:lnTo>
                  <a:pt x="16370" y="212026"/>
                </a:lnTo>
                <a:lnTo>
                  <a:pt x="24396" y="212026"/>
                </a:lnTo>
                <a:lnTo>
                  <a:pt x="36487" y="210210"/>
                </a:lnTo>
                <a:lnTo>
                  <a:pt x="38023" y="209677"/>
                </a:lnTo>
                <a:lnTo>
                  <a:pt x="39154" y="208978"/>
                </a:lnTo>
                <a:lnTo>
                  <a:pt x="40474" y="207238"/>
                </a:lnTo>
                <a:lnTo>
                  <a:pt x="40843" y="206248"/>
                </a:lnTo>
                <a:lnTo>
                  <a:pt x="40843" y="124764"/>
                </a:lnTo>
                <a:lnTo>
                  <a:pt x="114403" y="124764"/>
                </a:lnTo>
                <a:lnTo>
                  <a:pt x="99669" y="112864"/>
                </a:lnTo>
                <a:lnTo>
                  <a:pt x="105879" y="110807"/>
                </a:lnTo>
                <a:lnTo>
                  <a:pt x="128677" y="92633"/>
                </a:lnTo>
                <a:lnTo>
                  <a:pt x="40843" y="92633"/>
                </a:lnTo>
                <a:lnTo>
                  <a:pt x="40843" y="32766"/>
                </a:lnTo>
                <a:lnTo>
                  <a:pt x="133992" y="32766"/>
                </a:lnTo>
                <a:lnTo>
                  <a:pt x="132676" y="29159"/>
                </a:lnTo>
                <a:lnTo>
                  <a:pt x="101828" y="4406"/>
                </a:lnTo>
                <a:lnTo>
                  <a:pt x="73723" y="114"/>
                </a:lnTo>
                <a:lnTo>
                  <a:pt x="8686" y="0"/>
                </a:lnTo>
                <a:close/>
              </a:path>
              <a:path w="149225" h="212090">
                <a:moveTo>
                  <a:pt x="114403" y="124764"/>
                </a:moveTo>
                <a:lnTo>
                  <a:pt x="57924" y="124764"/>
                </a:lnTo>
                <a:lnTo>
                  <a:pt x="61747" y="125450"/>
                </a:lnTo>
                <a:lnTo>
                  <a:pt x="68389" y="128308"/>
                </a:lnTo>
                <a:lnTo>
                  <a:pt x="71285" y="130416"/>
                </a:lnTo>
                <a:lnTo>
                  <a:pt x="76326" y="135953"/>
                </a:lnTo>
                <a:lnTo>
                  <a:pt x="78663" y="139369"/>
                </a:lnTo>
                <a:lnTo>
                  <a:pt x="80708" y="143522"/>
                </a:lnTo>
                <a:lnTo>
                  <a:pt x="82791" y="147662"/>
                </a:lnTo>
                <a:lnTo>
                  <a:pt x="84899" y="152374"/>
                </a:lnTo>
                <a:lnTo>
                  <a:pt x="87071" y="157708"/>
                </a:lnTo>
                <a:lnTo>
                  <a:pt x="105105" y="204838"/>
                </a:lnTo>
                <a:lnTo>
                  <a:pt x="105577" y="206248"/>
                </a:lnTo>
                <a:lnTo>
                  <a:pt x="106044" y="207264"/>
                </a:lnTo>
                <a:lnTo>
                  <a:pt x="106641" y="208216"/>
                </a:lnTo>
                <a:lnTo>
                  <a:pt x="107289" y="209130"/>
                </a:lnTo>
                <a:lnTo>
                  <a:pt x="108330" y="209918"/>
                </a:lnTo>
                <a:lnTo>
                  <a:pt x="109854" y="210477"/>
                </a:lnTo>
                <a:lnTo>
                  <a:pt x="111340" y="211074"/>
                </a:lnTo>
                <a:lnTo>
                  <a:pt x="113385" y="211480"/>
                </a:lnTo>
                <a:lnTo>
                  <a:pt x="115976" y="211683"/>
                </a:lnTo>
                <a:lnTo>
                  <a:pt x="118567" y="211924"/>
                </a:lnTo>
                <a:lnTo>
                  <a:pt x="135648" y="211924"/>
                </a:lnTo>
                <a:lnTo>
                  <a:pt x="138645" y="211683"/>
                </a:lnTo>
                <a:lnTo>
                  <a:pt x="141655" y="211480"/>
                </a:lnTo>
                <a:lnTo>
                  <a:pt x="143989" y="211074"/>
                </a:lnTo>
                <a:lnTo>
                  <a:pt x="147027" y="210019"/>
                </a:lnTo>
                <a:lnTo>
                  <a:pt x="147980" y="209296"/>
                </a:lnTo>
                <a:lnTo>
                  <a:pt x="148399" y="208495"/>
                </a:lnTo>
                <a:lnTo>
                  <a:pt x="148831" y="207733"/>
                </a:lnTo>
                <a:lnTo>
                  <a:pt x="148929" y="207238"/>
                </a:lnTo>
                <a:lnTo>
                  <a:pt x="149034" y="204393"/>
                </a:lnTo>
                <a:lnTo>
                  <a:pt x="148780" y="202920"/>
                </a:lnTo>
                <a:lnTo>
                  <a:pt x="148234" y="201028"/>
                </a:lnTo>
                <a:lnTo>
                  <a:pt x="147739" y="199136"/>
                </a:lnTo>
                <a:lnTo>
                  <a:pt x="146723" y="196100"/>
                </a:lnTo>
                <a:lnTo>
                  <a:pt x="145173" y="191973"/>
                </a:lnTo>
                <a:lnTo>
                  <a:pt x="128219" y="150368"/>
                </a:lnTo>
                <a:lnTo>
                  <a:pt x="126276" y="145389"/>
                </a:lnTo>
                <a:lnTo>
                  <a:pt x="124244" y="140893"/>
                </a:lnTo>
                <a:lnTo>
                  <a:pt x="122186" y="136918"/>
                </a:lnTo>
                <a:lnTo>
                  <a:pt x="120078" y="132943"/>
                </a:lnTo>
                <a:lnTo>
                  <a:pt x="117906" y="129413"/>
                </a:lnTo>
                <a:lnTo>
                  <a:pt x="114403" y="124764"/>
                </a:lnTo>
                <a:close/>
              </a:path>
              <a:path w="149225" h="212090">
                <a:moveTo>
                  <a:pt x="133992" y="32766"/>
                </a:moveTo>
                <a:lnTo>
                  <a:pt x="63804" y="32766"/>
                </a:lnTo>
                <a:lnTo>
                  <a:pt x="67449" y="32943"/>
                </a:lnTo>
                <a:lnTo>
                  <a:pt x="72732" y="33578"/>
                </a:lnTo>
                <a:lnTo>
                  <a:pt x="96418" y="55308"/>
                </a:lnTo>
                <a:lnTo>
                  <a:pt x="96418" y="66865"/>
                </a:lnTo>
                <a:lnTo>
                  <a:pt x="67436" y="92633"/>
                </a:lnTo>
                <a:lnTo>
                  <a:pt x="128677" y="92633"/>
                </a:lnTo>
                <a:lnTo>
                  <a:pt x="138645" y="64973"/>
                </a:lnTo>
                <a:lnTo>
                  <a:pt x="138637" y="49479"/>
                </a:lnTo>
                <a:lnTo>
                  <a:pt x="137452" y="42087"/>
                </a:lnTo>
                <a:lnTo>
                  <a:pt x="135039" y="35636"/>
                </a:lnTo>
                <a:lnTo>
                  <a:pt x="133992" y="32766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172040" y="659485"/>
            <a:ext cx="185420" cy="213360"/>
          </a:xfrm>
          <a:custGeom>
            <a:avLst/>
            <a:gdLst/>
            <a:ahLst/>
            <a:cxnLst/>
            <a:rect l="l" t="t" r="r" b="b"/>
            <a:pathLst>
              <a:path w="185419" h="213359">
                <a:moveTo>
                  <a:pt x="101830" y="0"/>
                </a:moveTo>
                <a:lnTo>
                  <a:pt x="81320" y="0"/>
                </a:lnTo>
                <a:lnTo>
                  <a:pt x="78132" y="190"/>
                </a:lnTo>
                <a:lnTo>
                  <a:pt x="74932" y="342"/>
                </a:lnTo>
                <a:lnTo>
                  <a:pt x="72417" y="723"/>
                </a:lnTo>
                <a:lnTo>
                  <a:pt x="68785" y="1930"/>
                </a:lnTo>
                <a:lnTo>
                  <a:pt x="67477" y="2794"/>
                </a:lnTo>
                <a:lnTo>
                  <a:pt x="66606" y="4013"/>
                </a:lnTo>
                <a:lnTo>
                  <a:pt x="65800" y="5067"/>
                </a:lnTo>
                <a:lnTo>
                  <a:pt x="1272" y="199478"/>
                </a:lnTo>
                <a:lnTo>
                  <a:pt x="0" y="207543"/>
                </a:lnTo>
                <a:lnTo>
                  <a:pt x="243" y="208826"/>
                </a:lnTo>
                <a:lnTo>
                  <a:pt x="13311" y="212940"/>
                </a:lnTo>
                <a:lnTo>
                  <a:pt x="26100" y="212852"/>
                </a:lnTo>
                <a:lnTo>
                  <a:pt x="28831" y="212598"/>
                </a:lnTo>
                <a:lnTo>
                  <a:pt x="31587" y="212407"/>
                </a:lnTo>
                <a:lnTo>
                  <a:pt x="33707" y="211988"/>
                </a:lnTo>
                <a:lnTo>
                  <a:pt x="35181" y="211391"/>
                </a:lnTo>
                <a:lnTo>
                  <a:pt x="36705" y="210832"/>
                </a:lnTo>
                <a:lnTo>
                  <a:pt x="37784" y="209981"/>
                </a:lnTo>
                <a:lnTo>
                  <a:pt x="39130" y="207924"/>
                </a:lnTo>
                <a:lnTo>
                  <a:pt x="39689" y="206641"/>
                </a:lnTo>
                <a:lnTo>
                  <a:pt x="40186" y="204800"/>
                </a:lnTo>
                <a:lnTo>
                  <a:pt x="52821" y="163868"/>
                </a:lnTo>
                <a:lnTo>
                  <a:pt x="171953" y="163868"/>
                </a:lnTo>
                <a:lnTo>
                  <a:pt x="161009" y="130898"/>
                </a:lnTo>
                <a:lnTo>
                  <a:pt x="61838" y="130898"/>
                </a:lnTo>
                <a:lnTo>
                  <a:pt x="90248" y="41198"/>
                </a:lnTo>
                <a:lnTo>
                  <a:pt x="131233" y="41198"/>
                </a:lnTo>
                <a:lnTo>
                  <a:pt x="120512" y="8902"/>
                </a:lnTo>
                <a:lnTo>
                  <a:pt x="119902" y="6832"/>
                </a:lnTo>
                <a:lnTo>
                  <a:pt x="109095" y="342"/>
                </a:lnTo>
                <a:lnTo>
                  <a:pt x="101830" y="0"/>
                </a:lnTo>
                <a:close/>
              </a:path>
              <a:path w="185419" h="213359">
                <a:moveTo>
                  <a:pt x="171953" y="163868"/>
                </a:moveTo>
                <a:lnTo>
                  <a:pt x="128284" y="163868"/>
                </a:lnTo>
                <a:lnTo>
                  <a:pt x="141882" y="206641"/>
                </a:lnTo>
                <a:lnTo>
                  <a:pt x="142191" y="207670"/>
                </a:lnTo>
                <a:lnTo>
                  <a:pt x="170766" y="212940"/>
                </a:lnTo>
                <a:lnTo>
                  <a:pt x="174741" y="212801"/>
                </a:lnTo>
                <a:lnTo>
                  <a:pt x="180558" y="212255"/>
                </a:lnTo>
                <a:lnTo>
                  <a:pt x="182564" y="211543"/>
                </a:lnTo>
                <a:lnTo>
                  <a:pt x="184863" y="209283"/>
                </a:lnTo>
                <a:lnTo>
                  <a:pt x="185180" y="207924"/>
                </a:lnTo>
                <a:lnTo>
                  <a:pt x="185077" y="206273"/>
                </a:lnTo>
                <a:lnTo>
                  <a:pt x="184867" y="204800"/>
                </a:lnTo>
                <a:lnTo>
                  <a:pt x="184647" y="203009"/>
                </a:lnTo>
                <a:lnTo>
                  <a:pt x="183872" y="199910"/>
                </a:lnTo>
                <a:lnTo>
                  <a:pt x="182615" y="195986"/>
                </a:lnTo>
                <a:lnTo>
                  <a:pt x="171953" y="163868"/>
                </a:lnTo>
                <a:close/>
              </a:path>
              <a:path w="185419" h="213359">
                <a:moveTo>
                  <a:pt x="131233" y="41198"/>
                </a:moveTo>
                <a:lnTo>
                  <a:pt x="90400" y="41198"/>
                </a:lnTo>
                <a:lnTo>
                  <a:pt x="118836" y="130898"/>
                </a:lnTo>
                <a:lnTo>
                  <a:pt x="161009" y="130898"/>
                </a:lnTo>
                <a:lnTo>
                  <a:pt x="131233" y="41198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382761" y="659409"/>
            <a:ext cx="41275" cy="213360"/>
          </a:xfrm>
          <a:custGeom>
            <a:avLst/>
            <a:gdLst/>
            <a:ahLst/>
            <a:cxnLst/>
            <a:rect l="l" t="t" r="r" b="b"/>
            <a:pathLst>
              <a:path w="41275" h="213359">
                <a:moveTo>
                  <a:pt x="24510" y="0"/>
                </a:moveTo>
                <a:lnTo>
                  <a:pt x="16522" y="0"/>
                </a:lnTo>
                <a:lnTo>
                  <a:pt x="13258" y="165"/>
                </a:lnTo>
                <a:lnTo>
                  <a:pt x="0" y="5765"/>
                </a:lnTo>
                <a:lnTo>
                  <a:pt x="0" y="207251"/>
                </a:lnTo>
                <a:lnTo>
                  <a:pt x="330" y="208229"/>
                </a:lnTo>
                <a:lnTo>
                  <a:pt x="1676" y="209981"/>
                </a:lnTo>
                <a:lnTo>
                  <a:pt x="2768" y="210667"/>
                </a:lnTo>
                <a:lnTo>
                  <a:pt x="4330" y="211201"/>
                </a:lnTo>
                <a:lnTo>
                  <a:pt x="5880" y="211772"/>
                </a:lnTo>
                <a:lnTo>
                  <a:pt x="7988" y="212217"/>
                </a:lnTo>
                <a:lnTo>
                  <a:pt x="10617" y="212559"/>
                </a:lnTo>
                <a:lnTo>
                  <a:pt x="13246" y="212852"/>
                </a:lnTo>
                <a:lnTo>
                  <a:pt x="16522" y="213017"/>
                </a:lnTo>
                <a:lnTo>
                  <a:pt x="24510" y="213017"/>
                </a:lnTo>
                <a:lnTo>
                  <a:pt x="36626" y="211201"/>
                </a:lnTo>
                <a:lnTo>
                  <a:pt x="38188" y="210667"/>
                </a:lnTo>
                <a:lnTo>
                  <a:pt x="39319" y="209981"/>
                </a:lnTo>
                <a:lnTo>
                  <a:pt x="40627" y="208229"/>
                </a:lnTo>
                <a:lnTo>
                  <a:pt x="40970" y="207251"/>
                </a:lnTo>
                <a:lnTo>
                  <a:pt x="40970" y="5765"/>
                </a:lnTo>
                <a:lnTo>
                  <a:pt x="27838" y="165"/>
                </a:lnTo>
                <a:lnTo>
                  <a:pt x="2451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2467533" y="659752"/>
            <a:ext cx="165735" cy="212725"/>
          </a:xfrm>
          <a:custGeom>
            <a:avLst/>
            <a:gdLst/>
            <a:ahLst/>
            <a:cxnLst/>
            <a:rect l="l" t="t" r="r" b="b"/>
            <a:pathLst>
              <a:path w="165735" h="212725">
                <a:moveTo>
                  <a:pt x="40563" y="660"/>
                </a:moveTo>
                <a:lnTo>
                  <a:pt x="10617" y="660"/>
                </a:lnTo>
                <a:lnTo>
                  <a:pt x="7112" y="1930"/>
                </a:lnTo>
                <a:lnTo>
                  <a:pt x="4292" y="4483"/>
                </a:lnTo>
                <a:lnTo>
                  <a:pt x="1409" y="7048"/>
                </a:lnTo>
                <a:lnTo>
                  <a:pt x="0" y="10883"/>
                </a:lnTo>
                <a:lnTo>
                  <a:pt x="50" y="206971"/>
                </a:lnTo>
                <a:lnTo>
                  <a:pt x="215" y="207721"/>
                </a:lnTo>
                <a:lnTo>
                  <a:pt x="1295" y="209473"/>
                </a:lnTo>
                <a:lnTo>
                  <a:pt x="2209" y="210210"/>
                </a:lnTo>
                <a:lnTo>
                  <a:pt x="3594" y="210794"/>
                </a:lnTo>
                <a:lnTo>
                  <a:pt x="4914" y="211404"/>
                </a:lnTo>
                <a:lnTo>
                  <a:pt x="6769" y="211874"/>
                </a:lnTo>
                <a:lnTo>
                  <a:pt x="9182" y="212216"/>
                </a:lnTo>
                <a:lnTo>
                  <a:pt x="11531" y="212509"/>
                </a:lnTo>
                <a:lnTo>
                  <a:pt x="14541" y="212686"/>
                </a:lnTo>
                <a:lnTo>
                  <a:pt x="21882" y="212686"/>
                </a:lnTo>
                <a:lnTo>
                  <a:pt x="32981" y="210794"/>
                </a:lnTo>
                <a:lnTo>
                  <a:pt x="34404" y="210210"/>
                </a:lnTo>
                <a:lnTo>
                  <a:pt x="35369" y="209473"/>
                </a:lnTo>
                <a:lnTo>
                  <a:pt x="35953" y="208610"/>
                </a:lnTo>
                <a:lnTo>
                  <a:pt x="36487" y="207721"/>
                </a:lnTo>
                <a:lnTo>
                  <a:pt x="36730" y="206971"/>
                </a:lnTo>
                <a:lnTo>
                  <a:pt x="36728" y="78968"/>
                </a:lnTo>
                <a:lnTo>
                  <a:pt x="36271" y="63423"/>
                </a:lnTo>
                <a:lnTo>
                  <a:pt x="35966" y="55625"/>
                </a:lnTo>
                <a:lnTo>
                  <a:pt x="35547" y="47790"/>
                </a:lnTo>
                <a:lnTo>
                  <a:pt x="78231" y="47790"/>
                </a:lnTo>
                <a:lnTo>
                  <a:pt x="65493" y="22682"/>
                </a:lnTo>
                <a:lnTo>
                  <a:pt x="63563" y="18427"/>
                </a:lnTo>
                <a:lnTo>
                  <a:pt x="61645" y="14884"/>
                </a:lnTo>
                <a:lnTo>
                  <a:pt x="46596" y="1727"/>
                </a:lnTo>
                <a:lnTo>
                  <a:pt x="43903" y="1003"/>
                </a:lnTo>
                <a:lnTo>
                  <a:pt x="40563" y="660"/>
                </a:lnTo>
                <a:close/>
              </a:path>
              <a:path w="165735" h="212725">
                <a:moveTo>
                  <a:pt x="78231" y="47790"/>
                </a:moveTo>
                <a:lnTo>
                  <a:pt x="35852" y="47790"/>
                </a:lnTo>
                <a:lnTo>
                  <a:pt x="38239" y="54216"/>
                </a:lnTo>
                <a:lnTo>
                  <a:pt x="40919" y="60807"/>
                </a:lnTo>
                <a:lnTo>
                  <a:pt x="43942" y="67602"/>
                </a:lnTo>
                <a:lnTo>
                  <a:pt x="46926" y="74409"/>
                </a:lnTo>
                <a:lnTo>
                  <a:pt x="49872" y="80721"/>
                </a:lnTo>
                <a:lnTo>
                  <a:pt x="52793" y="86613"/>
                </a:lnTo>
                <a:lnTo>
                  <a:pt x="102781" y="185292"/>
                </a:lnTo>
                <a:lnTo>
                  <a:pt x="105359" y="190753"/>
                </a:lnTo>
                <a:lnTo>
                  <a:pt x="123507" y="210870"/>
                </a:lnTo>
                <a:lnTo>
                  <a:pt x="126123" y="211658"/>
                </a:lnTo>
                <a:lnTo>
                  <a:pt x="129298" y="212026"/>
                </a:lnTo>
                <a:lnTo>
                  <a:pt x="152222" y="212026"/>
                </a:lnTo>
                <a:lnTo>
                  <a:pt x="165646" y="199212"/>
                </a:lnTo>
                <a:lnTo>
                  <a:pt x="165646" y="153479"/>
                </a:lnTo>
                <a:lnTo>
                  <a:pt x="129667" y="153479"/>
                </a:lnTo>
                <a:lnTo>
                  <a:pt x="127749" y="149136"/>
                </a:lnTo>
                <a:lnTo>
                  <a:pt x="125844" y="144741"/>
                </a:lnTo>
                <a:lnTo>
                  <a:pt x="119888" y="131673"/>
                </a:lnTo>
                <a:lnTo>
                  <a:pt x="117868" y="127139"/>
                </a:lnTo>
                <a:lnTo>
                  <a:pt x="115785" y="122631"/>
                </a:lnTo>
                <a:lnTo>
                  <a:pt x="113626" y="118109"/>
                </a:lnTo>
                <a:lnTo>
                  <a:pt x="111417" y="113601"/>
                </a:lnTo>
                <a:lnTo>
                  <a:pt x="109143" y="109080"/>
                </a:lnTo>
                <a:lnTo>
                  <a:pt x="106934" y="104495"/>
                </a:lnTo>
                <a:lnTo>
                  <a:pt x="104635" y="99834"/>
                </a:lnTo>
                <a:lnTo>
                  <a:pt x="78231" y="47790"/>
                </a:lnTo>
                <a:close/>
              </a:path>
              <a:path w="165735" h="212725">
                <a:moveTo>
                  <a:pt x="151320" y="0"/>
                </a:moveTo>
                <a:lnTo>
                  <a:pt x="144068" y="0"/>
                </a:lnTo>
                <a:lnTo>
                  <a:pt x="141008" y="139"/>
                </a:lnTo>
                <a:lnTo>
                  <a:pt x="128854" y="5930"/>
                </a:lnTo>
                <a:lnTo>
                  <a:pt x="128933" y="122631"/>
                </a:lnTo>
                <a:lnTo>
                  <a:pt x="129132" y="131673"/>
                </a:lnTo>
                <a:lnTo>
                  <a:pt x="129247" y="137921"/>
                </a:lnTo>
                <a:lnTo>
                  <a:pt x="129781" y="153479"/>
                </a:lnTo>
                <a:lnTo>
                  <a:pt x="165646" y="153479"/>
                </a:lnTo>
                <a:lnTo>
                  <a:pt x="165646" y="5930"/>
                </a:lnTo>
                <a:lnTo>
                  <a:pt x="165404" y="4952"/>
                </a:lnTo>
                <a:lnTo>
                  <a:pt x="154279" y="139"/>
                </a:lnTo>
                <a:lnTo>
                  <a:pt x="15132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337665" y="950823"/>
            <a:ext cx="62230" cy="88265"/>
          </a:xfrm>
          <a:custGeom>
            <a:avLst/>
            <a:gdLst/>
            <a:ahLst/>
            <a:cxnLst/>
            <a:rect l="l" t="t" r="r" b="b"/>
            <a:pathLst>
              <a:path w="62230" h="88265">
                <a:moveTo>
                  <a:pt x="62166" y="0"/>
                </a:moveTo>
                <a:lnTo>
                  <a:pt x="15849" y="0"/>
                </a:lnTo>
                <a:lnTo>
                  <a:pt x="0" y="87680"/>
                </a:lnTo>
                <a:lnTo>
                  <a:pt x="48171" y="87680"/>
                </a:lnTo>
                <a:lnTo>
                  <a:pt x="50520" y="74815"/>
                </a:lnTo>
                <a:lnTo>
                  <a:pt x="16840" y="74815"/>
                </a:lnTo>
                <a:lnTo>
                  <a:pt x="21551" y="48653"/>
                </a:lnTo>
                <a:lnTo>
                  <a:pt x="51511" y="48653"/>
                </a:lnTo>
                <a:lnTo>
                  <a:pt x="53873" y="35902"/>
                </a:lnTo>
                <a:lnTo>
                  <a:pt x="23774" y="35902"/>
                </a:lnTo>
                <a:lnTo>
                  <a:pt x="27990" y="12877"/>
                </a:lnTo>
                <a:lnTo>
                  <a:pt x="59804" y="12877"/>
                </a:lnTo>
                <a:lnTo>
                  <a:pt x="6216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423365" y="973721"/>
            <a:ext cx="93345" cy="64769"/>
          </a:xfrm>
          <a:custGeom>
            <a:avLst/>
            <a:gdLst/>
            <a:ahLst/>
            <a:cxnLst/>
            <a:rect l="l" t="t" r="r" b="b"/>
            <a:pathLst>
              <a:path w="93344" h="64769">
                <a:moveTo>
                  <a:pt x="23152" y="1435"/>
                </a:moveTo>
                <a:lnTo>
                  <a:pt x="10642" y="1435"/>
                </a:lnTo>
                <a:lnTo>
                  <a:pt x="9906" y="6896"/>
                </a:lnTo>
                <a:lnTo>
                  <a:pt x="9042" y="13538"/>
                </a:lnTo>
                <a:lnTo>
                  <a:pt x="7670" y="21069"/>
                </a:lnTo>
                <a:lnTo>
                  <a:pt x="0" y="64782"/>
                </a:lnTo>
                <a:lnTo>
                  <a:pt x="13995" y="64782"/>
                </a:lnTo>
                <a:lnTo>
                  <a:pt x="19189" y="34861"/>
                </a:lnTo>
                <a:lnTo>
                  <a:pt x="21786" y="25912"/>
                </a:lnTo>
                <a:lnTo>
                  <a:pt x="25822" y="18780"/>
                </a:lnTo>
                <a:lnTo>
                  <a:pt x="30691" y="14062"/>
                </a:lnTo>
                <a:lnTo>
                  <a:pt x="35408" y="12484"/>
                </a:lnTo>
                <a:lnTo>
                  <a:pt x="21793" y="12484"/>
                </a:lnTo>
                <a:lnTo>
                  <a:pt x="23152" y="1435"/>
                </a:lnTo>
                <a:close/>
              </a:path>
              <a:path w="93344" h="64769">
                <a:moveTo>
                  <a:pt x="57165" y="12357"/>
                </a:moveTo>
                <a:lnTo>
                  <a:pt x="41732" y="12357"/>
                </a:lnTo>
                <a:lnTo>
                  <a:pt x="43091" y="16776"/>
                </a:lnTo>
                <a:lnTo>
                  <a:pt x="43015" y="24320"/>
                </a:lnTo>
                <a:lnTo>
                  <a:pt x="42354" y="28867"/>
                </a:lnTo>
                <a:lnTo>
                  <a:pt x="35788" y="64782"/>
                </a:lnTo>
                <a:lnTo>
                  <a:pt x="49784" y="64782"/>
                </a:lnTo>
                <a:lnTo>
                  <a:pt x="57711" y="25365"/>
                </a:lnTo>
                <a:lnTo>
                  <a:pt x="69381" y="13004"/>
                </a:lnTo>
                <a:lnTo>
                  <a:pt x="57213" y="13004"/>
                </a:lnTo>
                <a:lnTo>
                  <a:pt x="57165" y="12357"/>
                </a:lnTo>
                <a:close/>
              </a:path>
              <a:path w="93344" h="64769">
                <a:moveTo>
                  <a:pt x="93256" y="12357"/>
                </a:moveTo>
                <a:lnTo>
                  <a:pt x="76657" y="12357"/>
                </a:lnTo>
                <a:lnTo>
                  <a:pt x="78765" y="16001"/>
                </a:lnTo>
                <a:lnTo>
                  <a:pt x="78716" y="24320"/>
                </a:lnTo>
                <a:lnTo>
                  <a:pt x="78384" y="26923"/>
                </a:lnTo>
                <a:lnTo>
                  <a:pt x="77889" y="29400"/>
                </a:lnTo>
                <a:lnTo>
                  <a:pt x="71704" y="64782"/>
                </a:lnTo>
                <a:lnTo>
                  <a:pt x="85699" y="64782"/>
                </a:lnTo>
                <a:lnTo>
                  <a:pt x="92252" y="27698"/>
                </a:lnTo>
                <a:lnTo>
                  <a:pt x="92748" y="24320"/>
                </a:lnTo>
                <a:lnTo>
                  <a:pt x="93256" y="19646"/>
                </a:lnTo>
                <a:lnTo>
                  <a:pt x="93256" y="12357"/>
                </a:lnTo>
                <a:close/>
              </a:path>
              <a:path w="93344" h="64769">
                <a:moveTo>
                  <a:pt x="86817" y="0"/>
                </a:moveTo>
                <a:lnTo>
                  <a:pt x="70218" y="126"/>
                </a:lnTo>
                <a:lnTo>
                  <a:pt x="62661" y="4419"/>
                </a:lnTo>
                <a:lnTo>
                  <a:pt x="57213" y="13004"/>
                </a:lnTo>
                <a:lnTo>
                  <a:pt x="69381" y="13004"/>
                </a:lnTo>
                <a:lnTo>
                  <a:pt x="71462" y="12357"/>
                </a:lnTo>
                <a:lnTo>
                  <a:pt x="93256" y="12357"/>
                </a:lnTo>
                <a:lnTo>
                  <a:pt x="93256" y="5587"/>
                </a:lnTo>
                <a:lnTo>
                  <a:pt x="86817" y="0"/>
                </a:lnTo>
                <a:close/>
              </a:path>
              <a:path w="93344" h="64769">
                <a:moveTo>
                  <a:pt x="52514" y="0"/>
                </a:moveTo>
                <a:lnTo>
                  <a:pt x="35166" y="0"/>
                </a:lnTo>
                <a:lnTo>
                  <a:pt x="27622" y="4025"/>
                </a:lnTo>
                <a:lnTo>
                  <a:pt x="22047" y="12484"/>
                </a:lnTo>
                <a:lnTo>
                  <a:pt x="35408" y="12484"/>
                </a:lnTo>
                <a:lnTo>
                  <a:pt x="35788" y="12357"/>
                </a:lnTo>
                <a:lnTo>
                  <a:pt x="57165" y="12357"/>
                </a:lnTo>
                <a:lnTo>
                  <a:pt x="56718" y="6362"/>
                </a:lnTo>
                <a:lnTo>
                  <a:pt x="52514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544751" y="973721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5">
                <a:moveTo>
                  <a:pt x="28346" y="1168"/>
                </a:moveTo>
                <a:lnTo>
                  <a:pt x="15354" y="1168"/>
                </a:lnTo>
                <a:lnTo>
                  <a:pt x="13131" y="17437"/>
                </a:lnTo>
                <a:lnTo>
                  <a:pt x="11887" y="24968"/>
                </a:lnTo>
                <a:lnTo>
                  <a:pt x="0" y="90538"/>
                </a:lnTo>
                <a:lnTo>
                  <a:pt x="14363" y="90538"/>
                </a:lnTo>
                <a:lnTo>
                  <a:pt x="19316" y="63487"/>
                </a:lnTo>
                <a:lnTo>
                  <a:pt x="42423" y="63487"/>
                </a:lnTo>
                <a:lnTo>
                  <a:pt x="45721" y="62657"/>
                </a:lnTo>
                <a:lnTo>
                  <a:pt x="55224" y="54508"/>
                </a:lnTo>
                <a:lnTo>
                  <a:pt x="27114" y="54508"/>
                </a:lnTo>
                <a:lnTo>
                  <a:pt x="23888" y="53340"/>
                </a:lnTo>
                <a:lnTo>
                  <a:pt x="36472" y="13930"/>
                </a:lnTo>
                <a:lnTo>
                  <a:pt x="41973" y="12357"/>
                </a:lnTo>
                <a:lnTo>
                  <a:pt x="64465" y="12357"/>
                </a:lnTo>
                <a:lnTo>
                  <a:pt x="64216" y="11823"/>
                </a:lnTo>
                <a:lnTo>
                  <a:pt x="27000" y="11823"/>
                </a:lnTo>
                <a:lnTo>
                  <a:pt x="28346" y="1168"/>
                </a:lnTo>
                <a:close/>
              </a:path>
              <a:path w="66675" h="90805">
                <a:moveTo>
                  <a:pt x="42423" y="63487"/>
                </a:moveTo>
                <a:lnTo>
                  <a:pt x="19570" y="63487"/>
                </a:lnTo>
                <a:lnTo>
                  <a:pt x="21666" y="64782"/>
                </a:lnTo>
                <a:lnTo>
                  <a:pt x="25996" y="66217"/>
                </a:lnTo>
                <a:lnTo>
                  <a:pt x="31572" y="66217"/>
                </a:lnTo>
                <a:lnTo>
                  <a:pt x="42423" y="63487"/>
                </a:lnTo>
                <a:close/>
              </a:path>
              <a:path w="66675" h="90805">
                <a:moveTo>
                  <a:pt x="64465" y="12357"/>
                </a:moveTo>
                <a:lnTo>
                  <a:pt x="49161" y="12357"/>
                </a:lnTo>
                <a:lnTo>
                  <a:pt x="51382" y="18502"/>
                </a:lnTo>
                <a:lnTo>
                  <a:pt x="51452" y="24968"/>
                </a:lnTo>
                <a:lnTo>
                  <a:pt x="49922" y="35289"/>
                </a:lnTo>
                <a:lnTo>
                  <a:pt x="45581" y="44908"/>
                </a:lnTo>
                <a:lnTo>
                  <a:pt x="39129" y="51843"/>
                </a:lnTo>
                <a:lnTo>
                  <a:pt x="31203" y="54508"/>
                </a:lnTo>
                <a:lnTo>
                  <a:pt x="55224" y="54508"/>
                </a:lnTo>
                <a:lnTo>
                  <a:pt x="56802" y="53155"/>
                </a:lnTo>
                <a:lnTo>
                  <a:pt x="64028" y="39482"/>
                </a:lnTo>
                <a:lnTo>
                  <a:pt x="66611" y="23406"/>
                </a:lnTo>
                <a:lnTo>
                  <a:pt x="65479" y="14535"/>
                </a:lnTo>
                <a:lnTo>
                  <a:pt x="64465" y="12357"/>
                </a:lnTo>
                <a:close/>
              </a:path>
              <a:path w="66675" h="90805">
                <a:moveTo>
                  <a:pt x="47536" y="0"/>
                </a:moveTo>
                <a:lnTo>
                  <a:pt x="39878" y="114"/>
                </a:lnTo>
                <a:lnTo>
                  <a:pt x="32321" y="4419"/>
                </a:lnTo>
                <a:lnTo>
                  <a:pt x="27228" y="11823"/>
                </a:lnTo>
                <a:lnTo>
                  <a:pt x="64216" y="11823"/>
                </a:lnTo>
                <a:lnTo>
                  <a:pt x="62002" y="7069"/>
                </a:lnTo>
                <a:lnTo>
                  <a:pt x="56061" y="1919"/>
                </a:lnTo>
                <a:lnTo>
                  <a:pt x="4753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644091" y="973721"/>
            <a:ext cx="59690" cy="66675"/>
          </a:xfrm>
          <a:custGeom>
            <a:avLst/>
            <a:gdLst/>
            <a:ahLst/>
            <a:cxnLst/>
            <a:rect l="l" t="t" r="r" b="b"/>
            <a:pathLst>
              <a:path w="59689" h="66675">
                <a:moveTo>
                  <a:pt x="34785" y="0"/>
                </a:moveTo>
                <a:lnTo>
                  <a:pt x="20675" y="3240"/>
                </a:lnTo>
                <a:lnTo>
                  <a:pt x="9682" y="11979"/>
                </a:lnTo>
                <a:lnTo>
                  <a:pt x="2543" y="24742"/>
                </a:lnTo>
                <a:lnTo>
                  <a:pt x="0" y="40055"/>
                </a:lnTo>
                <a:lnTo>
                  <a:pt x="1706" y="50506"/>
                </a:lnTo>
                <a:lnTo>
                  <a:pt x="6602" y="58788"/>
                </a:lnTo>
                <a:lnTo>
                  <a:pt x="14353" y="64240"/>
                </a:lnTo>
                <a:lnTo>
                  <a:pt x="24625" y="66205"/>
                </a:lnTo>
                <a:lnTo>
                  <a:pt x="38738" y="62982"/>
                </a:lnTo>
                <a:lnTo>
                  <a:pt x="49442" y="54508"/>
                </a:lnTo>
                <a:lnTo>
                  <a:pt x="19189" y="54508"/>
                </a:lnTo>
                <a:lnTo>
                  <a:pt x="14846" y="48386"/>
                </a:lnTo>
                <a:lnTo>
                  <a:pt x="14846" y="39662"/>
                </a:lnTo>
                <a:lnTo>
                  <a:pt x="16071" y="30299"/>
                </a:lnTo>
                <a:lnTo>
                  <a:pt x="19631" y="21240"/>
                </a:lnTo>
                <a:lnTo>
                  <a:pt x="25347" y="14401"/>
                </a:lnTo>
                <a:lnTo>
                  <a:pt x="33045" y="11696"/>
                </a:lnTo>
                <a:lnTo>
                  <a:pt x="55353" y="11696"/>
                </a:lnTo>
                <a:lnTo>
                  <a:pt x="53197" y="7848"/>
                </a:lnTo>
                <a:lnTo>
                  <a:pt x="45484" y="2126"/>
                </a:lnTo>
                <a:lnTo>
                  <a:pt x="34785" y="0"/>
                </a:lnTo>
                <a:close/>
              </a:path>
              <a:path w="59689" h="66675">
                <a:moveTo>
                  <a:pt x="55353" y="11696"/>
                </a:moveTo>
                <a:lnTo>
                  <a:pt x="41719" y="11696"/>
                </a:lnTo>
                <a:lnTo>
                  <a:pt x="44564" y="19761"/>
                </a:lnTo>
                <a:lnTo>
                  <a:pt x="44564" y="26263"/>
                </a:lnTo>
                <a:lnTo>
                  <a:pt x="43274" y="36002"/>
                </a:lnTo>
                <a:lnTo>
                  <a:pt x="39630" y="45119"/>
                </a:lnTo>
                <a:lnTo>
                  <a:pt x="33966" y="51870"/>
                </a:lnTo>
                <a:lnTo>
                  <a:pt x="26619" y="54508"/>
                </a:lnTo>
                <a:lnTo>
                  <a:pt x="49442" y="54508"/>
                </a:lnTo>
                <a:lnTo>
                  <a:pt x="49741" y="54271"/>
                </a:lnTo>
                <a:lnTo>
                  <a:pt x="56888" y="41510"/>
                </a:lnTo>
                <a:lnTo>
                  <a:pt x="59436" y="26136"/>
                </a:lnTo>
                <a:lnTo>
                  <a:pt x="57866" y="16180"/>
                </a:lnTo>
                <a:lnTo>
                  <a:pt x="55353" y="11696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738083" y="975144"/>
            <a:ext cx="86360" cy="63500"/>
          </a:xfrm>
          <a:custGeom>
            <a:avLst/>
            <a:gdLst/>
            <a:ahLst/>
            <a:cxnLst/>
            <a:rect l="l" t="t" r="r" b="b"/>
            <a:pathLst>
              <a:path w="86360" h="63500">
                <a:moveTo>
                  <a:pt x="14363" y="0"/>
                </a:moveTo>
                <a:lnTo>
                  <a:pt x="0" y="0"/>
                </a:lnTo>
                <a:lnTo>
                  <a:pt x="5562" y="63347"/>
                </a:lnTo>
                <a:lnTo>
                  <a:pt x="19075" y="63347"/>
                </a:lnTo>
                <a:lnTo>
                  <a:pt x="25661" y="49568"/>
                </a:lnTo>
                <a:lnTo>
                  <a:pt x="15227" y="49568"/>
                </a:lnTo>
                <a:lnTo>
                  <a:pt x="15595" y="43319"/>
                </a:lnTo>
                <a:lnTo>
                  <a:pt x="15735" y="38239"/>
                </a:lnTo>
                <a:lnTo>
                  <a:pt x="14363" y="0"/>
                </a:lnTo>
                <a:close/>
              </a:path>
              <a:path w="86360" h="63500">
                <a:moveTo>
                  <a:pt x="50530" y="17043"/>
                </a:moveTo>
                <a:lnTo>
                  <a:pt x="39878" y="17043"/>
                </a:lnTo>
                <a:lnTo>
                  <a:pt x="39796" y="24714"/>
                </a:lnTo>
                <a:lnTo>
                  <a:pt x="39998" y="29400"/>
                </a:lnTo>
                <a:lnTo>
                  <a:pt x="40487" y="35775"/>
                </a:lnTo>
                <a:lnTo>
                  <a:pt x="43218" y="63347"/>
                </a:lnTo>
                <a:lnTo>
                  <a:pt x="56718" y="63347"/>
                </a:lnTo>
                <a:lnTo>
                  <a:pt x="63154" y="49568"/>
                </a:lnTo>
                <a:lnTo>
                  <a:pt x="52260" y="49568"/>
                </a:lnTo>
                <a:lnTo>
                  <a:pt x="52357" y="43319"/>
                </a:lnTo>
                <a:lnTo>
                  <a:pt x="52094" y="37731"/>
                </a:lnTo>
                <a:lnTo>
                  <a:pt x="51638" y="30835"/>
                </a:lnTo>
                <a:lnTo>
                  <a:pt x="50530" y="17043"/>
                </a:lnTo>
                <a:close/>
              </a:path>
              <a:path w="86360" h="63500">
                <a:moveTo>
                  <a:pt x="49161" y="0"/>
                </a:moveTo>
                <a:lnTo>
                  <a:pt x="37147" y="0"/>
                </a:lnTo>
                <a:lnTo>
                  <a:pt x="22529" y="31737"/>
                </a:lnTo>
                <a:lnTo>
                  <a:pt x="17335" y="43967"/>
                </a:lnTo>
                <a:lnTo>
                  <a:pt x="15481" y="49568"/>
                </a:lnTo>
                <a:lnTo>
                  <a:pt x="25661" y="49568"/>
                </a:lnTo>
                <a:lnTo>
                  <a:pt x="32562" y="35128"/>
                </a:lnTo>
                <a:lnTo>
                  <a:pt x="35039" y="29400"/>
                </a:lnTo>
                <a:lnTo>
                  <a:pt x="36664" y="24714"/>
                </a:lnTo>
                <a:lnTo>
                  <a:pt x="39636" y="17043"/>
                </a:lnTo>
                <a:lnTo>
                  <a:pt x="50530" y="17043"/>
                </a:lnTo>
                <a:lnTo>
                  <a:pt x="49161" y="0"/>
                </a:lnTo>
                <a:close/>
              </a:path>
              <a:path w="86360" h="63500">
                <a:moveTo>
                  <a:pt x="86309" y="0"/>
                </a:moveTo>
                <a:lnTo>
                  <a:pt x="71704" y="0"/>
                </a:lnTo>
                <a:lnTo>
                  <a:pt x="58686" y="30949"/>
                </a:lnTo>
                <a:lnTo>
                  <a:pt x="56222" y="37731"/>
                </a:lnTo>
                <a:lnTo>
                  <a:pt x="54368" y="43446"/>
                </a:lnTo>
                <a:lnTo>
                  <a:pt x="52514" y="49568"/>
                </a:lnTo>
                <a:lnTo>
                  <a:pt x="63154" y="49568"/>
                </a:lnTo>
                <a:lnTo>
                  <a:pt x="863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847811" y="973721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6" y="58885"/>
                </a:lnTo>
                <a:lnTo>
                  <a:pt x="13849" y="64289"/>
                </a:lnTo>
                <a:lnTo>
                  <a:pt x="24777" y="66217"/>
                </a:lnTo>
                <a:lnTo>
                  <a:pt x="32080" y="66217"/>
                </a:lnTo>
                <a:lnTo>
                  <a:pt x="40131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28" y="54241"/>
                </a:lnTo>
                <a:lnTo>
                  <a:pt x="18084" y="52031"/>
                </a:lnTo>
                <a:lnTo>
                  <a:pt x="14376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3" y="50088"/>
                </a:moveTo>
                <a:lnTo>
                  <a:pt x="40373" y="52425"/>
                </a:lnTo>
                <a:lnTo>
                  <a:pt x="34924" y="54241"/>
                </a:lnTo>
                <a:lnTo>
                  <a:pt x="45219" y="54241"/>
                </a:lnTo>
                <a:lnTo>
                  <a:pt x="44703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930679" y="973721"/>
            <a:ext cx="43815" cy="64769"/>
          </a:xfrm>
          <a:custGeom>
            <a:avLst/>
            <a:gdLst/>
            <a:ahLst/>
            <a:cxnLst/>
            <a:rect l="l" t="t" r="r" b="b"/>
            <a:pathLst>
              <a:path w="43814" h="64769">
                <a:moveTo>
                  <a:pt x="22656" y="1435"/>
                </a:moveTo>
                <a:lnTo>
                  <a:pt x="10160" y="1435"/>
                </a:lnTo>
                <a:lnTo>
                  <a:pt x="9537" y="7023"/>
                </a:lnTo>
                <a:lnTo>
                  <a:pt x="8661" y="16776"/>
                </a:lnTo>
                <a:lnTo>
                  <a:pt x="0" y="64782"/>
                </a:lnTo>
                <a:lnTo>
                  <a:pt x="14363" y="64782"/>
                </a:lnTo>
                <a:lnTo>
                  <a:pt x="18935" y="39281"/>
                </a:lnTo>
                <a:lnTo>
                  <a:pt x="21487" y="29755"/>
                </a:lnTo>
                <a:lnTo>
                  <a:pt x="25569" y="21985"/>
                </a:lnTo>
                <a:lnTo>
                  <a:pt x="31135" y="16751"/>
                </a:lnTo>
                <a:lnTo>
                  <a:pt x="38138" y="14833"/>
                </a:lnTo>
                <a:lnTo>
                  <a:pt x="40890" y="14833"/>
                </a:lnTo>
                <a:lnTo>
                  <a:pt x="40917" y="14693"/>
                </a:lnTo>
                <a:lnTo>
                  <a:pt x="21297" y="14693"/>
                </a:lnTo>
                <a:lnTo>
                  <a:pt x="21907" y="10147"/>
                </a:lnTo>
                <a:lnTo>
                  <a:pt x="22656" y="1435"/>
                </a:lnTo>
                <a:close/>
              </a:path>
              <a:path w="43814" h="64769">
                <a:moveTo>
                  <a:pt x="40890" y="14833"/>
                </a:moveTo>
                <a:lnTo>
                  <a:pt x="38138" y="14833"/>
                </a:lnTo>
                <a:lnTo>
                  <a:pt x="40868" y="14947"/>
                </a:lnTo>
                <a:close/>
              </a:path>
              <a:path w="43814" h="64769">
                <a:moveTo>
                  <a:pt x="32321" y="0"/>
                </a:moveTo>
                <a:lnTo>
                  <a:pt x="25755" y="6248"/>
                </a:lnTo>
                <a:lnTo>
                  <a:pt x="21678" y="14693"/>
                </a:lnTo>
                <a:lnTo>
                  <a:pt x="40917" y="14693"/>
                </a:lnTo>
                <a:lnTo>
                  <a:pt x="43713" y="126"/>
                </a:lnTo>
                <a:lnTo>
                  <a:pt x="3232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1998421" y="948867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95" y="26288"/>
                </a:moveTo>
                <a:lnTo>
                  <a:pt x="11531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95" y="26288"/>
                </a:lnTo>
                <a:close/>
              </a:path>
              <a:path w="30480" h="90169">
                <a:moveTo>
                  <a:pt x="27012" y="0"/>
                </a:moveTo>
                <a:lnTo>
                  <a:pt x="17729" y="0"/>
                </a:lnTo>
                <a:lnTo>
                  <a:pt x="13754" y="3771"/>
                </a:lnTo>
                <a:lnTo>
                  <a:pt x="13754" y="13919"/>
                </a:lnTo>
                <a:lnTo>
                  <a:pt x="16725" y="17170"/>
                </a:lnTo>
                <a:lnTo>
                  <a:pt x="26009" y="17170"/>
                </a:lnTo>
                <a:lnTo>
                  <a:pt x="29972" y="13665"/>
                </a:lnTo>
                <a:lnTo>
                  <a:pt x="30075" y="9105"/>
                </a:lnTo>
                <a:lnTo>
                  <a:pt x="30099" y="3251"/>
                </a:lnTo>
                <a:lnTo>
                  <a:pt x="27012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2054034" y="973721"/>
            <a:ext cx="59690" cy="64769"/>
          </a:xfrm>
          <a:custGeom>
            <a:avLst/>
            <a:gdLst/>
            <a:ahLst/>
            <a:cxnLst/>
            <a:rect l="l" t="t" r="r" b="b"/>
            <a:pathLst>
              <a:path w="59689" h="64769">
                <a:moveTo>
                  <a:pt x="23787" y="1435"/>
                </a:moveTo>
                <a:lnTo>
                  <a:pt x="10909" y="1435"/>
                </a:lnTo>
                <a:lnTo>
                  <a:pt x="10160" y="6896"/>
                </a:lnTo>
                <a:lnTo>
                  <a:pt x="9296" y="13538"/>
                </a:lnTo>
                <a:lnTo>
                  <a:pt x="7810" y="21069"/>
                </a:lnTo>
                <a:lnTo>
                  <a:pt x="0" y="64782"/>
                </a:lnTo>
                <a:lnTo>
                  <a:pt x="14363" y="64782"/>
                </a:lnTo>
                <a:lnTo>
                  <a:pt x="19583" y="35509"/>
                </a:lnTo>
                <a:lnTo>
                  <a:pt x="22497" y="25633"/>
                </a:lnTo>
                <a:lnTo>
                  <a:pt x="26874" y="18370"/>
                </a:lnTo>
                <a:lnTo>
                  <a:pt x="31997" y="13888"/>
                </a:lnTo>
                <a:lnTo>
                  <a:pt x="35823" y="12750"/>
                </a:lnTo>
                <a:lnTo>
                  <a:pt x="22415" y="12750"/>
                </a:lnTo>
                <a:lnTo>
                  <a:pt x="23787" y="1435"/>
                </a:lnTo>
                <a:close/>
              </a:path>
              <a:path w="59689" h="64769">
                <a:moveTo>
                  <a:pt x="59690" y="12357"/>
                </a:moveTo>
                <a:lnTo>
                  <a:pt x="42862" y="12357"/>
                </a:lnTo>
                <a:lnTo>
                  <a:pt x="44716" y="16116"/>
                </a:lnTo>
                <a:lnTo>
                  <a:pt x="44611" y="24714"/>
                </a:lnTo>
                <a:lnTo>
                  <a:pt x="44348" y="26657"/>
                </a:lnTo>
                <a:lnTo>
                  <a:pt x="43980" y="29006"/>
                </a:lnTo>
                <a:lnTo>
                  <a:pt x="37528" y="64782"/>
                </a:lnTo>
                <a:lnTo>
                  <a:pt x="52031" y="64782"/>
                </a:lnTo>
                <a:lnTo>
                  <a:pt x="58572" y="27838"/>
                </a:lnTo>
                <a:lnTo>
                  <a:pt x="59207" y="24714"/>
                </a:lnTo>
                <a:lnTo>
                  <a:pt x="59605" y="21069"/>
                </a:lnTo>
                <a:lnTo>
                  <a:pt x="59690" y="12357"/>
                </a:lnTo>
                <a:close/>
              </a:path>
              <a:path w="59689" h="64769">
                <a:moveTo>
                  <a:pt x="53009" y="0"/>
                </a:moveTo>
                <a:lnTo>
                  <a:pt x="35915" y="0"/>
                </a:lnTo>
                <a:lnTo>
                  <a:pt x="28244" y="4292"/>
                </a:lnTo>
                <a:lnTo>
                  <a:pt x="22669" y="12750"/>
                </a:lnTo>
                <a:lnTo>
                  <a:pt x="35823" y="12750"/>
                </a:lnTo>
                <a:lnTo>
                  <a:pt x="37147" y="12357"/>
                </a:lnTo>
                <a:lnTo>
                  <a:pt x="59690" y="12357"/>
                </a:lnTo>
                <a:lnTo>
                  <a:pt x="59690" y="5460"/>
                </a:lnTo>
                <a:lnTo>
                  <a:pt x="530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2145804" y="973721"/>
            <a:ext cx="62865" cy="92075"/>
          </a:xfrm>
          <a:custGeom>
            <a:avLst/>
            <a:gdLst/>
            <a:ahLst/>
            <a:cxnLst/>
            <a:rect l="l" t="t" r="r" b="b"/>
            <a:pathLst>
              <a:path w="62864" h="92075">
                <a:moveTo>
                  <a:pt x="3594" y="76098"/>
                </a:moveTo>
                <a:lnTo>
                  <a:pt x="0" y="87680"/>
                </a:lnTo>
                <a:lnTo>
                  <a:pt x="3962" y="90284"/>
                </a:lnTo>
                <a:lnTo>
                  <a:pt x="11137" y="91973"/>
                </a:lnTo>
                <a:lnTo>
                  <a:pt x="26504" y="91973"/>
                </a:lnTo>
                <a:lnTo>
                  <a:pt x="34924" y="90411"/>
                </a:lnTo>
                <a:lnTo>
                  <a:pt x="41236" y="84950"/>
                </a:lnTo>
                <a:lnTo>
                  <a:pt x="45624" y="79870"/>
                </a:lnTo>
                <a:lnTo>
                  <a:pt x="13741" y="79870"/>
                </a:lnTo>
                <a:lnTo>
                  <a:pt x="7061" y="78308"/>
                </a:lnTo>
                <a:lnTo>
                  <a:pt x="3594" y="76098"/>
                </a:lnTo>
                <a:close/>
              </a:path>
              <a:path w="62864" h="92075">
                <a:moveTo>
                  <a:pt x="54209" y="53339"/>
                </a:moveTo>
                <a:lnTo>
                  <a:pt x="40500" y="53339"/>
                </a:lnTo>
                <a:lnTo>
                  <a:pt x="39014" y="60490"/>
                </a:lnTo>
                <a:lnTo>
                  <a:pt x="36026" y="69722"/>
                </a:lnTo>
                <a:lnTo>
                  <a:pt x="31645" y="75695"/>
                </a:lnTo>
                <a:lnTo>
                  <a:pt x="26059" y="78910"/>
                </a:lnTo>
                <a:lnTo>
                  <a:pt x="19456" y="79870"/>
                </a:lnTo>
                <a:lnTo>
                  <a:pt x="45624" y="79870"/>
                </a:lnTo>
                <a:lnTo>
                  <a:pt x="49147" y="73218"/>
                </a:lnTo>
                <a:lnTo>
                  <a:pt x="51704" y="65494"/>
                </a:lnTo>
                <a:lnTo>
                  <a:pt x="53619" y="56705"/>
                </a:lnTo>
                <a:lnTo>
                  <a:pt x="54209" y="53339"/>
                </a:lnTo>
                <a:close/>
              </a:path>
              <a:path w="62864" h="92075">
                <a:moveTo>
                  <a:pt x="49669" y="0"/>
                </a:moveTo>
                <a:lnTo>
                  <a:pt x="41846" y="0"/>
                </a:lnTo>
                <a:lnTo>
                  <a:pt x="25133" y="3603"/>
                </a:lnTo>
                <a:lnTo>
                  <a:pt x="12742" y="13122"/>
                </a:lnTo>
                <a:lnTo>
                  <a:pt x="5065" y="26617"/>
                </a:lnTo>
                <a:lnTo>
                  <a:pt x="2489" y="42151"/>
                </a:lnTo>
                <a:lnTo>
                  <a:pt x="3738" y="50692"/>
                </a:lnTo>
                <a:lnTo>
                  <a:pt x="7389" y="57819"/>
                </a:lnTo>
                <a:lnTo>
                  <a:pt x="13295" y="62703"/>
                </a:lnTo>
                <a:lnTo>
                  <a:pt x="21310" y="64515"/>
                </a:lnTo>
                <a:lnTo>
                  <a:pt x="28981" y="64515"/>
                </a:lnTo>
                <a:lnTo>
                  <a:pt x="35305" y="60883"/>
                </a:lnTo>
                <a:lnTo>
                  <a:pt x="40246" y="53339"/>
                </a:lnTo>
                <a:lnTo>
                  <a:pt x="54209" y="53339"/>
                </a:lnTo>
                <a:lnTo>
                  <a:pt x="54323" y="52692"/>
                </a:lnTo>
                <a:lnTo>
                  <a:pt x="20065" y="52692"/>
                </a:lnTo>
                <a:lnTo>
                  <a:pt x="17589" y="46443"/>
                </a:lnTo>
                <a:lnTo>
                  <a:pt x="17589" y="39801"/>
                </a:lnTo>
                <a:lnTo>
                  <a:pt x="19179" y="29665"/>
                </a:lnTo>
                <a:lnTo>
                  <a:pt x="23625" y="20688"/>
                </a:lnTo>
                <a:lnTo>
                  <a:pt x="30437" y="14273"/>
                </a:lnTo>
                <a:lnTo>
                  <a:pt x="39128" y="11823"/>
                </a:lnTo>
                <a:lnTo>
                  <a:pt x="61490" y="11823"/>
                </a:lnTo>
                <a:lnTo>
                  <a:pt x="62788" y="4419"/>
                </a:lnTo>
                <a:lnTo>
                  <a:pt x="57213" y="1816"/>
                </a:lnTo>
                <a:lnTo>
                  <a:pt x="49669" y="0"/>
                </a:lnTo>
                <a:close/>
              </a:path>
              <a:path w="62864" h="92075">
                <a:moveTo>
                  <a:pt x="61490" y="11823"/>
                </a:moveTo>
                <a:lnTo>
                  <a:pt x="42481" y="11823"/>
                </a:lnTo>
                <a:lnTo>
                  <a:pt x="45580" y="12611"/>
                </a:lnTo>
                <a:lnTo>
                  <a:pt x="47180" y="13385"/>
                </a:lnTo>
                <a:lnTo>
                  <a:pt x="32558" y="51108"/>
                </a:lnTo>
                <a:lnTo>
                  <a:pt x="27254" y="52692"/>
                </a:lnTo>
                <a:lnTo>
                  <a:pt x="54323" y="52692"/>
                </a:lnTo>
                <a:lnTo>
                  <a:pt x="61490" y="11823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2287016" y="950823"/>
            <a:ext cx="49530" cy="88265"/>
          </a:xfrm>
          <a:custGeom>
            <a:avLst/>
            <a:gdLst/>
            <a:ahLst/>
            <a:cxnLst/>
            <a:rect l="l" t="t" r="r" b="b"/>
            <a:pathLst>
              <a:path w="49530" h="88265">
                <a:moveTo>
                  <a:pt x="30213" y="0"/>
                </a:moveTo>
                <a:lnTo>
                  <a:pt x="15849" y="0"/>
                </a:lnTo>
                <a:lnTo>
                  <a:pt x="0" y="87680"/>
                </a:lnTo>
                <a:lnTo>
                  <a:pt x="47180" y="87680"/>
                </a:lnTo>
                <a:lnTo>
                  <a:pt x="49542" y="74422"/>
                </a:lnTo>
                <a:lnTo>
                  <a:pt x="16840" y="74422"/>
                </a:lnTo>
                <a:lnTo>
                  <a:pt x="30213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2369007" y="948867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82" y="26288"/>
                </a:moveTo>
                <a:lnTo>
                  <a:pt x="11506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82" y="26288"/>
                </a:lnTo>
                <a:close/>
              </a:path>
              <a:path w="30480" h="90169">
                <a:moveTo>
                  <a:pt x="26987" y="0"/>
                </a:moveTo>
                <a:lnTo>
                  <a:pt x="17703" y="0"/>
                </a:lnTo>
                <a:lnTo>
                  <a:pt x="13741" y="3771"/>
                </a:lnTo>
                <a:lnTo>
                  <a:pt x="13741" y="13919"/>
                </a:lnTo>
                <a:lnTo>
                  <a:pt x="16713" y="17170"/>
                </a:lnTo>
                <a:lnTo>
                  <a:pt x="26009" y="17170"/>
                </a:lnTo>
                <a:lnTo>
                  <a:pt x="29959" y="13665"/>
                </a:lnTo>
                <a:lnTo>
                  <a:pt x="30073" y="9105"/>
                </a:lnTo>
                <a:lnTo>
                  <a:pt x="30099" y="3251"/>
                </a:lnTo>
                <a:lnTo>
                  <a:pt x="26987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2428087" y="975144"/>
            <a:ext cx="58419" cy="63500"/>
          </a:xfrm>
          <a:custGeom>
            <a:avLst/>
            <a:gdLst/>
            <a:ahLst/>
            <a:cxnLst/>
            <a:rect l="l" t="t" r="r" b="b"/>
            <a:pathLst>
              <a:path w="58419" h="63500">
                <a:moveTo>
                  <a:pt x="14858" y="0"/>
                </a:moveTo>
                <a:lnTo>
                  <a:pt x="0" y="0"/>
                </a:lnTo>
                <a:lnTo>
                  <a:pt x="10274" y="63347"/>
                </a:lnTo>
                <a:lnTo>
                  <a:pt x="24764" y="63347"/>
                </a:lnTo>
                <a:lnTo>
                  <a:pt x="32900" y="47993"/>
                </a:lnTo>
                <a:lnTo>
                  <a:pt x="20434" y="47993"/>
                </a:lnTo>
                <a:lnTo>
                  <a:pt x="20053" y="43840"/>
                </a:lnTo>
                <a:lnTo>
                  <a:pt x="19443" y="39027"/>
                </a:lnTo>
                <a:lnTo>
                  <a:pt x="18707" y="31483"/>
                </a:lnTo>
                <a:lnTo>
                  <a:pt x="14858" y="0"/>
                </a:lnTo>
                <a:close/>
              </a:path>
              <a:path w="58419" h="63500">
                <a:moveTo>
                  <a:pt x="58331" y="0"/>
                </a:moveTo>
                <a:lnTo>
                  <a:pt x="42354" y="0"/>
                </a:lnTo>
                <a:lnTo>
                  <a:pt x="27368" y="31876"/>
                </a:lnTo>
                <a:lnTo>
                  <a:pt x="24015" y="39408"/>
                </a:lnTo>
                <a:lnTo>
                  <a:pt x="22288" y="43967"/>
                </a:lnTo>
                <a:lnTo>
                  <a:pt x="20802" y="47993"/>
                </a:lnTo>
                <a:lnTo>
                  <a:pt x="32900" y="47993"/>
                </a:lnTo>
                <a:lnTo>
                  <a:pt x="5833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2509697" y="973721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5" y="58885"/>
                </a:lnTo>
                <a:lnTo>
                  <a:pt x="13844" y="64289"/>
                </a:lnTo>
                <a:lnTo>
                  <a:pt x="24765" y="66217"/>
                </a:lnTo>
                <a:lnTo>
                  <a:pt x="32080" y="66217"/>
                </a:lnTo>
                <a:lnTo>
                  <a:pt x="40132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15" y="54241"/>
                </a:lnTo>
                <a:lnTo>
                  <a:pt x="18084" y="52031"/>
                </a:lnTo>
                <a:lnTo>
                  <a:pt x="14363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4" y="50088"/>
                </a:moveTo>
                <a:lnTo>
                  <a:pt x="40373" y="52425"/>
                </a:lnTo>
                <a:lnTo>
                  <a:pt x="34925" y="54241"/>
                </a:lnTo>
                <a:lnTo>
                  <a:pt x="45219" y="54241"/>
                </a:lnTo>
                <a:lnTo>
                  <a:pt x="44704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2590330" y="973721"/>
            <a:ext cx="46355" cy="66675"/>
          </a:xfrm>
          <a:custGeom>
            <a:avLst/>
            <a:gdLst/>
            <a:ahLst/>
            <a:cxnLst/>
            <a:rect l="l" t="t" r="r" b="b"/>
            <a:pathLst>
              <a:path w="46355" h="66675">
                <a:moveTo>
                  <a:pt x="3708" y="50736"/>
                </a:moveTo>
                <a:lnTo>
                  <a:pt x="0" y="61531"/>
                </a:lnTo>
                <a:lnTo>
                  <a:pt x="3225" y="63995"/>
                </a:lnTo>
                <a:lnTo>
                  <a:pt x="9766" y="66078"/>
                </a:lnTo>
                <a:lnTo>
                  <a:pt x="16840" y="66217"/>
                </a:lnTo>
                <a:lnTo>
                  <a:pt x="26957" y="64851"/>
                </a:lnTo>
                <a:lnTo>
                  <a:pt x="35088" y="60667"/>
                </a:lnTo>
                <a:lnTo>
                  <a:pt x="39651" y="54902"/>
                </a:lnTo>
                <a:lnTo>
                  <a:pt x="12750" y="54902"/>
                </a:lnTo>
                <a:lnTo>
                  <a:pt x="6794" y="52552"/>
                </a:lnTo>
                <a:lnTo>
                  <a:pt x="3708" y="50736"/>
                </a:lnTo>
                <a:close/>
              </a:path>
              <a:path w="46355" h="66675">
                <a:moveTo>
                  <a:pt x="38379" y="0"/>
                </a:moveTo>
                <a:lnTo>
                  <a:pt x="32067" y="0"/>
                </a:lnTo>
                <a:lnTo>
                  <a:pt x="22246" y="1532"/>
                </a:lnTo>
                <a:lnTo>
                  <a:pt x="14531" y="5819"/>
                </a:lnTo>
                <a:lnTo>
                  <a:pt x="9489" y="12397"/>
                </a:lnTo>
                <a:lnTo>
                  <a:pt x="7683" y="20802"/>
                </a:lnTo>
                <a:lnTo>
                  <a:pt x="7683" y="28092"/>
                </a:lnTo>
                <a:lnTo>
                  <a:pt x="12623" y="33426"/>
                </a:lnTo>
                <a:lnTo>
                  <a:pt x="19558" y="37338"/>
                </a:lnTo>
                <a:lnTo>
                  <a:pt x="25501" y="40589"/>
                </a:lnTo>
                <a:lnTo>
                  <a:pt x="27495" y="43180"/>
                </a:lnTo>
                <a:lnTo>
                  <a:pt x="27495" y="51384"/>
                </a:lnTo>
                <a:lnTo>
                  <a:pt x="24015" y="54902"/>
                </a:lnTo>
                <a:lnTo>
                  <a:pt x="39651" y="54902"/>
                </a:lnTo>
                <a:lnTo>
                  <a:pt x="40502" y="53826"/>
                </a:lnTo>
                <a:lnTo>
                  <a:pt x="42468" y="44488"/>
                </a:lnTo>
                <a:lnTo>
                  <a:pt x="42468" y="36423"/>
                </a:lnTo>
                <a:lnTo>
                  <a:pt x="36652" y="31216"/>
                </a:lnTo>
                <a:lnTo>
                  <a:pt x="29959" y="27444"/>
                </a:lnTo>
                <a:lnTo>
                  <a:pt x="24765" y="24714"/>
                </a:lnTo>
                <a:lnTo>
                  <a:pt x="22161" y="22237"/>
                </a:lnTo>
                <a:lnTo>
                  <a:pt x="22161" y="14312"/>
                </a:lnTo>
                <a:lnTo>
                  <a:pt x="25869" y="11315"/>
                </a:lnTo>
                <a:lnTo>
                  <a:pt x="43523" y="11315"/>
                </a:lnTo>
                <a:lnTo>
                  <a:pt x="46177" y="3251"/>
                </a:lnTo>
                <a:lnTo>
                  <a:pt x="43586" y="1562"/>
                </a:lnTo>
                <a:lnTo>
                  <a:pt x="38379" y="0"/>
                </a:lnTo>
                <a:close/>
              </a:path>
              <a:path w="46355" h="66675">
                <a:moveTo>
                  <a:pt x="43523" y="11315"/>
                </a:moveTo>
                <a:lnTo>
                  <a:pt x="36271" y="11315"/>
                </a:lnTo>
                <a:lnTo>
                  <a:pt x="40233" y="12877"/>
                </a:lnTo>
                <a:lnTo>
                  <a:pt x="42583" y="14173"/>
                </a:lnTo>
                <a:lnTo>
                  <a:pt x="43523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0" y="8580119"/>
            <a:ext cx="16256000" cy="60960"/>
          </a:xfrm>
          <a:custGeom>
            <a:avLst/>
            <a:gdLst/>
            <a:ahLst/>
            <a:cxnLst/>
            <a:rect l="l" t="t" r="r" b="b"/>
            <a:pathLst>
              <a:path w="16256000" h="60959">
                <a:moveTo>
                  <a:pt x="0" y="60959"/>
                </a:moveTo>
                <a:lnTo>
                  <a:pt x="16256000" y="60959"/>
                </a:lnTo>
                <a:lnTo>
                  <a:pt x="16256000" y="0"/>
                </a:lnTo>
                <a:lnTo>
                  <a:pt x="0" y="0"/>
                </a:lnTo>
                <a:lnTo>
                  <a:pt x="0" y="60959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1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4F4B69"/>
                </a:solidFill>
                <a:latin typeface="Lucida Sans"/>
                <a:cs typeface="Lucida Sans"/>
              </a:defRPr>
            </a:lvl1pPr>
          </a:lstStyle>
          <a:p>
            <a:pPr marL="12700">
              <a:lnSpc>
                <a:spcPts val="1495"/>
              </a:lnSpc>
            </a:pPr>
            <a:r>
              <a:rPr spc="10" dirty="0"/>
              <a:t>www.technobraingroup.com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42683" y="457200"/>
            <a:ext cx="1283944" cy="417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832834" y="660412"/>
            <a:ext cx="146050" cy="211454"/>
          </a:xfrm>
          <a:custGeom>
            <a:avLst/>
            <a:gdLst/>
            <a:ahLst/>
            <a:cxnLst/>
            <a:rect l="l" t="t" r="r" b="b"/>
            <a:pathLst>
              <a:path w="146050" h="211455">
                <a:moveTo>
                  <a:pt x="62564" y="0"/>
                </a:moveTo>
                <a:lnTo>
                  <a:pt x="8652" y="0"/>
                </a:lnTo>
                <a:lnTo>
                  <a:pt x="5833" y="1066"/>
                </a:lnTo>
                <a:lnTo>
                  <a:pt x="3399" y="3251"/>
                </a:lnTo>
                <a:lnTo>
                  <a:pt x="1159" y="5295"/>
                </a:lnTo>
                <a:lnTo>
                  <a:pt x="0" y="8712"/>
                </a:lnTo>
                <a:lnTo>
                  <a:pt x="68" y="202526"/>
                </a:lnTo>
                <a:lnTo>
                  <a:pt x="1159" y="205739"/>
                </a:lnTo>
                <a:lnTo>
                  <a:pt x="3496" y="207873"/>
                </a:lnTo>
                <a:lnTo>
                  <a:pt x="5833" y="209956"/>
                </a:lnTo>
                <a:lnTo>
                  <a:pt x="8652" y="211035"/>
                </a:lnTo>
                <a:lnTo>
                  <a:pt x="73562" y="211035"/>
                </a:lnTo>
                <a:lnTo>
                  <a:pt x="111814" y="202526"/>
                </a:lnTo>
                <a:lnTo>
                  <a:pt x="138545" y="178244"/>
                </a:lnTo>
                <a:lnTo>
                  <a:pt x="40047" y="178244"/>
                </a:lnTo>
                <a:lnTo>
                  <a:pt x="40047" y="118236"/>
                </a:lnTo>
                <a:lnTo>
                  <a:pt x="137818" y="118236"/>
                </a:lnTo>
                <a:lnTo>
                  <a:pt x="137443" y="117576"/>
                </a:lnTo>
                <a:lnTo>
                  <a:pt x="133887" y="113283"/>
                </a:lnTo>
                <a:lnTo>
                  <a:pt x="130344" y="108965"/>
                </a:lnTo>
                <a:lnTo>
                  <a:pt x="105579" y="97066"/>
                </a:lnTo>
                <a:lnTo>
                  <a:pt x="110024" y="95288"/>
                </a:lnTo>
                <a:lnTo>
                  <a:pt x="113961" y="93027"/>
                </a:lnTo>
                <a:lnTo>
                  <a:pt x="117466" y="90195"/>
                </a:lnTo>
                <a:lnTo>
                  <a:pt x="120908" y="87363"/>
                </a:lnTo>
                <a:lnTo>
                  <a:pt x="121304" y="86918"/>
                </a:lnTo>
                <a:lnTo>
                  <a:pt x="40047" y="86918"/>
                </a:lnTo>
                <a:lnTo>
                  <a:pt x="40047" y="32105"/>
                </a:lnTo>
                <a:lnTo>
                  <a:pt x="129892" y="32105"/>
                </a:lnTo>
                <a:lnTo>
                  <a:pt x="125772" y="23101"/>
                </a:lnTo>
                <a:lnTo>
                  <a:pt x="87081" y="1827"/>
                </a:lnTo>
                <a:lnTo>
                  <a:pt x="71443" y="202"/>
                </a:lnTo>
                <a:lnTo>
                  <a:pt x="62564" y="0"/>
                </a:lnTo>
                <a:close/>
              </a:path>
              <a:path w="146050" h="211455">
                <a:moveTo>
                  <a:pt x="137818" y="118236"/>
                </a:moveTo>
                <a:lnTo>
                  <a:pt x="71720" y="118236"/>
                </a:lnTo>
                <a:lnTo>
                  <a:pt x="77791" y="118948"/>
                </a:lnTo>
                <a:lnTo>
                  <a:pt x="87100" y="121754"/>
                </a:lnTo>
                <a:lnTo>
                  <a:pt x="103077" y="144335"/>
                </a:lnTo>
                <a:lnTo>
                  <a:pt x="103077" y="153898"/>
                </a:lnTo>
                <a:lnTo>
                  <a:pt x="83912" y="176352"/>
                </a:lnTo>
                <a:lnTo>
                  <a:pt x="80039" y="177634"/>
                </a:lnTo>
                <a:lnTo>
                  <a:pt x="75226" y="178244"/>
                </a:lnTo>
                <a:lnTo>
                  <a:pt x="138545" y="178244"/>
                </a:lnTo>
                <a:lnTo>
                  <a:pt x="140554" y="174243"/>
                </a:lnTo>
                <a:lnTo>
                  <a:pt x="144504" y="162051"/>
                </a:lnTo>
                <a:lnTo>
                  <a:pt x="145482" y="155244"/>
                </a:lnTo>
                <a:lnTo>
                  <a:pt x="145375" y="139941"/>
                </a:lnTo>
                <a:lnTo>
                  <a:pt x="144428" y="134111"/>
                </a:lnTo>
                <a:lnTo>
                  <a:pt x="140288" y="122580"/>
                </a:lnTo>
                <a:lnTo>
                  <a:pt x="137818" y="118236"/>
                </a:lnTo>
                <a:close/>
              </a:path>
              <a:path w="146050" h="211455">
                <a:moveTo>
                  <a:pt x="129892" y="32105"/>
                </a:moveTo>
                <a:lnTo>
                  <a:pt x="66996" y="32105"/>
                </a:lnTo>
                <a:lnTo>
                  <a:pt x="72076" y="32740"/>
                </a:lnTo>
                <a:lnTo>
                  <a:pt x="79620" y="35115"/>
                </a:lnTo>
                <a:lnTo>
                  <a:pt x="92650" y="54622"/>
                </a:lnTo>
                <a:lnTo>
                  <a:pt x="92650" y="62674"/>
                </a:lnTo>
                <a:lnTo>
                  <a:pt x="68749" y="86918"/>
                </a:lnTo>
                <a:lnTo>
                  <a:pt x="121304" y="86918"/>
                </a:lnTo>
                <a:lnTo>
                  <a:pt x="131614" y="68084"/>
                </a:lnTo>
                <a:lnTo>
                  <a:pt x="132884" y="63588"/>
                </a:lnTo>
                <a:lnTo>
                  <a:pt x="133505" y="58864"/>
                </a:lnTo>
                <a:lnTo>
                  <a:pt x="133433" y="44081"/>
                </a:lnTo>
                <a:lnTo>
                  <a:pt x="131944" y="36588"/>
                </a:lnTo>
                <a:lnTo>
                  <a:pt x="129892" y="32105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011083" y="660412"/>
            <a:ext cx="149225" cy="212090"/>
          </a:xfrm>
          <a:custGeom>
            <a:avLst/>
            <a:gdLst/>
            <a:ahLst/>
            <a:cxnLst/>
            <a:rect l="l" t="t" r="r" b="b"/>
            <a:pathLst>
              <a:path w="149225" h="212090">
                <a:moveTo>
                  <a:pt x="8686" y="0"/>
                </a:moveTo>
                <a:lnTo>
                  <a:pt x="5803" y="1066"/>
                </a:lnTo>
                <a:lnTo>
                  <a:pt x="3467" y="3162"/>
                </a:lnTo>
                <a:lnTo>
                  <a:pt x="1155" y="5295"/>
                </a:lnTo>
                <a:lnTo>
                  <a:pt x="0" y="8737"/>
                </a:lnTo>
                <a:lnTo>
                  <a:pt x="0" y="206248"/>
                </a:lnTo>
                <a:lnTo>
                  <a:pt x="309" y="207264"/>
                </a:lnTo>
                <a:lnTo>
                  <a:pt x="1511" y="208978"/>
                </a:lnTo>
                <a:lnTo>
                  <a:pt x="2654" y="209677"/>
                </a:lnTo>
                <a:lnTo>
                  <a:pt x="4178" y="210210"/>
                </a:lnTo>
                <a:lnTo>
                  <a:pt x="5714" y="210781"/>
                </a:lnTo>
                <a:lnTo>
                  <a:pt x="7823" y="211213"/>
                </a:lnTo>
                <a:lnTo>
                  <a:pt x="10490" y="211569"/>
                </a:lnTo>
                <a:lnTo>
                  <a:pt x="13131" y="211848"/>
                </a:lnTo>
                <a:lnTo>
                  <a:pt x="16370" y="212026"/>
                </a:lnTo>
                <a:lnTo>
                  <a:pt x="24396" y="212026"/>
                </a:lnTo>
                <a:lnTo>
                  <a:pt x="36487" y="210210"/>
                </a:lnTo>
                <a:lnTo>
                  <a:pt x="38023" y="209677"/>
                </a:lnTo>
                <a:lnTo>
                  <a:pt x="39154" y="208978"/>
                </a:lnTo>
                <a:lnTo>
                  <a:pt x="40474" y="207238"/>
                </a:lnTo>
                <a:lnTo>
                  <a:pt x="40843" y="206248"/>
                </a:lnTo>
                <a:lnTo>
                  <a:pt x="40843" y="124764"/>
                </a:lnTo>
                <a:lnTo>
                  <a:pt x="114403" y="124764"/>
                </a:lnTo>
                <a:lnTo>
                  <a:pt x="99669" y="112864"/>
                </a:lnTo>
                <a:lnTo>
                  <a:pt x="105879" y="110807"/>
                </a:lnTo>
                <a:lnTo>
                  <a:pt x="128677" y="92633"/>
                </a:lnTo>
                <a:lnTo>
                  <a:pt x="40843" y="92633"/>
                </a:lnTo>
                <a:lnTo>
                  <a:pt x="40843" y="32766"/>
                </a:lnTo>
                <a:lnTo>
                  <a:pt x="133992" y="32766"/>
                </a:lnTo>
                <a:lnTo>
                  <a:pt x="132676" y="29159"/>
                </a:lnTo>
                <a:lnTo>
                  <a:pt x="101828" y="4406"/>
                </a:lnTo>
                <a:lnTo>
                  <a:pt x="73723" y="114"/>
                </a:lnTo>
                <a:lnTo>
                  <a:pt x="8686" y="0"/>
                </a:lnTo>
                <a:close/>
              </a:path>
              <a:path w="149225" h="212090">
                <a:moveTo>
                  <a:pt x="114403" y="124764"/>
                </a:moveTo>
                <a:lnTo>
                  <a:pt x="57924" y="124764"/>
                </a:lnTo>
                <a:lnTo>
                  <a:pt x="61747" y="125450"/>
                </a:lnTo>
                <a:lnTo>
                  <a:pt x="68389" y="128308"/>
                </a:lnTo>
                <a:lnTo>
                  <a:pt x="71285" y="130416"/>
                </a:lnTo>
                <a:lnTo>
                  <a:pt x="76326" y="135953"/>
                </a:lnTo>
                <a:lnTo>
                  <a:pt x="78663" y="139369"/>
                </a:lnTo>
                <a:lnTo>
                  <a:pt x="80708" y="143522"/>
                </a:lnTo>
                <a:lnTo>
                  <a:pt x="82791" y="147662"/>
                </a:lnTo>
                <a:lnTo>
                  <a:pt x="84899" y="152374"/>
                </a:lnTo>
                <a:lnTo>
                  <a:pt x="87071" y="157708"/>
                </a:lnTo>
                <a:lnTo>
                  <a:pt x="105105" y="204838"/>
                </a:lnTo>
                <a:lnTo>
                  <a:pt x="105577" y="206248"/>
                </a:lnTo>
                <a:lnTo>
                  <a:pt x="106044" y="207264"/>
                </a:lnTo>
                <a:lnTo>
                  <a:pt x="106641" y="208216"/>
                </a:lnTo>
                <a:lnTo>
                  <a:pt x="107289" y="209130"/>
                </a:lnTo>
                <a:lnTo>
                  <a:pt x="108330" y="209918"/>
                </a:lnTo>
                <a:lnTo>
                  <a:pt x="109854" y="210477"/>
                </a:lnTo>
                <a:lnTo>
                  <a:pt x="111340" y="211074"/>
                </a:lnTo>
                <a:lnTo>
                  <a:pt x="113385" y="211480"/>
                </a:lnTo>
                <a:lnTo>
                  <a:pt x="115976" y="211683"/>
                </a:lnTo>
                <a:lnTo>
                  <a:pt x="118567" y="211924"/>
                </a:lnTo>
                <a:lnTo>
                  <a:pt x="135648" y="211924"/>
                </a:lnTo>
                <a:lnTo>
                  <a:pt x="138645" y="211683"/>
                </a:lnTo>
                <a:lnTo>
                  <a:pt x="141655" y="211480"/>
                </a:lnTo>
                <a:lnTo>
                  <a:pt x="143989" y="211074"/>
                </a:lnTo>
                <a:lnTo>
                  <a:pt x="147027" y="210019"/>
                </a:lnTo>
                <a:lnTo>
                  <a:pt x="147980" y="209296"/>
                </a:lnTo>
                <a:lnTo>
                  <a:pt x="148399" y="208495"/>
                </a:lnTo>
                <a:lnTo>
                  <a:pt x="148831" y="207733"/>
                </a:lnTo>
                <a:lnTo>
                  <a:pt x="148929" y="207238"/>
                </a:lnTo>
                <a:lnTo>
                  <a:pt x="149034" y="204393"/>
                </a:lnTo>
                <a:lnTo>
                  <a:pt x="148780" y="202920"/>
                </a:lnTo>
                <a:lnTo>
                  <a:pt x="148234" y="201028"/>
                </a:lnTo>
                <a:lnTo>
                  <a:pt x="147739" y="199136"/>
                </a:lnTo>
                <a:lnTo>
                  <a:pt x="146723" y="196100"/>
                </a:lnTo>
                <a:lnTo>
                  <a:pt x="145173" y="191973"/>
                </a:lnTo>
                <a:lnTo>
                  <a:pt x="128219" y="150368"/>
                </a:lnTo>
                <a:lnTo>
                  <a:pt x="126276" y="145389"/>
                </a:lnTo>
                <a:lnTo>
                  <a:pt x="124244" y="140893"/>
                </a:lnTo>
                <a:lnTo>
                  <a:pt x="122186" y="136918"/>
                </a:lnTo>
                <a:lnTo>
                  <a:pt x="120078" y="132943"/>
                </a:lnTo>
                <a:lnTo>
                  <a:pt x="117906" y="129413"/>
                </a:lnTo>
                <a:lnTo>
                  <a:pt x="114403" y="124764"/>
                </a:lnTo>
                <a:close/>
              </a:path>
              <a:path w="149225" h="212090">
                <a:moveTo>
                  <a:pt x="133992" y="32766"/>
                </a:moveTo>
                <a:lnTo>
                  <a:pt x="63804" y="32766"/>
                </a:lnTo>
                <a:lnTo>
                  <a:pt x="67449" y="32943"/>
                </a:lnTo>
                <a:lnTo>
                  <a:pt x="72732" y="33578"/>
                </a:lnTo>
                <a:lnTo>
                  <a:pt x="96418" y="55308"/>
                </a:lnTo>
                <a:lnTo>
                  <a:pt x="96418" y="66865"/>
                </a:lnTo>
                <a:lnTo>
                  <a:pt x="67436" y="92633"/>
                </a:lnTo>
                <a:lnTo>
                  <a:pt x="128677" y="92633"/>
                </a:lnTo>
                <a:lnTo>
                  <a:pt x="138645" y="64973"/>
                </a:lnTo>
                <a:lnTo>
                  <a:pt x="138637" y="49479"/>
                </a:lnTo>
                <a:lnTo>
                  <a:pt x="137452" y="42087"/>
                </a:lnTo>
                <a:lnTo>
                  <a:pt x="135039" y="35636"/>
                </a:lnTo>
                <a:lnTo>
                  <a:pt x="133992" y="32766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172040" y="659485"/>
            <a:ext cx="185420" cy="213360"/>
          </a:xfrm>
          <a:custGeom>
            <a:avLst/>
            <a:gdLst/>
            <a:ahLst/>
            <a:cxnLst/>
            <a:rect l="l" t="t" r="r" b="b"/>
            <a:pathLst>
              <a:path w="185419" h="213359">
                <a:moveTo>
                  <a:pt x="101830" y="0"/>
                </a:moveTo>
                <a:lnTo>
                  <a:pt x="81320" y="0"/>
                </a:lnTo>
                <a:lnTo>
                  <a:pt x="78132" y="190"/>
                </a:lnTo>
                <a:lnTo>
                  <a:pt x="74932" y="342"/>
                </a:lnTo>
                <a:lnTo>
                  <a:pt x="72417" y="723"/>
                </a:lnTo>
                <a:lnTo>
                  <a:pt x="68785" y="1930"/>
                </a:lnTo>
                <a:lnTo>
                  <a:pt x="67477" y="2794"/>
                </a:lnTo>
                <a:lnTo>
                  <a:pt x="66606" y="4013"/>
                </a:lnTo>
                <a:lnTo>
                  <a:pt x="65800" y="5067"/>
                </a:lnTo>
                <a:lnTo>
                  <a:pt x="1272" y="199478"/>
                </a:lnTo>
                <a:lnTo>
                  <a:pt x="0" y="207543"/>
                </a:lnTo>
                <a:lnTo>
                  <a:pt x="243" y="208826"/>
                </a:lnTo>
                <a:lnTo>
                  <a:pt x="13311" y="212940"/>
                </a:lnTo>
                <a:lnTo>
                  <a:pt x="26100" y="212852"/>
                </a:lnTo>
                <a:lnTo>
                  <a:pt x="28831" y="212598"/>
                </a:lnTo>
                <a:lnTo>
                  <a:pt x="31587" y="212407"/>
                </a:lnTo>
                <a:lnTo>
                  <a:pt x="33707" y="211988"/>
                </a:lnTo>
                <a:lnTo>
                  <a:pt x="35181" y="211391"/>
                </a:lnTo>
                <a:lnTo>
                  <a:pt x="36705" y="210832"/>
                </a:lnTo>
                <a:lnTo>
                  <a:pt x="37784" y="209981"/>
                </a:lnTo>
                <a:lnTo>
                  <a:pt x="39130" y="207924"/>
                </a:lnTo>
                <a:lnTo>
                  <a:pt x="39689" y="206641"/>
                </a:lnTo>
                <a:lnTo>
                  <a:pt x="40186" y="204800"/>
                </a:lnTo>
                <a:lnTo>
                  <a:pt x="52821" y="163868"/>
                </a:lnTo>
                <a:lnTo>
                  <a:pt x="171953" y="163868"/>
                </a:lnTo>
                <a:lnTo>
                  <a:pt x="161009" y="130898"/>
                </a:lnTo>
                <a:lnTo>
                  <a:pt x="61838" y="130898"/>
                </a:lnTo>
                <a:lnTo>
                  <a:pt x="90248" y="41198"/>
                </a:lnTo>
                <a:lnTo>
                  <a:pt x="131233" y="41198"/>
                </a:lnTo>
                <a:lnTo>
                  <a:pt x="120512" y="8902"/>
                </a:lnTo>
                <a:lnTo>
                  <a:pt x="119902" y="6832"/>
                </a:lnTo>
                <a:lnTo>
                  <a:pt x="109095" y="342"/>
                </a:lnTo>
                <a:lnTo>
                  <a:pt x="101830" y="0"/>
                </a:lnTo>
                <a:close/>
              </a:path>
              <a:path w="185419" h="213359">
                <a:moveTo>
                  <a:pt x="171953" y="163868"/>
                </a:moveTo>
                <a:lnTo>
                  <a:pt x="128284" y="163868"/>
                </a:lnTo>
                <a:lnTo>
                  <a:pt x="141882" y="206641"/>
                </a:lnTo>
                <a:lnTo>
                  <a:pt x="142191" y="207670"/>
                </a:lnTo>
                <a:lnTo>
                  <a:pt x="170766" y="212940"/>
                </a:lnTo>
                <a:lnTo>
                  <a:pt x="174741" y="212801"/>
                </a:lnTo>
                <a:lnTo>
                  <a:pt x="180558" y="212255"/>
                </a:lnTo>
                <a:lnTo>
                  <a:pt x="182564" y="211543"/>
                </a:lnTo>
                <a:lnTo>
                  <a:pt x="184863" y="209283"/>
                </a:lnTo>
                <a:lnTo>
                  <a:pt x="185180" y="207924"/>
                </a:lnTo>
                <a:lnTo>
                  <a:pt x="185077" y="206273"/>
                </a:lnTo>
                <a:lnTo>
                  <a:pt x="184867" y="204800"/>
                </a:lnTo>
                <a:lnTo>
                  <a:pt x="184647" y="203009"/>
                </a:lnTo>
                <a:lnTo>
                  <a:pt x="183872" y="199910"/>
                </a:lnTo>
                <a:lnTo>
                  <a:pt x="182615" y="195986"/>
                </a:lnTo>
                <a:lnTo>
                  <a:pt x="171953" y="163868"/>
                </a:lnTo>
                <a:close/>
              </a:path>
              <a:path w="185419" h="213359">
                <a:moveTo>
                  <a:pt x="131233" y="41198"/>
                </a:moveTo>
                <a:lnTo>
                  <a:pt x="90400" y="41198"/>
                </a:lnTo>
                <a:lnTo>
                  <a:pt x="118836" y="130898"/>
                </a:lnTo>
                <a:lnTo>
                  <a:pt x="161009" y="130898"/>
                </a:lnTo>
                <a:lnTo>
                  <a:pt x="131233" y="41198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382761" y="659409"/>
            <a:ext cx="41275" cy="213360"/>
          </a:xfrm>
          <a:custGeom>
            <a:avLst/>
            <a:gdLst/>
            <a:ahLst/>
            <a:cxnLst/>
            <a:rect l="l" t="t" r="r" b="b"/>
            <a:pathLst>
              <a:path w="41275" h="213359">
                <a:moveTo>
                  <a:pt x="24510" y="0"/>
                </a:moveTo>
                <a:lnTo>
                  <a:pt x="16522" y="0"/>
                </a:lnTo>
                <a:lnTo>
                  <a:pt x="13258" y="165"/>
                </a:lnTo>
                <a:lnTo>
                  <a:pt x="0" y="5765"/>
                </a:lnTo>
                <a:lnTo>
                  <a:pt x="0" y="207251"/>
                </a:lnTo>
                <a:lnTo>
                  <a:pt x="330" y="208229"/>
                </a:lnTo>
                <a:lnTo>
                  <a:pt x="1676" y="209981"/>
                </a:lnTo>
                <a:lnTo>
                  <a:pt x="2768" y="210667"/>
                </a:lnTo>
                <a:lnTo>
                  <a:pt x="4330" y="211201"/>
                </a:lnTo>
                <a:lnTo>
                  <a:pt x="5880" y="211772"/>
                </a:lnTo>
                <a:lnTo>
                  <a:pt x="7988" y="212217"/>
                </a:lnTo>
                <a:lnTo>
                  <a:pt x="10617" y="212559"/>
                </a:lnTo>
                <a:lnTo>
                  <a:pt x="13246" y="212852"/>
                </a:lnTo>
                <a:lnTo>
                  <a:pt x="16522" y="213017"/>
                </a:lnTo>
                <a:lnTo>
                  <a:pt x="24510" y="213017"/>
                </a:lnTo>
                <a:lnTo>
                  <a:pt x="36626" y="211201"/>
                </a:lnTo>
                <a:lnTo>
                  <a:pt x="38188" y="210667"/>
                </a:lnTo>
                <a:lnTo>
                  <a:pt x="39319" y="209981"/>
                </a:lnTo>
                <a:lnTo>
                  <a:pt x="40627" y="208229"/>
                </a:lnTo>
                <a:lnTo>
                  <a:pt x="40970" y="207251"/>
                </a:lnTo>
                <a:lnTo>
                  <a:pt x="40970" y="5765"/>
                </a:lnTo>
                <a:lnTo>
                  <a:pt x="27838" y="165"/>
                </a:lnTo>
                <a:lnTo>
                  <a:pt x="2451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2467533" y="659752"/>
            <a:ext cx="165735" cy="212725"/>
          </a:xfrm>
          <a:custGeom>
            <a:avLst/>
            <a:gdLst/>
            <a:ahLst/>
            <a:cxnLst/>
            <a:rect l="l" t="t" r="r" b="b"/>
            <a:pathLst>
              <a:path w="165735" h="212725">
                <a:moveTo>
                  <a:pt x="40563" y="660"/>
                </a:moveTo>
                <a:lnTo>
                  <a:pt x="10617" y="660"/>
                </a:lnTo>
                <a:lnTo>
                  <a:pt x="7112" y="1930"/>
                </a:lnTo>
                <a:lnTo>
                  <a:pt x="4292" y="4483"/>
                </a:lnTo>
                <a:lnTo>
                  <a:pt x="1409" y="7048"/>
                </a:lnTo>
                <a:lnTo>
                  <a:pt x="0" y="10883"/>
                </a:lnTo>
                <a:lnTo>
                  <a:pt x="50" y="206971"/>
                </a:lnTo>
                <a:lnTo>
                  <a:pt x="215" y="207721"/>
                </a:lnTo>
                <a:lnTo>
                  <a:pt x="1295" y="209473"/>
                </a:lnTo>
                <a:lnTo>
                  <a:pt x="2209" y="210210"/>
                </a:lnTo>
                <a:lnTo>
                  <a:pt x="3594" y="210794"/>
                </a:lnTo>
                <a:lnTo>
                  <a:pt x="4914" y="211404"/>
                </a:lnTo>
                <a:lnTo>
                  <a:pt x="6769" y="211874"/>
                </a:lnTo>
                <a:lnTo>
                  <a:pt x="9182" y="212216"/>
                </a:lnTo>
                <a:lnTo>
                  <a:pt x="11531" y="212509"/>
                </a:lnTo>
                <a:lnTo>
                  <a:pt x="14541" y="212686"/>
                </a:lnTo>
                <a:lnTo>
                  <a:pt x="21882" y="212686"/>
                </a:lnTo>
                <a:lnTo>
                  <a:pt x="32981" y="210794"/>
                </a:lnTo>
                <a:lnTo>
                  <a:pt x="34404" y="210210"/>
                </a:lnTo>
                <a:lnTo>
                  <a:pt x="35369" y="209473"/>
                </a:lnTo>
                <a:lnTo>
                  <a:pt x="35953" y="208610"/>
                </a:lnTo>
                <a:lnTo>
                  <a:pt x="36487" y="207721"/>
                </a:lnTo>
                <a:lnTo>
                  <a:pt x="36730" y="206971"/>
                </a:lnTo>
                <a:lnTo>
                  <a:pt x="36728" y="78968"/>
                </a:lnTo>
                <a:lnTo>
                  <a:pt x="36271" y="63423"/>
                </a:lnTo>
                <a:lnTo>
                  <a:pt x="35966" y="55625"/>
                </a:lnTo>
                <a:lnTo>
                  <a:pt x="35547" y="47790"/>
                </a:lnTo>
                <a:lnTo>
                  <a:pt x="78231" y="47790"/>
                </a:lnTo>
                <a:lnTo>
                  <a:pt x="65493" y="22682"/>
                </a:lnTo>
                <a:lnTo>
                  <a:pt x="63563" y="18427"/>
                </a:lnTo>
                <a:lnTo>
                  <a:pt x="61645" y="14884"/>
                </a:lnTo>
                <a:lnTo>
                  <a:pt x="46596" y="1727"/>
                </a:lnTo>
                <a:lnTo>
                  <a:pt x="43903" y="1003"/>
                </a:lnTo>
                <a:lnTo>
                  <a:pt x="40563" y="660"/>
                </a:lnTo>
                <a:close/>
              </a:path>
              <a:path w="165735" h="212725">
                <a:moveTo>
                  <a:pt x="78231" y="47790"/>
                </a:moveTo>
                <a:lnTo>
                  <a:pt x="35852" y="47790"/>
                </a:lnTo>
                <a:lnTo>
                  <a:pt x="38239" y="54216"/>
                </a:lnTo>
                <a:lnTo>
                  <a:pt x="40919" y="60807"/>
                </a:lnTo>
                <a:lnTo>
                  <a:pt x="43942" y="67602"/>
                </a:lnTo>
                <a:lnTo>
                  <a:pt x="46926" y="74409"/>
                </a:lnTo>
                <a:lnTo>
                  <a:pt x="49872" y="80721"/>
                </a:lnTo>
                <a:lnTo>
                  <a:pt x="52793" y="86613"/>
                </a:lnTo>
                <a:lnTo>
                  <a:pt x="102781" y="185292"/>
                </a:lnTo>
                <a:lnTo>
                  <a:pt x="105359" y="190753"/>
                </a:lnTo>
                <a:lnTo>
                  <a:pt x="123507" y="210870"/>
                </a:lnTo>
                <a:lnTo>
                  <a:pt x="126123" y="211658"/>
                </a:lnTo>
                <a:lnTo>
                  <a:pt x="129298" y="212026"/>
                </a:lnTo>
                <a:lnTo>
                  <a:pt x="152222" y="212026"/>
                </a:lnTo>
                <a:lnTo>
                  <a:pt x="165646" y="199212"/>
                </a:lnTo>
                <a:lnTo>
                  <a:pt x="165646" y="153479"/>
                </a:lnTo>
                <a:lnTo>
                  <a:pt x="129667" y="153479"/>
                </a:lnTo>
                <a:lnTo>
                  <a:pt x="127749" y="149136"/>
                </a:lnTo>
                <a:lnTo>
                  <a:pt x="125844" y="144741"/>
                </a:lnTo>
                <a:lnTo>
                  <a:pt x="119888" y="131673"/>
                </a:lnTo>
                <a:lnTo>
                  <a:pt x="117868" y="127139"/>
                </a:lnTo>
                <a:lnTo>
                  <a:pt x="115785" y="122631"/>
                </a:lnTo>
                <a:lnTo>
                  <a:pt x="113626" y="118109"/>
                </a:lnTo>
                <a:lnTo>
                  <a:pt x="111417" y="113601"/>
                </a:lnTo>
                <a:lnTo>
                  <a:pt x="109143" y="109080"/>
                </a:lnTo>
                <a:lnTo>
                  <a:pt x="106934" y="104495"/>
                </a:lnTo>
                <a:lnTo>
                  <a:pt x="104635" y="99834"/>
                </a:lnTo>
                <a:lnTo>
                  <a:pt x="78231" y="47790"/>
                </a:lnTo>
                <a:close/>
              </a:path>
              <a:path w="165735" h="212725">
                <a:moveTo>
                  <a:pt x="151320" y="0"/>
                </a:moveTo>
                <a:lnTo>
                  <a:pt x="144068" y="0"/>
                </a:lnTo>
                <a:lnTo>
                  <a:pt x="141008" y="139"/>
                </a:lnTo>
                <a:lnTo>
                  <a:pt x="128854" y="5930"/>
                </a:lnTo>
                <a:lnTo>
                  <a:pt x="128933" y="122631"/>
                </a:lnTo>
                <a:lnTo>
                  <a:pt x="129132" y="131673"/>
                </a:lnTo>
                <a:lnTo>
                  <a:pt x="129247" y="137921"/>
                </a:lnTo>
                <a:lnTo>
                  <a:pt x="129781" y="153479"/>
                </a:lnTo>
                <a:lnTo>
                  <a:pt x="165646" y="153479"/>
                </a:lnTo>
                <a:lnTo>
                  <a:pt x="165646" y="5930"/>
                </a:lnTo>
                <a:lnTo>
                  <a:pt x="165404" y="4952"/>
                </a:lnTo>
                <a:lnTo>
                  <a:pt x="154279" y="139"/>
                </a:lnTo>
                <a:lnTo>
                  <a:pt x="15132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337665" y="950823"/>
            <a:ext cx="62230" cy="88265"/>
          </a:xfrm>
          <a:custGeom>
            <a:avLst/>
            <a:gdLst/>
            <a:ahLst/>
            <a:cxnLst/>
            <a:rect l="l" t="t" r="r" b="b"/>
            <a:pathLst>
              <a:path w="62230" h="88265">
                <a:moveTo>
                  <a:pt x="62166" y="0"/>
                </a:moveTo>
                <a:lnTo>
                  <a:pt x="15849" y="0"/>
                </a:lnTo>
                <a:lnTo>
                  <a:pt x="0" y="87680"/>
                </a:lnTo>
                <a:lnTo>
                  <a:pt x="48171" y="87680"/>
                </a:lnTo>
                <a:lnTo>
                  <a:pt x="50520" y="74815"/>
                </a:lnTo>
                <a:lnTo>
                  <a:pt x="16840" y="74815"/>
                </a:lnTo>
                <a:lnTo>
                  <a:pt x="21551" y="48653"/>
                </a:lnTo>
                <a:lnTo>
                  <a:pt x="51511" y="48653"/>
                </a:lnTo>
                <a:lnTo>
                  <a:pt x="53873" y="35902"/>
                </a:lnTo>
                <a:lnTo>
                  <a:pt x="23774" y="35902"/>
                </a:lnTo>
                <a:lnTo>
                  <a:pt x="27990" y="12877"/>
                </a:lnTo>
                <a:lnTo>
                  <a:pt x="59804" y="12877"/>
                </a:lnTo>
                <a:lnTo>
                  <a:pt x="6216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423365" y="973721"/>
            <a:ext cx="93345" cy="64769"/>
          </a:xfrm>
          <a:custGeom>
            <a:avLst/>
            <a:gdLst/>
            <a:ahLst/>
            <a:cxnLst/>
            <a:rect l="l" t="t" r="r" b="b"/>
            <a:pathLst>
              <a:path w="93344" h="64769">
                <a:moveTo>
                  <a:pt x="23152" y="1435"/>
                </a:moveTo>
                <a:lnTo>
                  <a:pt x="10642" y="1435"/>
                </a:lnTo>
                <a:lnTo>
                  <a:pt x="9906" y="6896"/>
                </a:lnTo>
                <a:lnTo>
                  <a:pt x="9042" y="13538"/>
                </a:lnTo>
                <a:lnTo>
                  <a:pt x="7670" y="21069"/>
                </a:lnTo>
                <a:lnTo>
                  <a:pt x="0" y="64782"/>
                </a:lnTo>
                <a:lnTo>
                  <a:pt x="13995" y="64782"/>
                </a:lnTo>
                <a:lnTo>
                  <a:pt x="19189" y="34861"/>
                </a:lnTo>
                <a:lnTo>
                  <a:pt x="21786" y="25912"/>
                </a:lnTo>
                <a:lnTo>
                  <a:pt x="25822" y="18780"/>
                </a:lnTo>
                <a:lnTo>
                  <a:pt x="30691" y="14062"/>
                </a:lnTo>
                <a:lnTo>
                  <a:pt x="35408" y="12484"/>
                </a:lnTo>
                <a:lnTo>
                  <a:pt x="21793" y="12484"/>
                </a:lnTo>
                <a:lnTo>
                  <a:pt x="23152" y="1435"/>
                </a:lnTo>
                <a:close/>
              </a:path>
              <a:path w="93344" h="64769">
                <a:moveTo>
                  <a:pt x="57165" y="12357"/>
                </a:moveTo>
                <a:lnTo>
                  <a:pt x="41732" y="12357"/>
                </a:lnTo>
                <a:lnTo>
                  <a:pt x="43091" y="16776"/>
                </a:lnTo>
                <a:lnTo>
                  <a:pt x="43015" y="24320"/>
                </a:lnTo>
                <a:lnTo>
                  <a:pt x="42354" y="28867"/>
                </a:lnTo>
                <a:lnTo>
                  <a:pt x="35788" y="64782"/>
                </a:lnTo>
                <a:lnTo>
                  <a:pt x="49784" y="64782"/>
                </a:lnTo>
                <a:lnTo>
                  <a:pt x="57711" y="25365"/>
                </a:lnTo>
                <a:lnTo>
                  <a:pt x="69381" y="13004"/>
                </a:lnTo>
                <a:lnTo>
                  <a:pt x="57213" y="13004"/>
                </a:lnTo>
                <a:lnTo>
                  <a:pt x="57165" y="12357"/>
                </a:lnTo>
                <a:close/>
              </a:path>
              <a:path w="93344" h="64769">
                <a:moveTo>
                  <a:pt x="93256" y="12357"/>
                </a:moveTo>
                <a:lnTo>
                  <a:pt x="76657" y="12357"/>
                </a:lnTo>
                <a:lnTo>
                  <a:pt x="78765" y="16001"/>
                </a:lnTo>
                <a:lnTo>
                  <a:pt x="78716" y="24320"/>
                </a:lnTo>
                <a:lnTo>
                  <a:pt x="78384" y="26923"/>
                </a:lnTo>
                <a:lnTo>
                  <a:pt x="77889" y="29400"/>
                </a:lnTo>
                <a:lnTo>
                  <a:pt x="71704" y="64782"/>
                </a:lnTo>
                <a:lnTo>
                  <a:pt x="85699" y="64782"/>
                </a:lnTo>
                <a:lnTo>
                  <a:pt x="92252" y="27698"/>
                </a:lnTo>
                <a:lnTo>
                  <a:pt x="92748" y="24320"/>
                </a:lnTo>
                <a:lnTo>
                  <a:pt x="93256" y="19646"/>
                </a:lnTo>
                <a:lnTo>
                  <a:pt x="93256" y="12357"/>
                </a:lnTo>
                <a:close/>
              </a:path>
              <a:path w="93344" h="64769">
                <a:moveTo>
                  <a:pt x="86817" y="0"/>
                </a:moveTo>
                <a:lnTo>
                  <a:pt x="70218" y="126"/>
                </a:lnTo>
                <a:lnTo>
                  <a:pt x="62661" y="4419"/>
                </a:lnTo>
                <a:lnTo>
                  <a:pt x="57213" y="13004"/>
                </a:lnTo>
                <a:lnTo>
                  <a:pt x="69381" y="13004"/>
                </a:lnTo>
                <a:lnTo>
                  <a:pt x="71462" y="12357"/>
                </a:lnTo>
                <a:lnTo>
                  <a:pt x="93256" y="12357"/>
                </a:lnTo>
                <a:lnTo>
                  <a:pt x="93256" y="5587"/>
                </a:lnTo>
                <a:lnTo>
                  <a:pt x="86817" y="0"/>
                </a:lnTo>
                <a:close/>
              </a:path>
              <a:path w="93344" h="64769">
                <a:moveTo>
                  <a:pt x="52514" y="0"/>
                </a:moveTo>
                <a:lnTo>
                  <a:pt x="35166" y="0"/>
                </a:lnTo>
                <a:lnTo>
                  <a:pt x="27622" y="4025"/>
                </a:lnTo>
                <a:lnTo>
                  <a:pt x="22047" y="12484"/>
                </a:lnTo>
                <a:lnTo>
                  <a:pt x="35408" y="12484"/>
                </a:lnTo>
                <a:lnTo>
                  <a:pt x="35788" y="12357"/>
                </a:lnTo>
                <a:lnTo>
                  <a:pt x="57165" y="12357"/>
                </a:lnTo>
                <a:lnTo>
                  <a:pt x="56718" y="6362"/>
                </a:lnTo>
                <a:lnTo>
                  <a:pt x="52514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544751" y="973721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5">
                <a:moveTo>
                  <a:pt x="28346" y="1168"/>
                </a:moveTo>
                <a:lnTo>
                  <a:pt x="15354" y="1168"/>
                </a:lnTo>
                <a:lnTo>
                  <a:pt x="13131" y="17437"/>
                </a:lnTo>
                <a:lnTo>
                  <a:pt x="11887" y="24968"/>
                </a:lnTo>
                <a:lnTo>
                  <a:pt x="0" y="90538"/>
                </a:lnTo>
                <a:lnTo>
                  <a:pt x="14363" y="90538"/>
                </a:lnTo>
                <a:lnTo>
                  <a:pt x="19316" y="63487"/>
                </a:lnTo>
                <a:lnTo>
                  <a:pt x="42423" y="63487"/>
                </a:lnTo>
                <a:lnTo>
                  <a:pt x="45721" y="62657"/>
                </a:lnTo>
                <a:lnTo>
                  <a:pt x="55224" y="54508"/>
                </a:lnTo>
                <a:lnTo>
                  <a:pt x="27114" y="54508"/>
                </a:lnTo>
                <a:lnTo>
                  <a:pt x="23888" y="53340"/>
                </a:lnTo>
                <a:lnTo>
                  <a:pt x="36472" y="13930"/>
                </a:lnTo>
                <a:lnTo>
                  <a:pt x="41973" y="12357"/>
                </a:lnTo>
                <a:lnTo>
                  <a:pt x="64465" y="12357"/>
                </a:lnTo>
                <a:lnTo>
                  <a:pt x="64216" y="11823"/>
                </a:lnTo>
                <a:lnTo>
                  <a:pt x="27000" y="11823"/>
                </a:lnTo>
                <a:lnTo>
                  <a:pt x="28346" y="1168"/>
                </a:lnTo>
                <a:close/>
              </a:path>
              <a:path w="66675" h="90805">
                <a:moveTo>
                  <a:pt x="42423" y="63487"/>
                </a:moveTo>
                <a:lnTo>
                  <a:pt x="19570" y="63487"/>
                </a:lnTo>
                <a:lnTo>
                  <a:pt x="21666" y="64782"/>
                </a:lnTo>
                <a:lnTo>
                  <a:pt x="25996" y="66217"/>
                </a:lnTo>
                <a:lnTo>
                  <a:pt x="31572" y="66217"/>
                </a:lnTo>
                <a:lnTo>
                  <a:pt x="42423" y="63487"/>
                </a:lnTo>
                <a:close/>
              </a:path>
              <a:path w="66675" h="90805">
                <a:moveTo>
                  <a:pt x="64465" y="12357"/>
                </a:moveTo>
                <a:lnTo>
                  <a:pt x="49161" y="12357"/>
                </a:lnTo>
                <a:lnTo>
                  <a:pt x="51382" y="18502"/>
                </a:lnTo>
                <a:lnTo>
                  <a:pt x="51452" y="24968"/>
                </a:lnTo>
                <a:lnTo>
                  <a:pt x="49922" y="35289"/>
                </a:lnTo>
                <a:lnTo>
                  <a:pt x="45581" y="44908"/>
                </a:lnTo>
                <a:lnTo>
                  <a:pt x="39129" y="51843"/>
                </a:lnTo>
                <a:lnTo>
                  <a:pt x="31203" y="54508"/>
                </a:lnTo>
                <a:lnTo>
                  <a:pt x="55224" y="54508"/>
                </a:lnTo>
                <a:lnTo>
                  <a:pt x="56802" y="53155"/>
                </a:lnTo>
                <a:lnTo>
                  <a:pt x="64028" y="39482"/>
                </a:lnTo>
                <a:lnTo>
                  <a:pt x="66611" y="23406"/>
                </a:lnTo>
                <a:lnTo>
                  <a:pt x="65479" y="14535"/>
                </a:lnTo>
                <a:lnTo>
                  <a:pt x="64465" y="12357"/>
                </a:lnTo>
                <a:close/>
              </a:path>
              <a:path w="66675" h="90805">
                <a:moveTo>
                  <a:pt x="47536" y="0"/>
                </a:moveTo>
                <a:lnTo>
                  <a:pt x="39878" y="114"/>
                </a:lnTo>
                <a:lnTo>
                  <a:pt x="32321" y="4419"/>
                </a:lnTo>
                <a:lnTo>
                  <a:pt x="27228" y="11823"/>
                </a:lnTo>
                <a:lnTo>
                  <a:pt x="64216" y="11823"/>
                </a:lnTo>
                <a:lnTo>
                  <a:pt x="62002" y="7069"/>
                </a:lnTo>
                <a:lnTo>
                  <a:pt x="56061" y="1919"/>
                </a:lnTo>
                <a:lnTo>
                  <a:pt x="4753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644091" y="973721"/>
            <a:ext cx="59690" cy="66675"/>
          </a:xfrm>
          <a:custGeom>
            <a:avLst/>
            <a:gdLst/>
            <a:ahLst/>
            <a:cxnLst/>
            <a:rect l="l" t="t" r="r" b="b"/>
            <a:pathLst>
              <a:path w="59689" h="66675">
                <a:moveTo>
                  <a:pt x="34785" y="0"/>
                </a:moveTo>
                <a:lnTo>
                  <a:pt x="20675" y="3240"/>
                </a:lnTo>
                <a:lnTo>
                  <a:pt x="9682" y="11979"/>
                </a:lnTo>
                <a:lnTo>
                  <a:pt x="2543" y="24742"/>
                </a:lnTo>
                <a:lnTo>
                  <a:pt x="0" y="40055"/>
                </a:lnTo>
                <a:lnTo>
                  <a:pt x="1706" y="50506"/>
                </a:lnTo>
                <a:lnTo>
                  <a:pt x="6602" y="58788"/>
                </a:lnTo>
                <a:lnTo>
                  <a:pt x="14353" y="64240"/>
                </a:lnTo>
                <a:lnTo>
                  <a:pt x="24625" y="66205"/>
                </a:lnTo>
                <a:lnTo>
                  <a:pt x="38738" y="62982"/>
                </a:lnTo>
                <a:lnTo>
                  <a:pt x="49442" y="54508"/>
                </a:lnTo>
                <a:lnTo>
                  <a:pt x="19189" y="54508"/>
                </a:lnTo>
                <a:lnTo>
                  <a:pt x="14846" y="48386"/>
                </a:lnTo>
                <a:lnTo>
                  <a:pt x="14846" y="39662"/>
                </a:lnTo>
                <a:lnTo>
                  <a:pt x="16071" y="30299"/>
                </a:lnTo>
                <a:lnTo>
                  <a:pt x="19631" y="21240"/>
                </a:lnTo>
                <a:lnTo>
                  <a:pt x="25347" y="14401"/>
                </a:lnTo>
                <a:lnTo>
                  <a:pt x="33045" y="11696"/>
                </a:lnTo>
                <a:lnTo>
                  <a:pt x="55353" y="11696"/>
                </a:lnTo>
                <a:lnTo>
                  <a:pt x="53197" y="7848"/>
                </a:lnTo>
                <a:lnTo>
                  <a:pt x="45484" y="2126"/>
                </a:lnTo>
                <a:lnTo>
                  <a:pt x="34785" y="0"/>
                </a:lnTo>
                <a:close/>
              </a:path>
              <a:path w="59689" h="66675">
                <a:moveTo>
                  <a:pt x="55353" y="11696"/>
                </a:moveTo>
                <a:lnTo>
                  <a:pt x="41719" y="11696"/>
                </a:lnTo>
                <a:lnTo>
                  <a:pt x="44564" y="19761"/>
                </a:lnTo>
                <a:lnTo>
                  <a:pt x="44564" y="26263"/>
                </a:lnTo>
                <a:lnTo>
                  <a:pt x="43274" y="36002"/>
                </a:lnTo>
                <a:lnTo>
                  <a:pt x="39630" y="45119"/>
                </a:lnTo>
                <a:lnTo>
                  <a:pt x="33966" y="51870"/>
                </a:lnTo>
                <a:lnTo>
                  <a:pt x="26619" y="54508"/>
                </a:lnTo>
                <a:lnTo>
                  <a:pt x="49442" y="54508"/>
                </a:lnTo>
                <a:lnTo>
                  <a:pt x="49741" y="54271"/>
                </a:lnTo>
                <a:lnTo>
                  <a:pt x="56888" y="41510"/>
                </a:lnTo>
                <a:lnTo>
                  <a:pt x="59436" y="26136"/>
                </a:lnTo>
                <a:lnTo>
                  <a:pt x="57866" y="16180"/>
                </a:lnTo>
                <a:lnTo>
                  <a:pt x="55353" y="11696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738083" y="975144"/>
            <a:ext cx="86360" cy="63500"/>
          </a:xfrm>
          <a:custGeom>
            <a:avLst/>
            <a:gdLst/>
            <a:ahLst/>
            <a:cxnLst/>
            <a:rect l="l" t="t" r="r" b="b"/>
            <a:pathLst>
              <a:path w="86360" h="63500">
                <a:moveTo>
                  <a:pt x="14363" y="0"/>
                </a:moveTo>
                <a:lnTo>
                  <a:pt x="0" y="0"/>
                </a:lnTo>
                <a:lnTo>
                  <a:pt x="5562" y="63347"/>
                </a:lnTo>
                <a:lnTo>
                  <a:pt x="19075" y="63347"/>
                </a:lnTo>
                <a:lnTo>
                  <a:pt x="25661" y="49568"/>
                </a:lnTo>
                <a:lnTo>
                  <a:pt x="15227" y="49568"/>
                </a:lnTo>
                <a:lnTo>
                  <a:pt x="15595" y="43319"/>
                </a:lnTo>
                <a:lnTo>
                  <a:pt x="15735" y="38239"/>
                </a:lnTo>
                <a:lnTo>
                  <a:pt x="14363" y="0"/>
                </a:lnTo>
                <a:close/>
              </a:path>
              <a:path w="86360" h="63500">
                <a:moveTo>
                  <a:pt x="50530" y="17043"/>
                </a:moveTo>
                <a:lnTo>
                  <a:pt x="39878" y="17043"/>
                </a:lnTo>
                <a:lnTo>
                  <a:pt x="39796" y="24714"/>
                </a:lnTo>
                <a:lnTo>
                  <a:pt x="39998" y="29400"/>
                </a:lnTo>
                <a:lnTo>
                  <a:pt x="40487" y="35775"/>
                </a:lnTo>
                <a:lnTo>
                  <a:pt x="43218" y="63347"/>
                </a:lnTo>
                <a:lnTo>
                  <a:pt x="56718" y="63347"/>
                </a:lnTo>
                <a:lnTo>
                  <a:pt x="63154" y="49568"/>
                </a:lnTo>
                <a:lnTo>
                  <a:pt x="52260" y="49568"/>
                </a:lnTo>
                <a:lnTo>
                  <a:pt x="52357" y="43319"/>
                </a:lnTo>
                <a:lnTo>
                  <a:pt x="52094" y="37731"/>
                </a:lnTo>
                <a:lnTo>
                  <a:pt x="51638" y="30835"/>
                </a:lnTo>
                <a:lnTo>
                  <a:pt x="50530" y="17043"/>
                </a:lnTo>
                <a:close/>
              </a:path>
              <a:path w="86360" h="63500">
                <a:moveTo>
                  <a:pt x="49161" y="0"/>
                </a:moveTo>
                <a:lnTo>
                  <a:pt x="37147" y="0"/>
                </a:lnTo>
                <a:lnTo>
                  <a:pt x="22529" y="31737"/>
                </a:lnTo>
                <a:lnTo>
                  <a:pt x="17335" y="43967"/>
                </a:lnTo>
                <a:lnTo>
                  <a:pt x="15481" y="49568"/>
                </a:lnTo>
                <a:lnTo>
                  <a:pt x="25661" y="49568"/>
                </a:lnTo>
                <a:lnTo>
                  <a:pt x="32562" y="35128"/>
                </a:lnTo>
                <a:lnTo>
                  <a:pt x="35039" y="29400"/>
                </a:lnTo>
                <a:lnTo>
                  <a:pt x="36664" y="24714"/>
                </a:lnTo>
                <a:lnTo>
                  <a:pt x="39636" y="17043"/>
                </a:lnTo>
                <a:lnTo>
                  <a:pt x="50530" y="17043"/>
                </a:lnTo>
                <a:lnTo>
                  <a:pt x="49161" y="0"/>
                </a:lnTo>
                <a:close/>
              </a:path>
              <a:path w="86360" h="63500">
                <a:moveTo>
                  <a:pt x="86309" y="0"/>
                </a:moveTo>
                <a:lnTo>
                  <a:pt x="71704" y="0"/>
                </a:lnTo>
                <a:lnTo>
                  <a:pt x="58686" y="30949"/>
                </a:lnTo>
                <a:lnTo>
                  <a:pt x="56222" y="37731"/>
                </a:lnTo>
                <a:lnTo>
                  <a:pt x="54368" y="43446"/>
                </a:lnTo>
                <a:lnTo>
                  <a:pt x="52514" y="49568"/>
                </a:lnTo>
                <a:lnTo>
                  <a:pt x="63154" y="49568"/>
                </a:lnTo>
                <a:lnTo>
                  <a:pt x="863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847811" y="973721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6" y="58885"/>
                </a:lnTo>
                <a:lnTo>
                  <a:pt x="13849" y="64289"/>
                </a:lnTo>
                <a:lnTo>
                  <a:pt x="24777" y="66217"/>
                </a:lnTo>
                <a:lnTo>
                  <a:pt x="32080" y="66217"/>
                </a:lnTo>
                <a:lnTo>
                  <a:pt x="40131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28" y="54241"/>
                </a:lnTo>
                <a:lnTo>
                  <a:pt x="18084" y="52031"/>
                </a:lnTo>
                <a:lnTo>
                  <a:pt x="14376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3" y="50088"/>
                </a:moveTo>
                <a:lnTo>
                  <a:pt x="40373" y="52425"/>
                </a:lnTo>
                <a:lnTo>
                  <a:pt x="34924" y="54241"/>
                </a:lnTo>
                <a:lnTo>
                  <a:pt x="45219" y="54241"/>
                </a:lnTo>
                <a:lnTo>
                  <a:pt x="44703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930679" y="973721"/>
            <a:ext cx="43815" cy="64769"/>
          </a:xfrm>
          <a:custGeom>
            <a:avLst/>
            <a:gdLst/>
            <a:ahLst/>
            <a:cxnLst/>
            <a:rect l="l" t="t" r="r" b="b"/>
            <a:pathLst>
              <a:path w="43814" h="64769">
                <a:moveTo>
                  <a:pt x="22656" y="1435"/>
                </a:moveTo>
                <a:lnTo>
                  <a:pt x="10160" y="1435"/>
                </a:lnTo>
                <a:lnTo>
                  <a:pt x="9537" y="7023"/>
                </a:lnTo>
                <a:lnTo>
                  <a:pt x="8661" y="16776"/>
                </a:lnTo>
                <a:lnTo>
                  <a:pt x="0" y="64782"/>
                </a:lnTo>
                <a:lnTo>
                  <a:pt x="14363" y="64782"/>
                </a:lnTo>
                <a:lnTo>
                  <a:pt x="18935" y="39281"/>
                </a:lnTo>
                <a:lnTo>
                  <a:pt x="21487" y="29755"/>
                </a:lnTo>
                <a:lnTo>
                  <a:pt x="25569" y="21985"/>
                </a:lnTo>
                <a:lnTo>
                  <a:pt x="31135" y="16751"/>
                </a:lnTo>
                <a:lnTo>
                  <a:pt x="38138" y="14833"/>
                </a:lnTo>
                <a:lnTo>
                  <a:pt x="40890" y="14833"/>
                </a:lnTo>
                <a:lnTo>
                  <a:pt x="40917" y="14693"/>
                </a:lnTo>
                <a:lnTo>
                  <a:pt x="21297" y="14693"/>
                </a:lnTo>
                <a:lnTo>
                  <a:pt x="21907" y="10147"/>
                </a:lnTo>
                <a:lnTo>
                  <a:pt x="22656" y="1435"/>
                </a:lnTo>
                <a:close/>
              </a:path>
              <a:path w="43814" h="64769">
                <a:moveTo>
                  <a:pt x="40890" y="14833"/>
                </a:moveTo>
                <a:lnTo>
                  <a:pt x="38138" y="14833"/>
                </a:lnTo>
                <a:lnTo>
                  <a:pt x="40868" y="14947"/>
                </a:lnTo>
                <a:close/>
              </a:path>
              <a:path w="43814" h="64769">
                <a:moveTo>
                  <a:pt x="32321" y="0"/>
                </a:moveTo>
                <a:lnTo>
                  <a:pt x="25755" y="6248"/>
                </a:lnTo>
                <a:lnTo>
                  <a:pt x="21678" y="14693"/>
                </a:lnTo>
                <a:lnTo>
                  <a:pt x="40917" y="14693"/>
                </a:lnTo>
                <a:lnTo>
                  <a:pt x="43713" y="126"/>
                </a:lnTo>
                <a:lnTo>
                  <a:pt x="3232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1998421" y="948867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95" y="26288"/>
                </a:moveTo>
                <a:lnTo>
                  <a:pt x="11531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95" y="26288"/>
                </a:lnTo>
                <a:close/>
              </a:path>
              <a:path w="30480" h="90169">
                <a:moveTo>
                  <a:pt x="27012" y="0"/>
                </a:moveTo>
                <a:lnTo>
                  <a:pt x="17729" y="0"/>
                </a:lnTo>
                <a:lnTo>
                  <a:pt x="13754" y="3771"/>
                </a:lnTo>
                <a:lnTo>
                  <a:pt x="13754" y="13919"/>
                </a:lnTo>
                <a:lnTo>
                  <a:pt x="16725" y="17170"/>
                </a:lnTo>
                <a:lnTo>
                  <a:pt x="26009" y="17170"/>
                </a:lnTo>
                <a:lnTo>
                  <a:pt x="29972" y="13665"/>
                </a:lnTo>
                <a:lnTo>
                  <a:pt x="30075" y="9105"/>
                </a:lnTo>
                <a:lnTo>
                  <a:pt x="30099" y="3251"/>
                </a:lnTo>
                <a:lnTo>
                  <a:pt x="27012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2054034" y="973721"/>
            <a:ext cx="59690" cy="64769"/>
          </a:xfrm>
          <a:custGeom>
            <a:avLst/>
            <a:gdLst/>
            <a:ahLst/>
            <a:cxnLst/>
            <a:rect l="l" t="t" r="r" b="b"/>
            <a:pathLst>
              <a:path w="59689" h="64769">
                <a:moveTo>
                  <a:pt x="23787" y="1435"/>
                </a:moveTo>
                <a:lnTo>
                  <a:pt x="10909" y="1435"/>
                </a:lnTo>
                <a:lnTo>
                  <a:pt x="10160" y="6896"/>
                </a:lnTo>
                <a:lnTo>
                  <a:pt x="9296" y="13538"/>
                </a:lnTo>
                <a:lnTo>
                  <a:pt x="7810" y="21069"/>
                </a:lnTo>
                <a:lnTo>
                  <a:pt x="0" y="64782"/>
                </a:lnTo>
                <a:lnTo>
                  <a:pt x="14363" y="64782"/>
                </a:lnTo>
                <a:lnTo>
                  <a:pt x="19583" y="35509"/>
                </a:lnTo>
                <a:lnTo>
                  <a:pt x="22497" y="25633"/>
                </a:lnTo>
                <a:lnTo>
                  <a:pt x="26874" y="18370"/>
                </a:lnTo>
                <a:lnTo>
                  <a:pt x="31997" y="13888"/>
                </a:lnTo>
                <a:lnTo>
                  <a:pt x="35823" y="12750"/>
                </a:lnTo>
                <a:lnTo>
                  <a:pt x="22415" y="12750"/>
                </a:lnTo>
                <a:lnTo>
                  <a:pt x="23787" y="1435"/>
                </a:lnTo>
                <a:close/>
              </a:path>
              <a:path w="59689" h="64769">
                <a:moveTo>
                  <a:pt x="59690" y="12357"/>
                </a:moveTo>
                <a:lnTo>
                  <a:pt x="42862" y="12357"/>
                </a:lnTo>
                <a:lnTo>
                  <a:pt x="44716" y="16116"/>
                </a:lnTo>
                <a:lnTo>
                  <a:pt x="44611" y="24714"/>
                </a:lnTo>
                <a:lnTo>
                  <a:pt x="44348" y="26657"/>
                </a:lnTo>
                <a:lnTo>
                  <a:pt x="43980" y="29006"/>
                </a:lnTo>
                <a:lnTo>
                  <a:pt x="37528" y="64782"/>
                </a:lnTo>
                <a:lnTo>
                  <a:pt x="52031" y="64782"/>
                </a:lnTo>
                <a:lnTo>
                  <a:pt x="58572" y="27838"/>
                </a:lnTo>
                <a:lnTo>
                  <a:pt x="59207" y="24714"/>
                </a:lnTo>
                <a:lnTo>
                  <a:pt x="59605" y="21069"/>
                </a:lnTo>
                <a:lnTo>
                  <a:pt x="59690" y="12357"/>
                </a:lnTo>
                <a:close/>
              </a:path>
              <a:path w="59689" h="64769">
                <a:moveTo>
                  <a:pt x="53009" y="0"/>
                </a:moveTo>
                <a:lnTo>
                  <a:pt x="35915" y="0"/>
                </a:lnTo>
                <a:lnTo>
                  <a:pt x="28244" y="4292"/>
                </a:lnTo>
                <a:lnTo>
                  <a:pt x="22669" y="12750"/>
                </a:lnTo>
                <a:lnTo>
                  <a:pt x="35823" y="12750"/>
                </a:lnTo>
                <a:lnTo>
                  <a:pt x="37147" y="12357"/>
                </a:lnTo>
                <a:lnTo>
                  <a:pt x="59690" y="12357"/>
                </a:lnTo>
                <a:lnTo>
                  <a:pt x="59690" y="5460"/>
                </a:lnTo>
                <a:lnTo>
                  <a:pt x="530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2145804" y="973721"/>
            <a:ext cx="62865" cy="92075"/>
          </a:xfrm>
          <a:custGeom>
            <a:avLst/>
            <a:gdLst/>
            <a:ahLst/>
            <a:cxnLst/>
            <a:rect l="l" t="t" r="r" b="b"/>
            <a:pathLst>
              <a:path w="62864" h="92075">
                <a:moveTo>
                  <a:pt x="3594" y="76098"/>
                </a:moveTo>
                <a:lnTo>
                  <a:pt x="0" y="87680"/>
                </a:lnTo>
                <a:lnTo>
                  <a:pt x="3962" y="90284"/>
                </a:lnTo>
                <a:lnTo>
                  <a:pt x="11137" y="91973"/>
                </a:lnTo>
                <a:lnTo>
                  <a:pt x="26504" y="91973"/>
                </a:lnTo>
                <a:lnTo>
                  <a:pt x="34924" y="90411"/>
                </a:lnTo>
                <a:lnTo>
                  <a:pt x="41236" y="84950"/>
                </a:lnTo>
                <a:lnTo>
                  <a:pt x="45624" y="79870"/>
                </a:lnTo>
                <a:lnTo>
                  <a:pt x="13741" y="79870"/>
                </a:lnTo>
                <a:lnTo>
                  <a:pt x="7061" y="78308"/>
                </a:lnTo>
                <a:lnTo>
                  <a:pt x="3594" y="76098"/>
                </a:lnTo>
                <a:close/>
              </a:path>
              <a:path w="62864" h="92075">
                <a:moveTo>
                  <a:pt x="54209" y="53339"/>
                </a:moveTo>
                <a:lnTo>
                  <a:pt x="40500" y="53339"/>
                </a:lnTo>
                <a:lnTo>
                  <a:pt x="39014" y="60490"/>
                </a:lnTo>
                <a:lnTo>
                  <a:pt x="36026" y="69722"/>
                </a:lnTo>
                <a:lnTo>
                  <a:pt x="31645" y="75695"/>
                </a:lnTo>
                <a:lnTo>
                  <a:pt x="26059" y="78910"/>
                </a:lnTo>
                <a:lnTo>
                  <a:pt x="19456" y="79870"/>
                </a:lnTo>
                <a:lnTo>
                  <a:pt x="45624" y="79870"/>
                </a:lnTo>
                <a:lnTo>
                  <a:pt x="49147" y="73218"/>
                </a:lnTo>
                <a:lnTo>
                  <a:pt x="51704" y="65494"/>
                </a:lnTo>
                <a:lnTo>
                  <a:pt x="53619" y="56705"/>
                </a:lnTo>
                <a:lnTo>
                  <a:pt x="54209" y="53339"/>
                </a:lnTo>
                <a:close/>
              </a:path>
              <a:path w="62864" h="92075">
                <a:moveTo>
                  <a:pt x="49669" y="0"/>
                </a:moveTo>
                <a:lnTo>
                  <a:pt x="41846" y="0"/>
                </a:lnTo>
                <a:lnTo>
                  <a:pt x="25133" y="3603"/>
                </a:lnTo>
                <a:lnTo>
                  <a:pt x="12742" y="13122"/>
                </a:lnTo>
                <a:lnTo>
                  <a:pt x="5065" y="26617"/>
                </a:lnTo>
                <a:lnTo>
                  <a:pt x="2489" y="42151"/>
                </a:lnTo>
                <a:lnTo>
                  <a:pt x="3738" y="50692"/>
                </a:lnTo>
                <a:lnTo>
                  <a:pt x="7389" y="57819"/>
                </a:lnTo>
                <a:lnTo>
                  <a:pt x="13295" y="62703"/>
                </a:lnTo>
                <a:lnTo>
                  <a:pt x="21310" y="64515"/>
                </a:lnTo>
                <a:lnTo>
                  <a:pt x="28981" y="64515"/>
                </a:lnTo>
                <a:lnTo>
                  <a:pt x="35305" y="60883"/>
                </a:lnTo>
                <a:lnTo>
                  <a:pt x="40246" y="53339"/>
                </a:lnTo>
                <a:lnTo>
                  <a:pt x="54209" y="53339"/>
                </a:lnTo>
                <a:lnTo>
                  <a:pt x="54323" y="52692"/>
                </a:lnTo>
                <a:lnTo>
                  <a:pt x="20065" y="52692"/>
                </a:lnTo>
                <a:lnTo>
                  <a:pt x="17589" y="46443"/>
                </a:lnTo>
                <a:lnTo>
                  <a:pt x="17589" y="39801"/>
                </a:lnTo>
                <a:lnTo>
                  <a:pt x="19179" y="29665"/>
                </a:lnTo>
                <a:lnTo>
                  <a:pt x="23625" y="20688"/>
                </a:lnTo>
                <a:lnTo>
                  <a:pt x="30437" y="14273"/>
                </a:lnTo>
                <a:lnTo>
                  <a:pt x="39128" y="11823"/>
                </a:lnTo>
                <a:lnTo>
                  <a:pt x="61490" y="11823"/>
                </a:lnTo>
                <a:lnTo>
                  <a:pt x="62788" y="4419"/>
                </a:lnTo>
                <a:lnTo>
                  <a:pt x="57213" y="1816"/>
                </a:lnTo>
                <a:lnTo>
                  <a:pt x="49669" y="0"/>
                </a:lnTo>
                <a:close/>
              </a:path>
              <a:path w="62864" h="92075">
                <a:moveTo>
                  <a:pt x="61490" y="11823"/>
                </a:moveTo>
                <a:lnTo>
                  <a:pt x="42481" y="11823"/>
                </a:lnTo>
                <a:lnTo>
                  <a:pt x="45580" y="12611"/>
                </a:lnTo>
                <a:lnTo>
                  <a:pt x="47180" y="13385"/>
                </a:lnTo>
                <a:lnTo>
                  <a:pt x="32558" y="51108"/>
                </a:lnTo>
                <a:lnTo>
                  <a:pt x="27254" y="52692"/>
                </a:lnTo>
                <a:lnTo>
                  <a:pt x="54323" y="52692"/>
                </a:lnTo>
                <a:lnTo>
                  <a:pt x="61490" y="11823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2287016" y="950823"/>
            <a:ext cx="49530" cy="88265"/>
          </a:xfrm>
          <a:custGeom>
            <a:avLst/>
            <a:gdLst/>
            <a:ahLst/>
            <a:cxnLst/>
            <a:rect l="l" t="t" r="r" b="b"/>
            <a:pathLst>
              <a:path w="49530" h="88265">
                <a:moveTo>
                  <a:pt x="30213" y="0"/>
                </a:moveTo>
                <a:lnTo>
                  <a:pt x="15849" y="0"/>
                </a:lnTo>
                <a:lnTo>
                  <a:pt x="0" y="87680"/>
                </a:lnTo>
                <a:lnTo>
                  <a:pt x="47180" y="87680"/>
                </a:lnTo>
                <a:lnTo>
                  <a:pt x="49542" y="74422"/>
                </a:lnTo>
                <a:lnTo>
                  <a:pt x="16840" y="74422"/>
                </a:lnTo>
                <a:lnTo>
                  <a:pt x="30213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2369007" y="948867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82" y="26288"/>
                </a:moveTo>
                <a:lnTo>
                  <a:pt x="11506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82" y="26288"/>
                </a:lnTo>
                <a:close/>
              </a:path>
              <a:path w="30480" h="90169">
                <a:moveTo>
                  <a:pt x="26987" y="0"/>
                </a:moveTo>
                <a:lnTo>
                  <a:pt x="17703" y="0"/>
                </a:lnTo>
                <a:lnTo>
                  <a:pt x="13741" y="3771"/>
                </a:lnTo>
                <a:lnTo>
                  <a:pt x="13741" y="13919"/>
                </a:lnTo>
                <a:lnTo>
                  <a:pt x="16713" y="17170"/>
                </a:lnTo>
                <a:lnTo>
                  <a:pt x="26009" y="17170"/>
                </a:lnTo>
                <a:lnTo>
                  <a:pt x="29959" y="13665"/>
                </a:lnTo>
                <a:lnTo>
                  <a:pt x="30073" y="9105"/>
                </a:lnTo>
                <a:lnTo>
                  <a:pt x="30099" y="3251"/>
                </a:lnTo>
                <a:lnTo>
                  <a:pt x="26987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2428087" y="975144"/>
            <a:ext cx="58419" cy="63500"/>
          </a:xfrm>
          <a:custGeom>
            <a:avLst/>
            <a:gdLst/>
            <a:ahLst/>
            <a:cxnLst/>
            <a:rect l="l" t="t" r="r" b="b"/>
            <a:pathLst>
              <a:path w="58419" h="63500">
                <a:moveTo>
                  <a:pt x="14858" y="0"/>
                </a:moveTo>
                <a:lnTo>
                  <a:pt x="0" y="0"/>
                </a:lnTo>
                <a:lnTo>
                  <a:pt x="10274" y="63347"/>
                </a:lnTo>
                <a:lnTo>
                  <a:pt x="24764" y="63347"/>
                </a:lnTo>
                <a:lnTo>
                  <a:pt x="32900" y="47993"/>
                </a:lnTo>
                <a:lnTo>
                  <a:pt x="20434" y="47993"/>
                </a:lnTo>
                <a:lnTo>
                  <a:pt x="20053" y="43840"/>
                </a:lnTo>
                <a:lnTo>
                  <a:pt x="19443" y="39027"/>
                </a:lnTo>
                <a:lnTo>
                  <a:pt x="18707" y="31483"/>
                </a:lnTo>
                <a:lnTo>
                  <a:pt x="14858" y="0"/>
                </a:lnTo>
                <a:close/>
              </a:path>
              <a:path w="58419" h="63500">
                <a:moveTo>
                  <a:pt x="58331" y="0"/>
                </a:moveTo>
                <a:lnTo>
                  <a:pt x="42354" y="0"/>
                </a:lnTo>
                <a:lnTo>
                  <a:pt x="27368" y="31876"/>
                </a:lnTo>
                <a:lnTo>
                  <a:pt x="24015" y="39408"/>
                </a:lnTo>
                <a:lnTo>
                  <a:pt x="22288" y="43967"/>
                </a:lnTo>
                <a:lnTo>
                  <a:pt x="20802" y="47993"/>
                </a:lnTo>
                <a:lnTo>
                  <a:pt x="32900" y="47993"/>
                </a:lnTo>
                <a:lnTo>
                  <a:pt x="5833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2509697" y="973721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5" y="58885"/>
                </a:lnTo>
                <a:lnTo>
                  <a:pt x="13844" y="64289"/>
                </a:lnTo>
                <a:lnTo>
                  <a:pt x="24765" y="66217"/>
                </a:lnTo>
                <a:lnTo>
                  <a:pt x="32080" y="66217"/>
                </a:lnTo>
                <a:lnTo>
                  <a:pt x="40132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15" y="54241"/>
                </a:lnTo>
                <a:lnTo>
                  <a:pt x="18084" y="52031"/>
                </a:lnTo>
                <a:lnTo>
                  <a:pt x="14363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4" y="50088"/>
                </a:moveTo>
                <a:lnTo>
                  <a:pt x="40373" y="52425"/>
                </a:lnTo>
                <a:lnTo>
                  <a:pt x="34925" y="54241"/>
                </a:lnTo>
                <a:lnTo>
                  <a:pt x="45219" y="54241"/>
                </a:lnTo>
                <a:lnTo>
                  <a:pt x="44704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2590330" y="973721"/>
            <a:ext cx="46355" cy="66675"/>
          </a:xfrm>
          <a:custGeom>
            <a:avLst/>
            <a:gdLst/>
            <a:ahLst/>
            <a:cxnLst/>
            <a:rect l="l" t="t" r="r" b="b"/>
            <a:pathLst>
              <a:path w="46355" h="66675">
                <a:moveTo>
                  <a:pt x="3708" y="50736"/>
                </a:moveTo>
                <a:lnTo>
                  <a:pt x="0" y="61531"/>
                </a:lnTo>
                <a:lnTo>
                  <a:pt x="3225" y="63995"/>
                </a:lnTo>
                <a:lnTo>
                  <a:pt x="9766" y="66078"/>
                </a:lnTo>
                <a:lnTo>
                  <a:pt x="16840" y="66217"/>
                </a:lnTo>
                <a:lnTo>
                  <a:pt x="26957" y="64851"/>
                </a:lnTo>
                <a:lnTo>
                  <a:pt x="35088" y="60667"/>
                </a:lnTo>
                <a:lnTo>
                  <a:pt x="39651" y="54902"/>
                </a:lnTo>
                <a:lnTo>
                  <a:pt x="12750" y="54902"/>
                </a:lnTo>
                <a:lnTo>
                  <a:pt x="6794" y="52552"/>
                </a:lnTo>
                <a:lnTo>
                  <a:pt x="3708" y="50736"/>
                </a:lnTo>
                <a:close/>
              </a:path>
              <a:path w="46355" h="66675">
                <a:moveTo>
                  <a:pt x="38379" y="0"/>
                </a:moveTo>
                <a:lnTo>
                  <a:pt x="32067" y="0"/>
                </a:lnTo>
                <a:lnTo>
                  <a:pt x="22246" y="1532"/>
                </a:lnTo>
                <a:lnTo>
                  <a:pt x="14531" y="5819"/>
                </a:lnTo>
                <a:lnTo>
                  <a:pt x="9489" y="12397"/>
                </a:lnTo>
                <a:lnTo>
                  <a:pt x="7683" y="20802"/>
                </a:lnTo>
                <a:lnTo>
                  <a:pt x="7683" y="28092"/>
                </a:lnTo>
                <a:lnTo>
                  <a:pt x="12623" y="33426"/>
                </a:lnTo>
                <a:lnTo>
                  <a:pt x="19558" y="37338"/>
                </a:lnTo>
                <a:lnTo>
                  <a:pt x="25501" y="40589"/>
                </a:lnTo>
                <a:lnTo>
                  <a:pt x="27495" y="43180"/>
                </a:lnTo>
                <a:lnTo>
                  <a:pt x="27495" y="51384"/>
                </a:lnTo>
                <a:lnTo>
                  <a:pt x="24015" y="54902"/>
                </a:lnTo>
                <a:lnTo>
                  <a:pt x="39651" y="54902"/>
                </a:lnTo>
                <a:lnTo>
                  <a:pt x="40502" y="53826"/>
                </a:lnTo>
                <a:lnTo>
                  <a:pt x="42468" y="44488"/>
                </a:lnTo>
                <a:lnTo>
                  <a:pt x="42468" y="36423"/>
                </a:lnTo>
                <a:lnTo>
                  <a:pt x="36652" y="31216"/>
                </a:lnTo>
                <a:lnTo>
                  <a:pt x="29959" y="27444"/>
                </a:lnTo>
                <a:lnTo>
                  <a:pt x="24765" y="24714"/>
                </a:lnTo>
                <a:lnTo>
                  <a:pt x="22161" y="22237"/>
                </a:lnTo>
                <a:lnTo>
                  <a:pt x="22161" y="14312"/>
                </a:lnTo>
                <a:lnTo>
                  <a:pt x="25869" y="11315"/>
                </a:lnTo>
                <a:lnTo>
                  <a:pt x="43523" y="11315"/>
                </a:lnTo>
                <a:lnTo>
                  <a:pt x="46177" y="3251"/>
                </a:lnTo>
                <a:lnTo>
                  <a:pt x="43586" y="1562"/>
                </a:lnTo>
                <a:lnTo>
                  <a:pt x="38379" y="0"/>
                </a:lnTo>
                <a:close/>
              </a:path>
              <a:path w="46355" h="66675">
                <a:moveTo>
                  <a:pt x="43523" y="11315"/>
                </a:moveTo>
                <a:lnTo>
                  <a:pt x="36271" y="11315"/>
                </a:lnTo>
                <a:lnTo>
                  <a:pt x="40233" y="12877"/>
                </a:lnTo>
                <a:lnTo>
                  <a:pt x="42583" y="14173"/>
                </a:lnTo>
                <a:lnTo>
                  <a:pt x="43523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0" y="8580119"/>
            <a:ext cx="16256000" cy="60960"/>
          </a:xfrm>
          <a:custGeom>
            <a:avLst/>
            <a:gdLst/>
            <a:ahLst/>
            <a:cxnLst/>
            <a:rect l="l" t="t" r="r" b="b"/>
            <a:pathLst>
              <a:path w="16256000" h="60959">
                <a:moveTo>
                  <a:pt x="0" y="60959"/>
                </a:moveTo>
                <a:lnTo>
                  <a:pt x="16256000" y="60959"/>
                </a:lnTo>
                <a:lnTo>
                  <a:pt x="16256000" y="0"/>
                </a:lnTo>
                <a:lnTo>
                  <a:pt x="0" y="0"/>
                </a:lnTo>
                <a:lnTo>
                  <a:pt x="0" y="60959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9826155" y="7507046"/>
            <a:ext cx="772363" cy="10721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9299384" y="6647636"/>
            <a:ext cx="1054976" cy="11137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8543759" y="6170142"/>
            <a:ext cx="1124610" cy="9401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7578140" y="6108700"/>
            <a:ext cx="1099705" cy="6617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6587629" y="6170155"/>
            <a:ext cx="1127544" cy="9691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5901639" y="6647636"/>
            <a:ext cx="1078052" cy="11369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5657494" y="7507058"/>
            <a:ext cx="820508" cy="10721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8786558" y="7761414"/>
            <a:ext cx="1226185" cy="817880"/>
          </a:xfrm>
          <a:custGeom>
            <a:avLst/>
            <a:gdLst/>
            <a:ahLst/>
            <a:cxnLst/>
            <a:rect l="l" t="t" r="r" b="b"/>
            <a:pathLst>
              <a:path w="1226184" h="817879">
                <a:moveTo>
                  <a:pt x="1039596" y="0"/>
                </a:moveTo>
                <a:lnTo>
                  <a:pt x="0" y="500646"/>
                </a:lnTo>
                <a:lnTo>
                  <a:pt x="19336" y="542238"/>
                </a:lnTo>
                <a:lnTo>
                  <a:pt x="35993" y="585244"/>
                </a:lnTo>
                <a:lnTo>
                  <a:pt x="49864" y="629559"/>
                </a:lnTo>
                <a:lnTo>
                  <a:pt x="60840" y="675078"/>
                </a:lnTo>
                <a:lnTo>
                  <a:pt x="68814" y="721693"/>
                </a:lnTo>
                <a:lnTo>
                  <a:pt x="73678" y="769299"/>
                </a:lnTo>
                <a:lnTo>
                  <a:pt x="75323" y="817791"/>
                </a:lnTo>
                <a:lnTo>
                  <a:pt x="1225549" y="817791"/>
                </a:lnTo>
                <a:lnTo>
                  <a:pt x="1224960" y="759305"/>
                </a:lnTo>
                <a:lnTo>
                  <a:pt x="1222897" y="708529"/>
                </a:lnTo>
                <a:lnTo>
                  <a:pt x="1219481" y="658112"/>
                </a:lnTo>
                <a:lnTo>
                  <a:pt x="1214730" y="608074"/>
                </a:lnTo>
                <a:lnTo>
                  <a:pt x="1208661" y="558432"/>
                </a:lnTo>
                <a:lnTo>
                  <a:pt x="1201293" y="509202"/>
                </a:lnTo>
                <a:lnTo>
                  <a:pt x="1192644" y="460404"/>
                </a:lnTo>
                <a:lnTo>
                  <a:pt x="1182730" y="412054"/>
                </a:lnTo>
                <a:lnTo>
                  <a:pt x="1171571" y="364170"/>
                </a:lnTo>
                <a:lnTo>
                  <a:pt x="1159184" y="316770"/>
                </a:lnTo>
                <a:lnTo>
                  <a:pt x="1145587" y="269872"/>
                </a:lnTo>
                <a:lnTo>
                  <a:pt x="1130798" y="223493"/>
                </a:lnTo>
                <a:lnTo>
                  <a:pt x="1114834" y="177650"/>
                </a:lnTo>
                <a:lnTo>
                  <a:pt x="1097714" y="132362"/>
                </a:lnTo>
                <a:lnTo>
                  <a:pt x="1079456" y="87646"/>
                </a:lnTo>
                <a:lnTo>
                  <a:pt x="1060077" y="43519"/>
                </a:lnTo>
                <a:lnTo>
                  <a:pt x="1039596" y="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8578405" y="7110323"/>
            <a:ext cx="1247775" cy="1151890"/>
          </a:xfrm>
          <a:custGeom>
            <a:avLst/>
            <a:gdLst/>
            <a:ahLst/>
            <a:cxnLst/>
            <a:rect l="l" t="t" r="r" b="b"/>
            <a:pathLst>
              <a:path w="1247775" h="1151890">
                <a:moveTo>
                  <a:pt x="720991" y="0"/>
                </a:moveTo>
                <a:lnTo>
                  <a:pt x="0" y="904087"/>
                </a:lnTo>
                <a:lnTo>
                  <a:pt x="42250" y="938223"/>
                </a:lnTo>
                <a:lnTo>
                  <a:pt x="81719" y="975458"/>
                </a:lnTo>
                <a:lnTo>
                  <a:pt x="118227" y="1015611"/>
                </a:lnTo>
                <a:lnTo>
                  <a:pt x="151591" y="1058497"/>
                </a:lnTo>
                <a:lnTo>
                  <a:pt x="181631" y="1103933"/>
                </a:lnTo>
                <a:lnTo>
                  <a:pt x="208165" y="1151737"/>
                </a:lnTo>
                <a:lnTo>
                  <a:pt x="1247749" y="651090"/>
                </a:lnTo>
                <a:lnTo>
                  <a:pt x="1225239" y="606382"/>
                </a:lnTo>
                <a:lnTo>
                  <a:pt x="1201570" y="562374"/>
                </a:lnTo>
                <a:lnTo>
                  <a:pt x="1176761" y="519087"/>
                </a:lnTo>
                <a:lnTo>
                  <a:pt x="1150833" y="476541"/>
                </a:lnTo>
                <a:lnTo>
                  <a:pt x="1123805" y="434755"/>
                </a:lnTo>
                <a:lnTo>
                  <a:pt x="1095697" y="393751"/>
                </a:lnTo>
                <a:lnTo>
                  <a:pt x="1066530" y="353547"/>
                </a:lnTo>
                <a:lnTo>
                  <a:pt x="1036323" y="314165"/>
                </a:lnTo>
                <a:lnTo>
                  <a:pt x="1005097" y="275625"/>
                </a:lnTo>
                <a:lnTo>
                  <a:pt x="972872" y="237946"/>
                </a:lnTo>
                <a:lnTo>
                  <a:pt x="939667" y="201148"/>
                </a:lnTo>
                <a:lnTo>
                  <a:pt x="905503" y="165252"/>
                </a:lnTo>
                <a:lnTo>
                  <a:pt x="870399" y="130277"/>
                </a:lnTo>
                <a:lnTo>
                  <a:pt x="834376" y="96245"/>
                </a:lnTo>
                <a:lnTo>
                  <a:pt x="797454" y="63174"/>
                </a:lnTo>
                <a:lnTo>
                  <a:pt x="759652" y="31086"/>
                </a:lnTo>
                <a:lnTo>
                  <a:pt x="720991" y="0"/>
                </a:lnTo>
                <a:close/>
              </a:path>
            </a:pathLst>
          </a:custGeom>
          <a:solidFill>
            <a:srgbClr val="909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8286077" y="6757599"/>
            <a:ext cx="1013460" cy="1257300"/>
          </a:xfrm>
          <a:custGeom>
            <a:avLst/>
            <a:gdLst/>
            <a:ahLst/>
            <a:cxnLst/>
            <a:rect l="l" t="t" r="r" b="b"/>
            <a:pathLst>
              <a:path w="1013459" h="1257300">
                <a:moveTo>
                  <a:pt x="257695" y="0"/>
                </a:moveTo>
                <a:lnTo>
                  <a:pt x="0" y="1129042"/>
                </a:lnTo>
                <a:lnTo>
                  <a:pt x="53308" y="1141038"/>
                </a:lnTo>
                <a:lnTo>
                  <a:pt x="105007" y="1156976"/>
                </a:lnTo>
                <a:lnTo>
                  <a:pt x="154927" y="1176689"/>
                </a:lnTo>
                <a:lnTo>
                  <a:pt x="202899" y="1200012"/>
                </a:lnTo>
                <a:lnTo>
                  <a:pt x="248756" y="1226776"/>
                </a:lnTo>
                <a:lnTo>
                  <a:pt x="292328" y="1256817"/>
                </a:lnTo>
                <a:lnTo>
                  <a:pt x="1013320" y="352729"/>
                </a:lnTo>
                <a:lnTo>
                  <a:pt x="974449" y="323132"/>
                </a:lnTo>
                <a:lnTo>
                  <a:pt x="934785" y="294545"/>
                </a:lnTo>
                <a:lnTo>
                  <a:pt x="894347" y="266989"/>
                </a:lnTo>
                <a:lnTo>
                  <a:pt x="853154" y="240482"/>
                </a:lnTo>
                <a:lnTo>
                  <a:pt x="811225" y="215043"/>
                </a:lnTo>
                <a:lnTo>
                  <a:pt x="768580" y="190691"/>
                </a:lnTo>
                <a:lnTo>
                  <a:pt x="725237" y="167446"/>
                </a:lnTo>
                <a:lnTo>
                  <a:pt x="681217" y="145325"/>
                </a:lnTo>
                <a:lnTo>
                  <a:pt x="636537" y="124348"/>
                </a:lnTo>
                <a:lnTo>
                  <a:pt x="591218" y="104535"/>
                </a:lnTo>
                <a:lnTo>
                  <a:pt x="545279" y="85903"/>
                </a:lnTo>
                <a:lnTo>
                  <a:pt x="498739" y="68473"/>
                </a:lnTo>
                <a:lnTo>
                  <a:pt x="451617" y="52262"/>
                </a:lnTo>
                <a:lnTo>
                  <a:pt x="403932" y="37291"/>
                </a:lnTo>
                <a:lnTo>
                  <a:pt x="355704" y="23577"/>
                </a:lnTo>
                <a:lnTo>
                  <a:pt x="306952" y="11140"/>
                </a:lnTo>
                <a:lnTo>
                  <a:pt x="257695" y="0"/>
                </a:lnTo>
                <a:close/>
              </a:path>
            </a:pathLst>
          </a:custGeom>
          <a:solidFill>
            <a:srgbClr val="00A4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7715174" y="6717224"/>
            <a:ext cx="828675" cy="1182370"/>
          </a:xfrm>
          <a:custGeom>
            <a:avLst/>
            <a:gdLst/>
            <a:ahLst/>
            <a:cxnLst/>
            <a:rect l="l" t="t" r="r" b="b"/>
            <a:pathLst>
              <a:path w="828675" h="1182370">
                <a:moveTo>
                  <a:pt x="442417" y="0"/>
                </a:moveTo>
                <a:lnTo>
                  <a:pt x="391751" y="683"/>
                </a:lnTo>
                <a:lnTo>
                  <a:pt x="341423" y="2720"/>
                </a:lnTo>
                <a:lnTo>
                  <a:pt x="291450" y="6092"/>
                </a:lnTo>
                <a:lnTo>
                  <a:pt x="241849" y="10779"/>
                </a:lnTo>
                <a:lnTo>
                  <a:pt x="192636" y="16761"/>
                </a:lnTo>
                <a:lnTo>
                  <a:pt x="143828" y="24018"/>
                </a:lnTo>
                <a:lnTo>
                  <a:pt x="95442" y="32532"/>
                </a:lnTo>
                <a:lnTo>
                  <a:pt x="47493" y="42283"/>
                </a:lnTo>
                <a:lnTo>
                  <a:pt x="0" y="53251"/>
                </a:lnTo>
                <a:lnTo>
                  <a:pt x="257683" y="1182230"/>
                </a:lnTo>
                <a:lnTo>
                  <a:pt x="302396" y="1171661"/>
                </a:lnTo>
                <a:lnTo>
                  <a:pt x="348154" y="1163975"/>
                </a:lnTo>
                <a:lnTo>
                  <a:pt x="394860" y="1159282"/>
                </a:lnTo>
                <a:lnTo>
                  <a:pt x="442417" y="1157693"/>
                </a:lnTo>
                <a:lnTo>
                  <a:pt x="573581" y="1157693"/>
                </a:lnTo>
                <a:lnTo>
                  <a:pt x="828598" y="40385"/>
                </a:lnTo>
                <a:lnTo>
                  <a:pt x="781666" y="31073"/>
                </a:lnTo>
                <a:lnTo>
                  <a:pt x="734321" y="22942"/>
                </a:lnTo>
                <a:lnTo>
                  <a:pt x="686577" y="16010"/>
                </a:lnTo>
                <a:lnTo>
                  <a:pt x="638451" y="10296"/>
                </a:lnTo>
                <a:lnTo>
                  <a:pt x="589956" y="5819"/>
                </a:lnTo>
                <a:lnTo>
                  <a:pt x="541109" y="2599"/>
                </a:lnTo>
                <a:lnTo>
                  <a:pt x="491924" y="652"/>
                </a:lnTo>
                <a:lnTo>
                  <a:pt x="442417" y="0"/>
                </a:lnTo>
                <a:close/>
              </a:path>
              <a:path w="828675" h="1182370">
                <a:moveTo>
                  <a:pt x="573581" y="1157693"/>
                </a:moveTo>
                <a:lnTo>
                  <a:pt x="442417" y="1157693"/>
                </a:lnTo>
                <a:lnTo>
                  <a:pt x="475150" y="1158446"/>
                </a:lnTo>
                <a:lnTo>
                  <a:pt x="507493" y="1160679"/>
                </a:lnTo>
                <a:lnTo>
                  <a:pt x="539420" y="1164353"/>
                </a:lnTo>
                <a:lnTo>
                  <a:pt x="570903" y="1169428"/>
                </a:lnTo>
                <a:lnTo>
                  <a:pt x="573581" y="1157693"/>
                </a:lnTo>
                <a:close/>
              </a:path>
            </a:pathLst>
          </a:custGeom>
          <a:solidFill>
            <a:srgbClr val="909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6979691" y="6770472"/>
            <a:ext cx="993775" cy="1273175"/>
          </a:xfrm>
          <a:custGeom>
            <a:avLst/>
            <a:gdLst/>
            <a:ahLst/>
            <a:cxnLst/>
            <a:rect l="l" t="t" r="r" b="b"/>
            <a:pathLst>
              <a:path w="993775" h="1273175">
                <a:moveTo>
                  <a:pt x="735482" y="0"/>
                </a:moveTo>
                <a:lnTo>
                  <a:pt x="684369" y="13289"/>
                </a:lnTo>
                <a:lnTo>
                  <a:pt x="633837" y="27982"/>
                </a:lnTo>
                <a:lnTo>
                  <a:pt x="583910" y="44056"/>
                </a:lnTo>
                <a:lnTo>
                  <a:pt x="534609" y="61490"/>
                </a:lnTo>
                <a:lnTo>
                  <a:pt x="485957" y="80262"/>
                </a:lnTo>
                <a:lnTo>
                  <a:pt x="437977" y="100351"/>
                </a:lnTo>
                <a:lnTo>
                  <a:pt x="390690" y="121733"/>
                </a:lnTo>
                <a:lnTo>
                  <a:pt x="344119" y="144387"/>
                </a:lnTo>
                <a:lnTo>
                  <a:pt x="298286" y="168292"/>
                </a:lnTo>
                <a:lnTo>
                  <a:pt x="253213" y="193425"/>
                </a:lnTo>
                <a:lnTo>
                  <a:pt x="208924" y="219765"/>
                </a:lnTo>
                <a:lnTo>
                  <a:pt x="165439" y="247289"/>
                </a:lnTo>
                <a:lnTo>
                  <a:pt x="122782" y="275976"/>
                </a:lnTo>
                <a:lnTo>
                  <a:pt x="80975" y="305804"/>
                </a:lnTo>
                <a:lnTo>
                  <a:pt x="40040" y="336751"/>
                </a:lnTo>
                <a:lnTo>
                  <a:pt x="0" y="368795"/>
                </a:lnTo>
                <a:lnTo>
                  <a:pt x="720953" y="1272844"/>
                </a:lnTo>
                <a:lnTo>
                  <a:pt x="761106" y="1241014"/>
                </a:lnTo>
                <a:lnTo>
                  <a:pt x="803549" y="1212121"/>
                </a:lnTo>
                <a:lnTo>
                  <a:pt x="848129" y="1186319"/>
                </a:lnTo>
                <a:lnTo>
                  <a:pt x="894694" y="1163760"/>
                </a:lnTo>
                <a:lnTo>
                  <a:pt x="943090" y="1144595"/>
                </a:lnTo>
                <a:lnTo>
                  <a:pt x="993165" y="1128979"/>
                </a:lnTo>
                <a:lnTo>
                  <a:pt x="735482" y="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6478015" y="7139279"/>
            <a:ext cx="1223010" cy="1146175"/>
          </a:xfrm>
          <a:custGeom>
            <a:avLst/>
            <a:gdLst/>
            <a:ahLst/>
            <a:cxnLst/>
            <a:rect l="l" t="t" r="r" b="b"/>
            <a:pathLst>
              <a:path w="1223009" h="1146175">
                <a:moveTo>
                  <a:pt x="501675" y="0"/>
                </a:moveTo>
                <a:lnTo>
                  <a:pt x="462461" y="33199"/>
                </a:lnTo>
                <a:lnTo>
                  <a:pt x="424192" y="67454"/>
                </a:lnTo>
                <a:lnTo>
                  <a:pt x="386889" y="102743"/>
                </a:lnTo>
                <a:lnTo>
                  <a:pt x="350575" y="139044"/>
                </a:lnTo>
                <a:lnTo>
                  <a:pt x="315273" y="176333"/>
                </a:lnTo>
                <a:lnTo>
                  <a:pt x="281003" y="214588"/>
                </a:lnTo>
                <a:lnTo>
                  <a:pt x="247789" y="253787"/>
                </a:lnTo>
                <a:lnTo>
                  <a:pt x="215652" y="293908"/>
                </a:lnTo>
                <a:lnTo>
                  <a:pt x="184614" y="334927"/>
                </a:lnTo>
                <a:lnTo>
                  <a:pt x="154699" y="376822"/>
                </a:lnTo>
                <a:lnTo>
                  <a:pt x="125927" y="419571"/>
                </a:lnTo>
                <a:lnTo>
                  <a:pt x="98321" y="463152"/>
                </a:lnTo>
                <a:lnTo>
                  <a:pt x="71903" y="507541"/>
                </a:lnTo>
                <a:lnTo>
                  <a:pt x="46695" y="552717"/>
                </a:lnTo>
                <a:lnTo>
                  <a:pt x="22720" y="598656"/>
                </a:lnTo>
                <a:lnTo>
                  <a:pt x="0" y="645337"/>
                </a:lnTo>
                <a:lnTo>
                  <a:pt x="1039456" y="1145908"/>
                </a:lnTo>
                <a:lnTo>
                  <a:pt x="1062587" y="1100123"/>
                </a:lnTo>
                <a:lnTo>
                  <a:pt x="1088876" y="1056327"/>
                </a:lnTo>
                <a:lnTo>
                  <a:pt x="1118174" y="1014671"/>
                </a:lnTo>
                <a:lnTo>
                  <a:pt x="1150332" y="975304"/>
                </a:lnTo>
                <a:lnTo>
                  <a:pt x="1185200" y="938375"/>
                </a:lnTo>
                <a:lnTo>
                  <a:pt x="1222628" y="904036"/>
                </a:lnTo>
                <a:lnTo>
                  <a:pt x="501675" y="0"/>
                </a:lnTo>
                <a:close/>
              </a:path>
            </a:pathLst>
          </a:custGeom>
          <a:solidFill>
            <a:srgbClr val="909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6302971" y="7784617"/>
            <a:ext cx="1214755" cy="795020"/>
          </a:xfrm>
          <a:custGeom>
            <a:avLst/>
            <a:gdLst/>
            <a:ahLst/>
            <a:cxnLst/>
            <a:rect l="l" t="t" r="r" b="b"/>
            <a:pathLst>
              <a:path w="1214754" h="795020">
                <a:moveTo>
                  <a:pt x="175031" y="0"/>
                </a:moveTo>
                <a:lnTo>
                  <a:pt x="154574" y="45130"/>
                </a:lnTo>
                <a:lnTo>
                  <a:pt x="135295" y="90893"/>
                </a:lnTo>
                <a:lnTo>
                  <a:pt x="117212" y="137269"/>
                </a:lnTo>
                <a:lnTo>
                  <a:pt x="100346" y="184239"/>
                </a:lnTo>
                <a:lnTo>
                  <a:pt x="84716" y="231784"/>
                </a:lnTo>
                <a:lnTo>
                  <a:pt x="70341" y="279884"/>
                </a:lnTo>
                <a:lnTo>
                  <a:pt x="57242" y="328521"/>
                </a:lnTo>
                <a:lnTo>
                  <a:pt x="45439" y="377675"/>
                </a:lnTo>
                <a:lnTo>
                  <a:pt x="34950" y="427327"/>
                </a:lnTo>
                <a:lnTo>
                  <a:pt x="25795" y="477458"/>
                </a:lnTo>
                <a:lnTo>
                  <a:pt x="17995" y="528048"/>
                </a:lnTo>
                <a:lnTo>
                  <a:pt x="11569" y="579079"/>
                </a:lnTo>
                <a:lnTo>
                  <a:pt x="6537" y="630531"/>
                </a:lnTo>
                <a:lnTo>
                  <a:pt x="2918" y="682385"/>
                </a:lnTo>
                <a:lnTo>
                  <a:pt x="732" y="734621"/>
                </a:lnTo>
                <a:lnTo>
                  <a:pt x="0" y="787222"/>
                </a:lnTo>
                <a:lnTo>
                  <a:pt x="101" y="794600"/>
                </a:lnTo>
                <a:lnTo>
                  <a:pt x="1150327" y="794588"/>
                </a:lnTo>
                <a:lnTo>
                  <a:pt x="1152221" y="742582"/>
                </a:lnTo>
                <a:lnTo>
                  <a:pt x="1157812" y="691604"/>
                </a:lnTo>
                <a:lnTo>
                  <a:pt x="1166968" y="641784"/>
                </a:lnTo>
                <a:lnTo>
                  <a:pt x="1179554" y="593254"/>
                </a:lnTo>
                <a:lnTo>
                  <a:pt x="1195439" y="546143"/>
                </a:lnTo>
                <a:lnTo>
                  <a:pt x="1214488" y="500583"/>
                </a:lnTo>
                <a:lnTo>
                  <a:pt x="175031" y="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1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4F4B69"/>
                </a:solidFill>
                <a:latin typeface="Lucida Sans"/>
                <a:cs typeface="Lucida Sans"/>
              </a:defRPr>
            </a:lvl1pPr>
          </a:lstStyle>
          <a:p>
            <a:pPr marL="12700">
              <a:lnSpc>
                <a:spcPts val="1495"/>
              </a:lnSpc>
            </a:pPr>
            <a:r>
              <a:rPr spc="10" dirty="0"/>
              <a:t>www.technobraingroup.com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1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4F4B69"/>
                </a:solidFill>
                <a:latin typeface="Lucida Sans"/>
                <a:cs typeface="Lucida Sans"/>
              </a:defRPr>
            </a:lvl1pPr>
          </a:lstStyle>
          <a:p>
            <a:pPr marL="12700">
              <a:lnSpc>
                <a:spcPts val="1495"/>
              </a:lnSpc>
            </a:pPr>
            <a:r>
              <a:rPr spc="10" dirty="0"/>
              <a:t>www.technobraingroup.com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4F4B69"/>
                </a:solidFill>
                <a:latin typeface="Lucida Sans"/>
                <a:cs typeface="Lucida Sans"/>
              </a:defRPr>
            </a:lvl1pPr>
          </a:lstStyle>
          <a:p>
            <a:pPr marL="12700">
              <a:lnSpc>
                <a:spcPts val="1495"/>
              </a:lnSpc>
            </a:pPr>
            <a:r>
              <a:rPr spc="10" dirty="0"/>
              <a:t>www.technobraingroup.com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672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68218-A1C6-CB4E-8261-37435397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8" y="1429892"/>
            <a:ext cx="5242983" cy="1313308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4CED11-44E4-8D41-A60A-E74CEEA794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0917" y="1316567"/>
            <a:ext cx="8229600" cy="656655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D861F1-0794-9C42-986B-BE9028D0E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328231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AEE2B-95DC-744B-A32B-ED6DBFA1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" y="8503920"/>
            <a:ext cx="3738880" cy="276999"/>
          </a:xfrm>
        </p:spPr>
        <p:txBody>
          <a:bodyPr/>
          <a:lstStyle/>
          <a:p>
            <a:fld id="{28421F9E-130A-DA4C-AF68-D842D319B48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9AB94-2F66-374C-A8A5-3E4898B37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3603" y="8801693"/>
            <a:ext cx="2498725" cy="2154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335F3-CA7D-0544-8336-8420B27E7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556711D6-A8BB-874A-84E8-D40F57CFC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28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9ACF82-C876-4A46-98A1-65AA2AF0F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" y="8503920"/>
            <a:ext cx="3738880" cy="276999"/>
          </a:xfrm>
        </p:spPr>
        <p:txBody>
          <a:bodyPr/>
          <a:lstStyle/>
          <a:p>
            <a:fld id="{3F70E1D0-8E79-4CA2-8E59-B5D8C9E143B2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30A773-4D9E-4C26-B2EB-14FA0D47F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3603" y="8801693"/>
            <a:ext cx="2498725" cy="2154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08FFB-932E-460D-8B12-C21C513C3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E3C7B5C0-51F9-474C-A362-D10AF2ABED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89882"/>
            <a:ext cx="10977033" cy="574453"/>
          </a:xfrm>
        </p:spPr>
        <p:txBody>
          <a:bodyPr/>
          <a:lstStyle>
            <a:lvl1pPr>
              <a:defRPr/>
            </a:lvl1pPr>
          </a:lstStyle>
          <a:p>
            <a:r>
              <a:rPr lang="en-US" sz="3733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</a:t>
            </a:r>
            <a:endParaRPr lang="en-IN" sz="3733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9600" y="1004645"/>
            <a:ext cx="1481593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58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9ACF82-C876-4A46-98A1-65AA2AF0F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" y="8503920"/>
            <a:ext cx="3738880" cy="276999"/>
          </a:xfrm>
        </p:spPr>
        <p:txBody>
          <a:bodyPr/>
          <a:lstStyle/>
          <a:p>
            <a:fld id="{3F70E1D0-8E79-4CA2-8E59-B5D8C9E143B2}" type="datetimeFigureOut">
              <a:rPr lang="en-US" smtClean="0"/>
              <a:t>4/20/2021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30A773-4D9E-4C26-B2EB-14FA0D47F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3603" y="8801693"/>
            <a:ext cx="2498725" cy="2154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08FFB-932E-460D-8B12-C21C513C3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E3C7B5C0-51F9-474C-A362-D10AF2ABED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89882"/>
            <a:ext cx="10977033" cy="574453"/>
          </a:xfrm>
        </p:spPr>
        <p:txBody>
          <a:bodyPr/>
          <a:lstStyle>
            <a:lvl1pPr>
              <a:defRPr/>
            </a:lvl1pPr>
          </a:lstStyle>
          <a:p>
            <a:r>
              <a:rPr lang="en-US" sz="3733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</a:t>
            </a:r>
            <a:endParaRPr lang="en-IN" sz="3733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9600" y="1004645"/>
            <a:ext cx="1481593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2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8217" y="472402"/>
            <a:ext cx="14799565" cy="510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1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4878" y="2830195"/>
            <a:ext cx="15326243" cy="3328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3333603" y="8801693"/>
            <a:ext cx="2498725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4F4B69"/>
                </a:solidFill>
                <a:latin typeface="Lucida Sans"/>
                <a:cs typeface="Lucida Sans"/>
              </a:defRPr>
            </a:lvl1pPr>
          </a:lstStyle>
          <a:p>
            <a:pPr marL="12700">
              <a:lnSpc>
                <a:spcPts val="1495"/>
              </a:lnSpc>
            </a:pPr>
            <a:r>
              <a:rPr spc="10" dirty="0"/>
              <a:t>www.technobraingroup.com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3" r:id="rId6"/>
    <p:sldLayoutId id="2147483684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3177" y="310387"/>
            <a:ext cx="14886780" cy="6720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3177" y="1475231"/>
            <a:ext cx="14886780" cy="672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829" y="8688000"/>
            <a:ext cx="8542507" cy="23311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defTabSz="1219170">
              <a:defRPr/>
            </a:pPr>
            <a:endParaRPr lang="en-GB" dirty="0">
              <a:solidFill>
                <a:srgbClr val="00386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168783" y="8688000"/>
            <a:ext cx="421173" cy="23311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defTabSz="1219170">
              <a:defRPr/>
            </a:pPr>
            <a:fld id="{DDC11977-C34C-4558-BD84-81FB7981711C}" type="slidenum">
              <a:rPr lang="en-GB" smtClean="0">
                <a:solidFill>
                  <a:srgbClr val="003865"/>
                </a:solidFill>
              </a:rPr>
              <a:pPr defTabSz="1219170">
                <a:defRPr/>
              </a:pPr>
              <a:t>‹#›</a:t>
            </a:fld>
            <a:endParaRPr lang="en-GB" dirty="0">
              <a:solidFill>
                <a:srgbClr val="003865"/>
              </a:solidFill>
            </a:endParaRPr>
          </a:p>
        </p:txBody>
      </p:sp>
      <p:sp>
        <p:nvSpPr>
          <p:cNvPr id="7" name="Text Placeholder 10"/>
          <p:cNvSpPr txBox="1">
            <a:spLocks/>
          </p:cNvSpPr>
          <p:nvPr userDrawn="1"/>
        </p:nvSpPr>
        <p:spPr>
          <a:xfrm>
            <a:off x="1117600" y="8580011"/>
            <a:ext cx="5005917" cy="3069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000" b="0" i="0" kern="1200" baseline="0">
                <a:solidFill>
                  <a:schemeClr val="bg2">
                    <a:lumMod val="7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bg2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bg2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bg2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0" i="0" kern="1200">
                <a:solidFill>
                  <a:schemeClr val="bg2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D8D8D8">
                    <a:lumMod val="75000"/>
                  </a:srgbClr>
                </a:solidFill>
                <a:effectLst/>
                <a:uLnTx/>
                <a:uFillTx/>
                <a:latin typeface="Calibri Light" charset="0"/>
                <a:cs typeface="Calibri Light" charset="0"/>
              </a:rPr>
              <a:t>© 2018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D8D8D8">
                    <a:lumMod val="75000"/>
                  </a:srgbClr>
                </a:solidFill>
                <a:effectLst/>
                <a:uLnTx/>
                <a:uFillTx/>
                <a:latin typeface="Calibri Light" charset="0"/>
                <a:cs typeface="Calibri Light" charset="0"/>
              </a:rPr>
              <a:t>Technobrain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D8D8D8">
                    <a:lumMod val="75000"/>
                  </a:srgbClr>
                </a:solidFill>
                <a:effectLst/>
                <a:uLnTx/>
                <a:uFillTx/>
                <a:latin typeface="Calibri Light" charset="0"/>
                <a:cs typeface="Calibri Light" charset="0"/>
              </a:rPr>
              <a:t>  |  technobraingroup.com</a:t>
            </a:r>
          </a:p>
        </p:txBody>
      </p:sp>
    </p:spTree>
    <p:extLst>
      <p:ext uri="{BB962C8B-B14F-4D97-AF65-F5344CB8AC3E}">
        <p14:creationId xmlns:p14="http://schemas.microsoft.com/office/powerpoint/2010/main" val="213291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94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2667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95000"/>
        </a:lnSpc>
        <a:spcBef>
          <a:spcPts val="1067"/>
        </a:spcBef>
        <a:buFont typeface="Arial" pitchFamily="34" charset="0"/>
        <a:buNone/>
        <a:defRPr sz="2667" kern="1200">
          <a:solidFill>
            <a:schemeClr val="accent1"/>
          </a:solidFill>
          <a:latin typeface="+mn-lt"/>
          <a:ea typeface="+mn-ea"/>
          <a:cs typeface="+mn-cs"/>
        </a:defRPr>
      </a:lvl1pPr>
      <a:lvl2pPr marL="243411" indent="-243411" algn="l" defTabSz="1219170" rtl="0" eaLnBrk="1" latinLnBrk="0" hangingPunct="1">
        <a:lnSpc>
          <a:spcPct val="95000"/>
        </a:lnSpc>
        <a:spcBef>
          <a:spcPts val="1067"/>
        </a:spcBef>
        <a:buClr>
          <a:schemeClr val="tx1"/>
        </a:buClr>
        <a:buSzPct val="110000"/>
        <a:buFont typeface="Arial" pitchFamily="34" charset="0"/>
        <a:buChar char="•"/>
        <a:defRPr sz="2667" kern="1200">
          <a:solidFill>
            <a:schemeClr val="accent1"/>
          </a:solidFill>
          <a:latin typeface="+mn-lt"/>
          <a:ea typeface="+mn-ea"/>
          <a:cs typeface="+mn-cs"/>
        </a:defRPr>
      </a:lvl2pPr>
      <a:lvl3pPr marL="852996" indent="-256111" algn="l" defTabSz="1219170" rtl="0" eaLnBrk="1" latinLnBrk="0" hangingPunct="1">
        <a:lnSpc>
          <a:spcPct val="95000"/>
        </a:lnSpc>
        <a:spcBef>
          <a:spcPts val="1067"/>
        </a:spcBef>
        <a:buClr>
          <a:schemeClr val="tx2"/>
        </a:buClr>
        <a:buFont typeface="Arial" pitchFamily="34" charset="0"/>
        <a:buChar char="–"/>
        <a:defRPr sz="2667" kern="1200">
          <a:solidFill>
            <a:schemeClr val="tx2"/>
          </a:solidFill>
          <a:latin typeface="+mn-lt"/>
          <a:ea typeface="+mn-ea"/>
          <a:cs typeface="+mn-cs"/>
        </a:defRPr>
      </a:lvl3pPr>
      <a:lvl4pPr marL="1487980" indent="-281510" algn="l" defTabSz="1219170" rtl="0" eaLnBrk="1" latinLnBrk="0" hangingPunct="1">
        <a:lnSpc>
          <a:spcPct val="95000"/>
        </a:lnSpc>
        <a:spcBef>
          <a:spcPts val="1067"/>
        </a:spcBef>
        <a:buClr>
          <a:schemeClr val="tx2"/>
        </a:buClr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9466" indent="-266693" algn="l" defTabSz="1219170" rtl="0" eaLnBrk="1" latinLnBrk="0" hangingPunct="1">
        <a:lnSpc>
          <a:spcPct val="95000"/>
        </a:lnSpc>
        <a:spcBef>
          <a:spcPts val="1067"/>
        </a:spcBef>
        <a:buClr>
          <a:schemeClr val="tx2"/>
        </a:buClr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braingroup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braingroup.com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hyperlink" Target="http://www.technobraingroup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braingroup.com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hyperlink" Target="http://www.technobraingroup.com/" TargetMode="External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52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braingroup.com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braingroup.com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hyperlink" Target="http://www.technobraingroup.com/" TargetMode="External"/><Relationship Id="rId7" Type="http://schemas.openxmlformats.org/officeDocument/2006/relationships/image" Target="../media/image9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braingroup.com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ob.go.ke/reports" TargetMode="Externa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hyperlink" Target="http://www.technobraingroup.com/" TargetMode="External"/><Relationship Id="rId7" Type="http://schemas.openxmlformats.org/officeDocument/2006/relationships/image" Target="../media/image10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10" Type="http://schemas.openxmlformats.org/officeDocument/2006/relationships/image" Target="../media/image2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://www.technobraingroup.com/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hyperlink" Target="http://www.technobraingroup.com/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technobraingroup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2.png"/><Relationship Id="rId16" Type="http://schemas.openxmlformats.org/officeDocument/2006/relationships/image" Target="../media/image5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hyperlink" Target="http://www.technobraingroup.com/" TargetMode="External"/><Relationship Id="rId5" Type="http://schemas.openxmlformats.org/officeDocument/2006/relationships/image" Target="../media/image43.png"/><Relationship Id="rId15" Type="http://schemas.openxmlformats.org/officeDocument/2006/relationships/image" Target="../media/image49.jpg"/><Relationship Id="rId10" Type="http://schemas.openxmlformats.org/officeDocument/2006/relationships/image" Target="../media/image45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4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braingroup.com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hyperlink" Target="http://www.technobraingroup.com/" TargetMode="External"/><Relationship Id="rId7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2683" y="457200"/>
            <a:ext cx="1283944" cy="417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32834" y="660412"/>
            <a:ext cx="146050" cy="211454"/>
          </a:xfrm>
          <a:custGeom>
            <a:avLst/>
            <a:gdLst/>
            <a:ahLst/>
            <a:cxnLst/>
            <a:rect l="l" t="t" r="r" b="b"/>
            <a:pathLst>
              <a:path w="146050" h="211455">
                <a:moveTo>
                  <a:pt x="62564" y="0"/>
                </a:moveTo>
                <a:lnTo>
                  <a:pt x="8652" y="0"/>
                </a:lnTo>
                <a:lnTo>
                  <a:pt x="5833" y="1066"/>
                </a:lnTo>
                <a:lnTo>
                  <a:pt x="3399" y="3251"/>
                </a:lnTo>
                <a:lnTo>
                  <a:pt x="1159" y="5295"/>
                </a:lnTo>
                <a:lnTo>
                  <a:pt x="0" y="8712"/>
                </a:lnTo>
                <a:lnTo>
                  <a:pt x="68" y="202526"/>
                </a:lnTo>
                <a:lnTo>
                  <a:pt x="1159" y="205739"/>
                </a:lnTo>
                <a:lnTo>
                  <a:pt x="3496" y="207873"/>
                </a:lnTo>
                <a:lnTo>
                  <a:pt x="5833" y="209956"/>
                </a:lnTo>
                <a:lnTo>
                  <a:pt x="8652" y="211035"/>
                </a:lnTo>
                <a:lnTo>
                  <a:pt x="73562" y="211035"/>
                </a:lnTo>
                <a:lnTo>
                  <a:pt x="111814" y="202526"/>
                </a:lnTo>
                <a:lnTo>
                  <a:pt x="138545" y="178244"/>
                </a:lnTo>
                <a:lnTo>
                  <a:pt x="40047" y="178244"/>
                </a:lnTo>
                <a:lnTo>
                  <a:pt x="40047" y="118236"/>
                </a:lnTo>
                <a:lnTo>
                  <a:pt x="137818" y="118236"/>
                </a:lnTo>
                <a:lnTo>
                  <a:pt x="137443" y="117576"/>
                </a:lnTo>
                <a:lnTo>
                  <a:pt x="133887" y="113283"/>
                </a:lnTo>
                <a:lnTo>
                  <a:pt x="130344" y="108965"/>
                </a:lnTo>
                <a:lnTo>
                  <a:pt x="105579" y="97066"/>
                </a:lnTo>
                <a:lnTo>
                  <a:pt x="110024" y="95288"/>
                </a:lnTo>
                <a:lnTo>
                  <a:pt x="113961" y="93027"/>
                </a:lnTo>
                <a:lnTo>
                  <a:pt x="117466" y="90195"/>
                </a:lnTo>
                <a:lnTo>
                  <a:pt x="120908" y="87363"/>
                </a:lnTo>
                <a:lnTo>
                  <a:pt x="121304" y="86918"/>
                </a:lnTo>
                <a:lnTo>
                  <a:pt x="40047" y="86918"/>
                </a:lnTo>
                <a:lnTo>
                  <a:pt x="40047" y="32105"/>
                </a:lnTo>
                <a:lnTo>
                  <a:pt x="129892" y="32105"/>
                </a:lnTo>
                <a:lnTo>
                  <a:pt x="125772" y="23101"/>
                </a:lnTo>
                <a:lnTo>
                  <a:pt x="87081" y="1827"/>
                </a:lnTo>
                <a:lnTo>
                  <a:pt x="71443" y="202"/>
                </a:lnTo>
                <a:lnTo>
                  <a:pt x="62564" y="0"/>
                </a:lnTo>
                <a:close/>
              </a:path>
              <a:path w="146050" h="211455">
                <a:moveTo>
                  <a:pt x="137818" y="118236"/>
                </a:moveTo>
                <a:lnTo>
                  <a:pt x="71720" y="118236"/>
                </a:lnTo>
                <a:lnTo>
                  <a:pt x="77791" y="118948"/>
                </a:lnTo>
                <a:lnTo>
                  <a:pt x="87100" y="121754"/>
                </a:lnTo>
                <a:lnTo>
                  <a:pt x="103077" y="144335"/>
                </a:lnTo>
                <a:lnTo>
                  <a:pt x="103077" y="153898"/>
                </a:lnTo>
                <a:lnTo>
                  <a:pt x="83912" y="176352"/>
                </a:lnTo>
                <a:lnTo>
                  <a:pt x="80039" y="177634"/>
                </a:lnTo>
                <a:lnTo>
                  <a:pt x="75226" y="178244"/>
                </a:lnTo>
                <a:lnTo>
                  <a:pt x="138545" y="178244"/>
                </a:lnTo>
                <a:lnTo>
                  <a:pt x="140554" y="174243"/>
                </a:lnTo>
                <a:lnTo>
                  <a:pt x="144504" y="162051"/>
                </a:lnTo>
                <a:lnTo>
                  <a:pt x="145482" y="155244"/>
                </a:lnTo>
                <a:lnTo>
                  <a:pt x="145375" y="139941"/>
                </a:lnTo>
                <a:lnTo>
                  <a:pt x="144428" y="134111"/>
                </a:lnTo>
                <a:lnTo>
                  <a:pt x="140288" y="122580"/>
                </a:lnTo>
                <a:lnTo>
                  <a:pt x="137818" y="118236"/>
                </a:lnTo>
                <a:close/>
              </a:path>
              <a:path w="146050" h="211455">
                <a:moveTo>
                  <a:pt x="129892" y="32105"/>
                </a:moveTo>
                <a:lnTo>
                  <a:pt x="66996" y="32105"/>
                </a:lnTo>
                <a:lnTo>
                  <a:pt x="72076" y="32740"/>
                </a:lnTo>
                <a:lnTo>
                  <a:pt x="79620" y="35115"/>
                </a:lnTo>
                <a:lnTo>
                  <a:pt x="92650" y="54622"/>
                </a:lnTo>
                <a:lnTo>
                  <a:pt x="92650" y="62674"/>
                </a:lnTo>
                <a:lnTo>
                  <a:pt x="68749" y="86918"/>
                </a:lnTo>
                <a:lnTo>
                  <a:pt x="121304" y="86918"/>
                </a:lnTo>
                <a:lnTo>
                  <a:pt x="131614" y="68084"/>
                </a:lnTo>
                <a:lnTo>
                  <a:pt x="132884" y="63588"/>
                </a:lnTo>
                <a:lnTo>
                  <a:pt x="133505" y="58864"/>
                </a:lnTo>
                <a:lnTo>
                  <a:pt x="133433" y="44081"/>
                </a:lnTo>
                <a:lnTo>
                  <a:pt x="131944" y="36588"/>
                </a:lnTo>
                <a:lnTo>
                  <a:pt x="129892" y="32105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11083" y="660412"/>
            <a:ext cx="149225" cy="212090"/>
          </a:xfrm>
          <a:custGeom>
            <a:avLst/>
            <a:gdLst/>
            <a:ahLst/>
            <a:cxnLst/>
            <a:rect l="l" t="t" r="r" b="b"/>
            <a:pathLst>
              <a:path w="149225" h="212090">
                <a:moveTo>
                  <a:pt x="8686" y="0"/>
                </a:moveTo>
                <a:lnTo>
                  <a:pt x="5803" y="1066"/>
                </a:lnTo>
                <a:lnTo>
                  <a:pt x="3467" y="3162"/>
                </a:lnTo>
                <a:lnTo>
                  <a:pt x="1155" y="5295"/>
                </a:lnTo>
                <a:lnTo>
                  <a:pt x="0" y="8737"/>
                </a:lnTo>
                <a:lnTo>
                  <a:pt x="0" y="206248"/>
                </a:lnTo>
                <a:lnTo>
                  <a:pt x="309" y="207264"/>
                </a:lnTo>
                <a:lnTo>
                  <a:pt x="1511" y="208978"/>
                </a:lnTo>
                <a:lnTo>
                  <a:pt x="2654" y="209677"/>
                </a:lnTo>
                <a:lnTo>
                  <a:pt x="4178" y="210210"/>
                </a:lnTo>
                <a:lnTo>
                  <a:pt x="5714" y="210781"/>
                </a:lnTo>
                <a:lnTo>
                  <a:pt x="7823" y="211213"/>
                </a:lnTo>
                <a:lnTo>
                  <a:pt x="10490" y="211569"/>
                </a:lnTo>
                <a:lnTo>
                  <a:pt x="13131" y="211848"/>
                </a:lnTo>
                <a:lnTo>
                  <a:pt x="16370" y="212026"/>
                </a:lnTo>
                <a:lnTo>
                  <a:pt x="24396" y="212026"/>
                </a:lnTo>
                <a:lnTo>
                  <a:pt x="36487" y="210210"/>
                </a:lnTo>
                <a:lnTo>
                  <a:pt x="38023" y="209677"/>
                </a:lnTo>
                <a:lnTo>
                  <a:pt x="39154" y="208978"/>
                </a:lnTo>
                <a:lnTo>
                  <a:pt x="40474" y="207238"/>
                </a:lnTo>
                <a:lnTo>
                  <a:pt x="40843" y="206248"/>
                </a:lnTo>
                <a:lnTo>
                  <a:pt x="40843" y="124764"/>
                </a:lnTo>
                <a:lnTo>
                  <a:pt x="114403" y="124764"/>
                </a:lnTo>
                <a:lnTo>
                  <a:pt x="99669" y="112864"/>
                </a:lnTo>
                <a:lnTo>
                  <a:pt x="105879" y="110807"/>
                </a:lnTo>
                <a:lnTo>
                  <a:pt x="128677" y="92633"/>
                </a:lnTo>
                <a:lnTo>
                  <a:pt x="40843" y="92633"/>
                </a:lnTo>
                <a:lnTo>
                  <a:pt x="40843" y="32766"/>
                </a:lnTo>
                <a:lnTo>
                  <a:pt x="133992" y="32766"/>
                </a:lnTo>
                <a:lnTo>
                  <a:pt x="132676" y="29159"/>
                </a:lnTo>
                <a:lnTo>
                  <a:pt x="101828" y="4406"/>
                </a:lnTo>
                <a:lnTo>
                  <a:pt x="73723" y="114"/>
                </a:lnTo>
                <a:lnTo>
                  <a:pt x="8686" y="0"/>
                </a:lnTo>
                <a:close/>
              </a:path>
              <a:path w="149225" h="212090">
                <a:moveTo>
                  <a:pt x="114403" y="124764"/>
                </a:moveTo>
                <a:lnTo>
                  <a:pt x="57924" y="124764"/>
                </a:lnTo>
                <a:lnTo>
                  <a:pt x="61747" y="125450"/>
                </a:lnTo>
                <a:lnTo>
                  <a:pt x="68389" y="128308"/>
                </a:lnTo>
                <a:lnTo>
                  <a:pt x="71285" y="130416"/>
                </a:lnTo>
                <a:lnTo>
                  <a:pt x="76326" y="135953"/>
                </a:lnTo>
                <a:lnTo>
                  <a:pt x="78663" y="139369"/>
                </a:lnTo>
                <a:lnTo>
                  <a:pt x="80708" y="143522"/>
                </a:lnTo>
                <a:lnTo>
                  <a:pt x="82791" y="147662"/>
                </a:lnTo>
                <a:lnTo>
                  <a:pt x="84899" y="152374"/>
                </a:lnTo>
                <a:lnTo>
                  <a:pt x="87071" y="157708"/>
                </a:lnTo>
                <a:lnTo>
                  <a:pt x="105105" y="204838"/>
                </a:lnTo>
                <a:lnTo>
                  <a:pt x="105577" y="206248"/>
                </a:lnTo>
                <a:lnTo>
                  <a:pt x="106044" y="207264"/>
                </a:lnTo>
                <a:lnTo>
                  <a:pt x="106641" y="208216"/>
                </a:lnTo>
                <a:lnTo>
                  <a:pt x="107289" y="209130"/>
                </a:lnTo>
                <a:lnTo>
                  <a:pt x="108330" y="209918"/>
                </a:lnTo>
                <a:lnTo>
                  <a:pt x="109854" y="210477"/>
                </a:lnTo>
                <a:lnTo>
                  <a:pt x="111340" y="211074"/>
                </a:lnTo>
                <a:lnTo>
                  <a:pt x="113385" y="211480"/>
                </a:lnTo>
                <a:lnTo>
                  <a:pt x="115976" y="211683"/>
                </a:lnTo>
                <a:lnTo>
                  <a:pt x="118567" y="211924"/>
                </a:lnTo>
                <a:lnTo>
                  <a:pt x="135648" y="211924"/>
                </a:lnTo>
                <a:lnTo>
                  <a:pt x="138645" y="211683"/>
                </a:lnTo>
                <a:lnTo>
                  <a:pt x="141655" y="211480"/>
                </a:lnTo>
                <a:lnTo>
                  <a:pt x="143989" y="211074"/>
                </a:lnTo>
                <a:lnTo>
                  <a:pt x="147027" y="210019"/>
                </a:lnTo>
                <a:lnTo>
                  <a:pt x="147980" y="209296"/>
                </a:lnTo>
                <a:lnTo>
                  <a:pt x="148399" y="208495"/>
                </a:lnTo>
                <a:lnTo>
                  <a:pt x="148831" y="207733"/>
                </a:lnTo>
                <a:lnTo>
                  <a:pt x="148929" y="207238"/>
                </a:lnTo>
                <a:lnTo>
                  <a:pt x="149034" y="204393"/>
                </a:lnTo>
                <a:lnTo>
                  <a:pt x="148780" y="202920"/>
                </a:lnTo>
                <a:lnTo>
                  <a:pt x="148234" y="201028"/>
                </a:lnTo>
                <a:lnTo>
                  <a:pt x="147739" y="199136"/>
                </a:lnTo>
                <a:lnTo>
                  <a:pt x="146723" y="196100"/>
                </a:lnTo>
                <a:lnTo>
                  <a:pt x="145173" y="191973"/>
                </a:lnTo>
                <a:lnTo>
                  <a:pt x="128219" y="150368"/>
                </a:lnTo>
                <a:lnTo>
                  <a:pt x="126276" y="145389"/>
                </a:lnTo>
                <a:lnTo>
                  <a:pt x="124244" y="140893"/>
                </a:lnTo>
                <a:lnTo>
                  <a:pt x="122186" y="136918"/>
                </a:lnTo>
                <a:lnTo>
                  <a:pt x="120078" y="132943"/>
                </a:lnTo>
                <a:lnTo>
                  <a:pt x="117906" y="129413"/>
                </a:lnTo>
                <a:lnTo>
                  <a:pt x="114403" y="124764"/>
                </a:lnTo>
                <a:close/>
              </a:path>
              <a:path w="149225" h="212090">
                <a:moveTo>
                  <a:pt x="133992" y="32766"/>
                </a:moveTo>
                <a:lnTo>
                  <a:pt x="63804" y="32766"/>
                </a:lnTo>
                <a:lnTo>
                  <a:pt x="67449" y="32943"/>
                </a:lnTo>
                <a:lnTo>
                  <a:pt x="72732" y="33578"/>
                </a:lnTo>
                <a:lnTo>
                  <a:pt x="96418" y="55308"/>
                </a:lnTo>
                <a:lnTo>
                  <a:pt x="96418" y="66865"/>
                </a:lnTo>
                <a:lnTo>
                  <a:pt x="67436" y="92633"/>
                </a:lnTo>
                <a:lnTo>
                  <a:pt x="128677" y="92633"/>
                </a:lnTo>
                <a:lnTo>
                  <a:pt x="138645" y="64973"/>
                </a:lnTo>
                <a:lnTo>
                  <a:pt x="138637" y="49479"/>
                </a:lnTo>
                <a:lnTo>
                  <a:pt x="137452" y="42087"/>
                </a:lnTo>
                <a:lnTo>
                  <a:pt x="135039" y="35636"/>
                </a:lnTo>
                <a:lnTo>
                  <a:pt x="133992" y="32766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72040" y="659485"/>
            <a:ext cx="185420" cy="213360"/>
          </a:xfrm>
          <a:custGeom>
            <a:avLst/>
            <a:gdLst/>
            <a:ahLst/>
            <a:cxnLst/>
            <a:rect l="l" t="t" r="r" b="b"/>
            <a:pathLst>
              <a:path w="185419" h="213359">
                <a:moveTo>
                  <a:pt x="101830" y="0"/>
                </a:moveTo>
                <a:lnTo>
                  <a:pt x="81320" y="0"/>
                </a:lnTo>
                <a:lnTo>
                  <a:pt x="78132" y="190"/>
                </a:lnTo>
                <a:lnTo>
                  <a:pt x="74932" y="342"/>
                </a:lnTo>
                <a:lnTo>
                  <a:pt x="72417" y="723"/>
                </a:lnTo>
                <a:lnTo>
                  <a:pt x="68785" y="1930"/>
                </a:lnTo>
                <a:lnTo>
                  <a:pt x="67477" y="2794"/>
                </a:lnTo>
                <a:lnTo>
                  <a:pt x="66606" y="4013"/>
                </a:lnTo>
                <a:lnTo>
                  <a:pt x="65800" y="5067"/>
                </a:lnTo>
                <a:lnTo>
                  <a:pt x="1272" y="199478"/>
                </a:lnTo>
                <a:lnTo>
                  <a:pt x="0" y="207543"/>
                </a:lnTo>
                <a:lnTo>
                  <a:pt x="243" y="208826"/>
                </a:lnTo>
                <a:lnTo>
                  <a:pt x="13311" y="212940"/>
                </a:lnTo>
                <a:lnTo>
                  <a:pt x="26100" y="212852"/>
                </a:lnTo>
                <a:lnTo>
                  <a:pt x="28831" y="212598"/>
                </a:lnTo>
                <a:lnTo>
                  <a:pt x="31587" y="212407"/>
                </a:lnTo>
                <a:lnTo>
                  <a:pt x="33707" y="211988"/>
                </a:lnTo>
                <a:lnTo>
                  <a:pt x="35181" y="211391"/>
                </a:lnTo>
                <a:lnTo>
                  <a:pt x="36705" y="210832"/>
                </a:lnTo>
                <a:lnTo>
                  <a:pt x="37784" y="209981"/>
                </a:lnTo>
                <a:lnTo>
                  <a:pt x="39130" y="207924"/>
                </a:lnTo>
                <a:lnTo>
                  <a:pt x="39689" y="206641"/>
                </a:lnTo>
                <a:lnTo>
                  <a:pt x="40186" y="204800"/>
                </a:lnTo>
                <a:lnTo>
                  <a:pt x="52821" y="163868"/>
                </a:lnTo>
                <a:lnTo>
                  <a:pt x="171953" y="163868"/>
                </a:lnTo>
                <a:lnTo>
                  <a:pt x="161009" y="130898"/>
                </a:lnTo>
                <a:lnTo>
                  <a:pt x="61838" y="130898"/>
                </a:lnTo>
                <a:lnTo>
                  <a:pt x="90248" y="41198"/>
                </a:lnTo>
                <a:lnTo>
                  <a:pt x="131233" y="41198"/>
                </a:lnTo>
                <a:lnTo>
                  <a:pt x="120512" y="8902"/>
                </a:lnTo>
                <a:lnTo>
                  <a:pt x="119902" y="6832"/>
                </a:lnTo>
                <a:lnTo>
                  <a:pt x="109095" y="342"/>
                </a:lnTo>
                <a:lnTo>
                  <a:pt x="101830" y="0"/>
                </a:lnTo>
                <a:close/>
              </a:path>
              <a:path w="185419" h="213359">
                <a:moveTo>
                  <a:pt x="171953" y="163868"/>
                </a:moveTo>
                <a:lnTo>
                  <a:pt x="128284" y="163868"/>
                </a:lnTo>
                <a:lnTo>
                  <a:pt x="141882" y="206641"/>
                </a:lnTo>
                <a:lnTo>
                  <a:pt x="142191" y="207670"/>
                </a:lnTo>
                <a:lnTo>
                  <a:pt x="170766" y="212940"/>
                </a:lnTo>
                <a:lnTo>
                  <a:pt x="174741" y="212801"/>
                </a:lnTo>
                <a:lnTo>
                  <a:pt x="180558" y="212255"/>
                </a:lnTo>
                <a:lnTo>
                  <a:pt x="182564" y="211543"/>
                </a:lnTo>
                <a:lnTo>
                  <a:pt x="184863" y="209283"/>
                </a:lnTo>
                <a:lnTo>
                  <a:pt x="185180" y="207924"/>
                </a:lnTo>
                <a:lnTo>
                  <a:pt x="185077" y="206273"/>
                </a:lnTo>
                <a:lnTo>
                  <a:pt x="184867" y="204800"/>
                </a:lnTo>
                <a:lnTo>
                  <a:pt x="184647" y="203009"/>
                </a:lnTo>
                <a:lnTo>
                  <a:pt x="183872" y="199910"/>
                </a:lnTo>
                <a:lnTo>
                  <a:pt x="182615" y="195986"/>
                </a:lnTo>
                <a:lnTo>
                  <a:pt x="171953" y="163868"/>
                </a:lnTo>
                <a:close/>
              </a:path>
              <a:path w="185419" h="213359">
                <a:moveTo>
                  <a:pt x="131233" y="41198"/>
                </a:moveTo>
                <a:lnTo>
                  <a:pt x="90400" y="41198"/>
                </a:lnTo>
                <a:lnTo>
                  <a:pt x="118836" y="130898"/>
                </a:lnTo>
                <a:lnTo>
                  <a:pt x="161009" y="130898"/>
                </a:lnTo>
                <a:lnTo>
                  <a:pt x="131233" y="41198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82761" y="659409"/>
            <a:ext cx="41275" cy="213360"/>
          </a:xfrm>
          <a:custGeom>
            <a:avLst/>
            <a:gdLst/>
            <a:ahLst/>
            <a:cxnLst/>
            <a:rect l="l" t="t" r="r" b="b"/>
            <a:pathLst>
              <a:path w="41275" h="213359">
                <a:moveTo>
                  <a:pt x="24510" y="0"/>
                </a:moveTo>
                <a:lnTo>
                  <a:pt x="16522" y="0"/>
                </a:lnTo>
                <a:lnTo>
                  <a:pt x="13258" y="165"/>
                </a:lnTo>
                <a:lnTo>
                  <a:pt x="0" y="5765"/>
                </a:lnTo>
                <a:lnTo>
                  <a:pt x="0" y="207251"/>
                </a:lnTo>
                <a:lnTo>
                  <a:pt x="330" y="208229"/>
                </a:lnTo>
                <a:lnTo>
                  <a:pt x="1676" y="209981"/>
                </a:lnTo>
                <a:lnTo>
                  <a:pt x="2768" y="210667"/>
                </a:lnTo>
                <a:lnTo>
                  <a:pt x="4330" y="211201"/>
                </a:lnTo>
                <a:lnTo>
                  <a:pt x="5880" y="211772"/>
                </a:lnTo>
                <a:lnTo>
                  <a:pt x="7988" y="212217"/>
                </a:lnTo>
                <a:lnTo>
                  <a:pt x="10617" y="212559"/>
                </a:lnTo>
                <a:lnTo>
                  <a:pt x="13246" y="212852"/>
                </a:lnTo>
                <a:lnTo>
                  <a:pt x="16522" y="213017"/>
                </a:lnTo>
                <a:lnTo>
                  <a:pt x="24510" y="213017"/>
                </a:lnTo>
                <a:lnTo>
                  <a:pt x="36626" y="211201"/>
                </a:lnTo>
                <a:lnTo>
                  <a:pt x="38188" y="210667"/>
                </a:lnTo>
                <a:lnTo>
                  <a:pt x="39319" y="209981"/>
                </a:lnTo>
                <a:lnTo>
                  <a:pt x="40627" y="208229"/>
                </a:lnTo>
                <a:lnTo>
                  <a:pt x="40970" y="207251"/>
                </a:lnTo>
                <a:lnTo>
                  <a:pt x="40970" y="5765"/>
                </a:lnTo>
                <a:lnTo>
                  <a:pt x="27838" y="165"/>
                </a:lnTo>
                <a:lnTo>
                  <a:pt x="2451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67533" y="659752"/>
            <a:ext cx="165735" cy="212725"/>
          </a:xfrm>
          <a:custGeom>
            <a:avLst/>
            <a:gdLst/>
            <a:ahLst/>
            <a:cxnLst/>
            <a:rect l="l" t="t" r="r" b="b"/>
            <a:pathLst>
              <a:path w="165735" h="212725">
                <a:moveTo>
                  <a:pt x="40563" y="660"/>
                </a:moveTo>
                <a:lnTo>
                  <a:pt x="10617" y="660"/>
                </a:lnTo>
                <a:lnTo>
                  <a:pt x="7112" y="1930"/>
                </a:lnTo>
                <a:lnTo>
                  <a:pt x="4292" y="4483"/>
                </a:lnTo>
                <a:lnTo>
                  <a:pt x="1409" y="7048"/>
                </a:lnTo>
                <a:lnTo>
                  <a:pt x="0" y="10883"/>
                </a:lnTo>
                <a:lnTo>
                  <a:pt x="50" y="206971"/>
                </a:lnTo>
                <a:lnTo>
                  <a:pt x="215" y="207721"/>
                </a:lnTo>
                <a:lnTo>
                  <a:pt x="1295" y="209473"/>
                </a:lnTo>
                <a:lnTo>
                  <a:pt x="2209" y="210210"/>
                </a:lnTo>
                <a:lnTo>
                  <a:pt x="3594" y="210794"/>
                </a:lnTo>
                <a:lnTo>
                  <a:pt x="4914" y="211404"/>
                </a:lnTo>
                <a:lnTo>
                  <a:pt x="6769" y="211874"/>
                </a:lnTo>
                <a:lnTo>
                  <a:pt x="9182" y="212216"/>
                </a:lnTo>
                <a:lnTo>
                  <a:pt x="11531" y="212509"/>
                </a:lnTo>
                <a:lnTo>
                  <a:pt x="14541" y="212686"/>
                </a:lnTo>
                <a:lnTo>
                  <a:pt x="21882" y="212686"/>
                </a:lnTo>
                <a:lnTo>
                  <a:pt x="32981" y="210794"/>
                </a:lnTo>
                <a:lnTo>
                  <a:pt x="34404" y="210210"/>
                </a:lnTo>
                <a:lnTo>
                  <a:pt x="35369" y="209473"/>
                </a:lnTo>
                <a:lnTo>
                  <a:pt x="35953" y="208610"/>
                </a:lnTo>
                <a:lnTo>
                  <a:pt x="36487" y="207721"/>
                </a:lnTo>
                <a:lnTo>
                  <a:pt x="36730" y="206971"/>
                </a:lnTo>
                <a:lnTo>
                  <a:pt x="36728" y="78968"/>
                </a:lnTo>
                <a:lnTo>
                  <a:pt x="36271" y="63423"/>
                </a:lnTo>
                <a:lnTo>
                  <a:pt x="35966" y="55625"/>
                </a:lnTo>
                <a:lnTo>
                  <a:pt x="35547" y="47790"/>
                </a:lnTo>
                <a:lnTo>
                  <a:pt x="78231" y="47790"/>
                </a:lnTo>
                <a:lnTo>
                  <a:pt x="65493" y="22682"/>
                </a:lnTo>
                <a:lnTo>
                  <a:pt x="63563" y="18427"/>
                </a:lnTo>
                <a:lnTo>
                  <a:pt x="61645" y="14884"/>
                </a:lnTo>
                <a:lnTo>
                  <a:pt x="46596" y="1727"/>
                </a:lnTo>
                <a:lnTo>
                  <a:pt x="43903" y="1003"/>
                </a:lnTo>
                <a:lnTo>
                  <a:pt x="40563" y="660"/>
                </a:lnTo>
                <a:close/>
              </a:path>
              <a:path w="165735" h="212725">
                <a:moveTo>
                  <a:pt x="78231" y="47790"/>
                </a:moveTo>
                <a:lnTo>
                  <a:pt x="35852" y="47790"/>
                </a:lnTo>
                <a:lnTo>
                  <a:pt x="38239" y="54216"/>
                </a:lnTo>
                <a:lnTo>
                  <a:pt x="40919" y="60807"/>
                </a:lnTo>
                <a:lnTo>
                  <a:pt x="43942" y="67602"/>
                </a:lnTo>
                <a:lnTo>
                  <a:pt x="46926" y="74409"/>
                </a:lnTo>
                <a:lnTo>
                  <a:pt x="49872" y="80721"/>
                </a:lnTo>
                <a:lnTo>
                  <a:pt x="52793" y="86613"/>
                </a:lnTo>
                <a:lnTo>
                  <a:pt x="102781" y="185292"/>
                </a:lnTo>
                <a:lnTo>
                  <a:pt x="105359" y="190753"/>
                </a:lnTo>
                <a:lnTo>
                  <a:pt x="123507" y="210870"/>
                </a:lnTo>
                <a:lnTo>
                  <a:pt x="126123" y="211658"/>
                </a:lnTo>
                <a:lnTo>
                  <a:pt x="129298" y="212026"/>
                </a:lnTo>
                <a:lnTo>
                  <a:pt x="152222" y="212026"/>
                </a:lnTo>
                <a:lnTo>
                  <a:pt x="165646" y="199212"/>
                </a:lnTo>
                <a:lnTo>
                  <a:pt x="165646" y="153479"/>
                </a:lnTo>
                <a:lnTo>
                  <a:pt x="129667" y="153479"/>
                </a:lnTo>
                <a:lnTo>
                  <a:pt x="127749" y="149136"/>
                </a:lnTo>
                <a:lnTo>
                  <a:pt x="125844" y="144741"/>
                </a:lnTo>
                <a:lnTo>
                  <a:pt x="119888" y="131673"/>
                </a:lnTo>
                <a:lnTo>
                  <a:pt x="117868" y="127139"/>
                </a:lnTo>
                <a:lnTo>
                  <a:pt x="115785" y="122631"/>
                </a:lnTo>
                <a:lnTo>
                  <a:pt x="113626" y="118109"/>
                </a:lnTo>
                <a:lnTo>
                  <a:pt x="111417" y="113601"/>
                </a:lnTo>
                <a:lnTo>
                  <a:pt x="109143" y="109080"/>
                </a:lnTo>
                <a:lnTo>
                  <a:pt x="106934" y="104495"/>
                </a:lnTo>
                <a:lnTo>
                  <a:pt x="104635" y="99834"/>
                </a:lnTo>
                <a:lnTo>
                  <a:pt x="78231" y="47790"/>
                </a:lnTo>
                <a:close/>
              </a:path>
              <a:path w="165735" h="212725">
                <a:moveTo>
                  <a:pt x="151320" y="0"/>
                </a:moveTo>
                <a:lnTo>
                  <a:pt x="144068" y="0"/>
                </a:lnTo>
                <a:lnTo>
                  <a:pt x="141008" y="139"/>
                </a:lnTo>
                <a:lnTo>
                  <a:pt x="128854" y="5930"/>
                </a:lnTo>
                <a:lnTo>
                  <a:pt x="128933" y="122631"/>
                </a:lnTo>
                <a:lnTo>
                  <a:pt x="129132" y="131673"/>
                </a:lnTo>
                <a:lnTo>
                  <a:pt x="129247" y="137921"/>
                </a:lnTo>
                <a:lnTo>
                  <a:pt x="129781" y="153479"/>
                </a:lnTo>
                <a:lnTo>
                  <a:pt x="165646" y="153479"/>
                </a:lnTo>
                <a:lnTo>
                  <a:pt x="165646" y="5930"/>
                </a:lnTo>
                <a:lnTo>
                  <a:pt x="165404" y="4952"/>
                </a:lnTo>
                <a:lnTo>
                  <a:pt x="154279" y="139"/>
                </a:lnTo>
                <a:lnTo>
                  <a:pt x="15132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37665" y="950823"/>
            <a:ext cx="62230" cy="88265"/>
          </a:xfrm>
          <a:custGeom>
            <a:avLst/>
            <a:gdLst/>
            <a:ahLst/>
            <a:cxnLst/>
            <a:rect l="l" t="t" r="r" b="b"/>
            <a:pathLst>
              <a:path w="62230" h="88265">
                <a:moveTo>
                  <a:pt x="62166" y="0"/>
                </a:moveTo>
                <a:lnTo>
                  <a:pt x="15849" y="0"/>
                </a:lnTo>
                <a:lnTo>
                  <a:pt x="0" y="87680"/>
                </a:lnTo>
                <a:lnTo>
                  <a:pt x="48171" y="87680"/>
                </a:lnTo>
                <a:lnTo>
                  <a:pt x="50520" y="74815"/>
                </a:lnTo>
                <a:lnTo>
                  <a:pt x="16840" y="74815"/>
                </a:lnTo>
                <a:lnTo>
                  <a:pt x="21551" y="48653"/>
                </a:lnTo>
                <a:lnTo>
                  <a:pt x="51511" y="48653"/>
                </a:lnTo>
                <a:lnTo>
                  <a:pt x="53873" y="35902"/>
                </a:lnTo>
                <a:lnTo>
                  <a:pt x="23774" y="35902"/>
                </a:lnTo>
                <a:lnTo>
                  <a:pt x="27990" y="12877"/>
                </a:lnTo>
                <a:lnTo>
                  <a:pt x="59804" y="12877"/>
                </a:lnTo>
                <a:lnTo>
                  <a:pt x="6216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3365" y="973721"/>
            <a:ext cx="93345" cy="64769"/>
          </a:xfrm>
          <a:custGeom>
            <a:avLst/>
            <a:gdLst/>
            <a:ahLst/>
            <a:cxnLst/>
            <a:rect l="l" t="t" r="r" b="b"/>
            <a:pathLst>
              <a:path w="93344" h="64769">
                <a:moveTo>
                  <a:pt x="23152" y="1435"/>
                </a:moveTo>
                <a:lnTo>
                  <a:pt x="10642" y="1435"/>
                </a:lnTo>
                <a:lnTo>
                  <a:pt x="9906" y="6896"/>
                </a:lnTo>
                <a:lnTo>
                  <a:pt x="9042" y="13538"/>
                </a:lnTo>
                <a:lnTo>
                  <a:pt x="7670" y="21069"/>
                </a:lnTo>
                <a:lnTo>
                  <a:pt x="0" y="64782"/>
                </a:lnTo>
                <a:lnTo>
                  <a:pt x="13995" y="64782"/>
                </a:lnTo>
                <a:lnTo>
                  <a:pt x="19189" y="34861"/>
                </a:lnTo>
                <a:lnTo>
                  <a:pt x="21786" y="25912"/>
                </a:lnTo>
                <a:lnTo>
                  <a:pt x="25822" y="18780"/>
                </a:lnTo>
                <a:lnTo>
                  <a:pt x="30691" y="14062"/>
                </a:lnTo>
                <a:lnTo>
                  <a:pt x="35408" y="12484"/>
                </a:lnTo>
                <a:lnTo>
                  <a:pt x="21793" y="12484"/>
                </a:lnTo>
                <a:lnTo>
                  <a:pt x="23152" y="1435"/>
                </a:lnTo>
                <a:close/>
              </a:path>
              <a:path w="93344" h="64769">
                <a:moveTo>
                  <a:pt x="57165" y="12357"/>
                </a:moveTo>
                <a:lnTo>
                  <a:pt x="41732" y="12357"/>
                </a:lnTo>
                <a:lnTo>
                  <a:pt x="43091" y="16776"/>
                </a:lnTo>
                <a:lnTo>
                  <a:pt x="43015" y="24320"/>
                </a:lnTo>
                <a:lnTo>
                  <a:pt x="42354" y="28867"/>
                </a:lnTo>
                <a:lnTo>
                  <a:pt x="35788" y="64782"/>
                </a:lnTo>
                <a:lnTo>
                  <a:pt x="49784" y="64782"/>
                </a:lnTo>
                <a:lnTo>
                  <a:pt x="57711" y="25365"/>
                </a:lnTo>
                <a:lnTo>
                  <a:pt x="69381" y="13004"/>
                </a:lnTo>
                <a:lnTo>
                  <a:pt x="57213" y="13004"/>
                </a:lnTo>
                <a:lnTo>
                  <a:pt x="57165" y="12357"/>
                </a:lnTo>
                <a:close/>
              </a:path>
              <a:path w="93344" h="64769">
                <a:moveTo>
                  <a:pt x="93256" y="12357"/>
                </a:moveTo>
                <a:lnTo>
                  <a:pt x="76657" y="12357"/>
                </a:lnTo>
                <a:lnTo>
                  <a:pt x="78765" y="16001"/>
                </a:lnTo>
                <a:lnTo>
                  <a:pt x="78716" y="24320"/>
                </a:lnTo>
                <a:lnTo>
                  <a:pt x="78384" y="26923"/>
                </a:lnTo>
                <a:lnTo>
                  <a:pt x="77889" y="29400"/>
                </a:lnTo>
                <a:lnTo>
                  <a:pt x="71704" y="64782"/>
                </a:lnTo>
                <a:lnTo>
                  <a:pt x="85699" y="64782"/>
                </a:lnTo>
                <a:lnTo>
                  <a:pt x="92252" y="27698"/>
                </a:lnTo>
                <a:lnTo>
                  <a:pt x="92748" y="24320"/>
                </a:lnTo>
                <a:lnTo>
                  <a:pt x="93256" y="19646"/>
                </a:lnTo>
                <a:lnTo>
                  <a:pt x="93256" y="12357"/>
                </a:lnTo>
                <a:close/>
              </a:path>
              <a:path w="93344" h="64769">
                <a:moveTo>
                  <a:pt x="86817" y="0"/>
                </a:moveTo>
                <a:lnTo>
                  <a:pt x="70218" y="126"/>
                </a:lnTo>
                <a:lnTo>
                  <a:pt x="62661" y="4419"/>
                </a:lnTo>
                <a:lnTo>
                  <a:pt x="57213" y="13004"/>
                </a:lnTo>
                <a:lnTo>
                  <a:pt x="69381" y="13004"/>
                </a:lnTo>
                <a:lnTo>
                  <a:pt x="71462" y="12357"/>
                </a:lnTo>
                <a:lnTo>
                  <a:pt x="93256" y="12357"/>
                </a:lnTo>
                <a:lnTo>
                  <a:pt x="93256" y="5587"/>
                </a:lnTo>
                <a:lnTo>
                  <a:pt x="86817" y="0"/>
                </a:lnTo>
                <a:close/>
              </a:path>
              <a:path w="93344" h="64769">
                <a:moveTo>
                  <a:pt x="52514" y="0"/>
                </a:moveTo>
                <a:lnTo>
                  <a:pt x="35166" y="0"/>
                </a:lnTo>
                <a:lnTo>
                  <a:pt x="27622" y="4025"/>
                </a:lnTo>
                <a:lnTo>
                  <a:pt x="22047" y="12484"/>
                </a:lnTo>
                <a:lnTo>
                  <a:pt x="35408" y="12484"/>
                </a:lnTo>
                <a:lnTo>
                  <a:pt x="35788" y="12357"/>
                </a:lnTo>
                <a:lnTo>
                  <a:pt x="57165" y="12357"/>
                </a:lnTo>
                <a:lnTo>
                  <a:pt x="56718" y="6362"/>
                </a:lnTo>
                <a:lnTo>
                  <a:pt x="52514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44751" y="973721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5">
                <a:moveTo>
                  <a:pt x="28346" y="1168"/>
                </a:moveTo>
                <a:lnTo>
                  <a:pt x="15354" y="1168"/>
                </a:lnTo>
                <a:lnTo>
                  <a:pt x="13131" y="17437"/>
                </a:lnTo>
                <a:lnTo>
                  <a:pt x="11887" y="24968"/>
                </a:lnTo>
                <a:lnTo>
                  <a:pt x="0" y="90538"/>
                </a:lnTo>
                <a:lnTo>
                  <a:pt x="14363" y="90538"/>
                </a:lnTo>
                <a:lnTo>
                  <a:pt x="19316" y="63487"/>
                </a:lnTo>
                <a:lnTo>
                  <a:pt x="42423" y="63487"/>
                </a:lnTo>
                <a:lnTo>
                  <a:pt x="45721" y="62657"/>
                </a:lnTo>
                <a:lnTo>
                  <a:pt x="55224" y="54508"/>
                </a:lnTo>
                <a:lnTo>
                  <a:pt x="27114" y="54508"/>
                </a:lnTo>
                <a:lnTo>
                  <a:pt x="23888" y="53340"/>
                </a:lnTo>
                <a:lnTo>
                  <a:pt x="36472" y="13930"/>
                </a:lnTo>
                <a:lnTo>
                  <a:pt x="41973" y="12357"/>
                </a:lnTo>
                <a:lnTo>
                  <a:pt x="64465" y="12357"/>
                </a:lnTo>
                <a:lnTo>
                  <a:pt x="64216" y="11823"/>
                </a:lnTo>
                <a:lnTo>
                  <a:pt x="27000" y="11823"/>
                </a:lnTo>
                <a:lnTo>
                  <a:pt x="28346" y="1168"/>
                </a:lnTo>
                <a:close/>
              </a:path>
              <a:path w="66675" h="90805">
                <a:moveTo>
                  <a:pt x="42423" y="63487"/>
                </a:moveTo>
                <a:lnTo>
                  <a:pt x="19570" y="63487"/>
                </a:lnTo>
                <a:lnTo>
                  <a:pt x="21666" y="64782"/>
                </a:lnTo>
                <a:lnTo>
                  <a:pt x="25996" y="66217"/>
                </a:lnTo>
                <a:lnTo>
                  <a:pt x="31572" y="66217"/>
                </a:lnTo>
                <a:lnTo>
                  <a:pt x="42423" y="63487"/>
                </a:lnTo>
                <a:close/>
              </a:path>
              <a:path w="66675" h="90805">
                <a:moveTo>
                  <a:pt x="64465" y="12357"/>
                </a:moveTo>
                <a:lnTo>
                  <a:pt x="49161" y="12357"/>
                </a:lnTo>
                <a:lnTo>
                  <a:pt x="51382" y="18502"/>
                </a:lnTo>
                <a:lnTo>
                  <a:pt x="51452" y="24968"/>
                </a:lnTo>
                <a:lnTo>
                  <a:pt x="49922" y="35289"/>
                </a:lnTo>
                <a:lnTo>
                  <a:pt x="45581" y="44908"/>
                </a:lnTo>
                <a:lnTo>
                  <a:pt x="39129" y="51843"/>
                </a:lnTo>
                <a:lnTo>
                  <a:pt x="31203" y="54508"/>
                </a:lnTo>
                <a:lnTo>
                  <a:pt x="55224" y="54508"/>
                </a:lnTo>
                <a:lnTo>
                  <a:pt x="56802" y="53155"/>
                </a:lnTo>
                <a:lnTo>
                  <a:pt x="64028" y="39482"/>
                </a:lnTo>
                <a:lnTo>
                  <a:pt x="66611" y="23406"/>
                </a:lnTo>
                <a:lnTo>
                  <a:pt x="65479" y="14535"/>
                </a:lnTo>
                <a:lnTo>
                  <a:pt x="64465" y="12357"/>
                </a:lnTo>
                <a:close/>
              </a:path>
              <a:path w="66675" h="90805">
                <a:moveTo>
                  <a:pt x="47536" y="0"/>
                </a:moveTo>
                <a:lnTo>
                  <a:pt x="39878" y="114"/>
                </a:lnTo>
                <a:lnTo>
                  <a:pt x="32321" y="4419"/>
                </a:lnTo>
                <a:lnTo>
                  <a:pt x="27228" y="11823"/>
                </a:lnTo>
                <a:lnTo>
                  <a:pt x="64216" y="11823"/>
                </a:lnTo>
                <a:lnTo>
                  <a:pt x="62002" y="7069"/>
                </a:lnTo>
                <a:lnTo>
                  <a:pt x="56061" y="1919"/>
                </a:lnTo>
                <a:lnTo>
                  <a:pt x="4753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44091" y="973721"/>
            <a:ext cx="59690" cy="66675"/>
          </a:xfrm>
          <a:custGeom>
            <a:avLst/>
            <a:gdLst/>
            <a:ahLst/>
            <a:cxnLst/>
            <a:rect l="l" t="t" r="r" b="b"/>
            <a:pathLst>
              <a:path w="59689" h="66675">
                <a:moveTo>
                  <a:pt x="34785" y="0"/>
                </a:moveTo>
                <a:lnTo>
                  <a:pt x="20675" y="3240"/>
                </a:lnTo>
                <a:lnTo>
                  <a:pt x="9682" y="11979"/>
                </a:lnTo>
                <a:lnTo>
                  <a:pt x="2543" y="24742"/>
                </a:lnTo>
                <a:lnTo>
                  <a:pt x="0" y="40055"/>
                </a:lnTo>
                <a:lnTo>
                  <a:pt x="1706" y="50506"/>
                </a:lnTo>
                <a:lnTo>
                  <a:pt x="6602" y="58788"/>
                </a:lnTo>
                <a:lnTo>
                  <a:pt x="14353" y="64240"/>
                </a:lnTo>
                <a:lnTo>
                  <a:pt x="24625" y="66205"/>
                </a:lnTo>
                <a:lnTo>
                  <a:pt x="38738" y="62982"/>
                </a:lnTo>
                <a:lnTo>
                  <a:pt x="49442" y="54508"/>
                </a:lnTo>
                <a:lnTo>
                  <a:pt x="19189" y="54508"/>
                </a:lnTo>
                <a:lnTo>
                  <a:pt x="14846" y="48386"/>
                </a:lnTo>
                <a:lnTo>
                  <a:pt x="14846" y="39662"/>
                </a:lnTo>
                <a:lnTo>
                  <a:pt x="16071" y="30299"/>
                </a:lnTo>
                <a:lnTo>
                  <a:pt x="19631" y="21240"/>
                </a:lnTo>
                <a:lnTo>
                  <a:pt x="25347" y="14401"/>
                </a:lnTo>
                <a:lnTo>
                  <a:pt x="33045" y="11696"/>
                </a:lnTo>
                <a:lnTo>
                  <a:pt x="55353" y="11696"/>
                </a:lnTo>
                <a:lnTo>
                  <a:pt x="53197" y="7848"/>
                </a:lnTo>
                <a:lnTo>
                  <a:pt x="45484" y="2126"/>
                </a:lnTo>
                <a:lnTo>
                  <a:pt x="34785" y="0"/>
                </a:lnTo>
                <a:close/>
              </a:path>
              <a:path w="59689" h="66675">
                <a:moveTo>
                  <a:pt x="55353" y="11696"/>
                </a:moveTo>
                <a:lnTo>
                  <a:pt x="41719" y="11696"/>
                </a:lnTo>
                <a:lnTo>
                  <a:pt x="44564" y="19761"/>
                </a:lnTo>
                <a:lnTo>
                  <a:pt x="44564" y="26263"/>
                </a:lnTo>
                <a:lnTo>
                  <a:pt x="43274" y="36002"/>
                </a:lnTo>
                <a:lnTo>
                  <a:pt x="39630" y="45119"/>
                </a:lnTo>
                <a:lnTo>
                  <a:pt x="33966" y="51870"/>
                </a:lnTo>
                <a:lnTo>
                  <a:pt x="26619" y="54508"/>
                </a:lnTo>
                <a:lnTo>
                  <a:pt x="49442" y="54508"/>
                </a:lnTo>
                <a:lnTo>
                  <a:pt x="49741" y="54271"/>
                </a:lnTo>
                <a:lnTo>
                  <a:pt x="56888" y="41510"/>
                </a:lnTo>
                <a:lnTo>
                  <a:pt x="59436" y="26136"/>
                </a:lnTo>
                <a:lnTo>
                  <a:pt x="57866" y="16180"/>
                </a:lnTo>
                <a:lnTo>
                  <a:pt x="55353" y="11696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38083" y="975144"/>
            <a:ext cx="86360" cy="63500"/>
          </a:xfrm>
          <a:custGeom>
            <a:avLst/>
            <a:gdLst/>
            <a:ahLst/>
            <a:cxnLst/>
            <a:rect l="l" t="t" r="r" b="b"/>
            <a:pathLst>
              <a:path w="86360" h="63500">
                <a:moveTo>
                  <a:pt x="14363" y="0"/>
                </a:moveTo>
                <a:lnTo>
                  <a:pt x="0" y="0"/>
                </a:lnTo>
                <a:lnTo>
                  <a:pt x="5562" y="63347"/>
                </a:lnTo>
                <a:lnTo>
                  <a:pt x="19075" y="63347"/>
                </a:lnTo>
                <a:lnTo>
                  <a:pt x="25661" y="49568"/>
                </a:lnTo>
                <a:lnTo>
                  <a:pt x="15227" y="49568"/>
                </a:lnTo>
                <a:lnTo>
                  <a:pt x="15595" y="43319"/>
                </a:lnTo>
                <a:lnTo>
                  <a:pt x="15735" y="38239"/>
                </a:lnTo>
                <a:lnTo>
                  <a:pt x="14363" y="0"/>
                </a:lnTo>
                <a:close/>
              </a:path>
              <a:path w="86360" h="63500">
                <a:moveTo>
                  <a:pt x="50530" y="17043"/>
                </a:moveTo>
                <a:lnTo>
                  <a:pt x="39878" y="17043"/>
                </a:lnTo>
                <a:lnTo>
                  <a:pt x="39796" y="24714"/>
                </a:lnTo>
                <a:lnTo>
                  <a:pt x="39998" y="29400"/>
                </a:lnTo>
                <a:lnTo>
                  <a:pt x="40487" y="35775"/>
                </a:lnTo>
                <a:lnTo>
                  <a:pt x="43218" y="63347"/>
                </a:lnTo>
                <a:lnTo>
                  <a:pt x="56718" y="63347"/>
                </a:lnTo>
                <a:lnTo>
                  <a:pt x="63154" y="49568"/>
                </a:lnTo>
                <a:lnTo>
                  <a:pt x="52260" y="49568"/>
                </a:lnTo>
                <a:lnTo>
                  <a:pt x="52357" y="43319"/>
                </a:lnTo>
                <a:lnTo>
                  <a:pt x="52094" y="37731"/>
                </a:lnTo>
                <a:lnTo>
                  <a:pt x="51638" y="30835"/>
                </a:lnTo>
                <a:lnTo>
                  <a:pt x="50530" y="17043"/>
                </a:lnTo>
                <a:close/>
              </a:path>
              <a:path w="86360" h="63500">
                <a:moveTo>
                  <a:pt x="49161" y="0"/>
                </a:moveTo>
                <a:lnTo>
                  <a:pt x="37147" y="0"/>
                </a:lnTo>
                <a:lnTo>
                  <a:pt x="22529" y="31737"/>
                </a:lnTo>
                <a:lnTo>
                  <a:pt x="17335" y="43967"/>
                </a:lnTo>
                <a:lnTo>
                  <a:pt x="15481" y="49568"/>
                </a:lnTo>
                <a:lnTo>
                  <a:pt x="25661" y="49568"/>
                </a:lnTo>
                <a:lnTo>
                  <a:pt x="32562" y="35128"/>
                </a:lnTo>
                <a:lnTo>
                  <a:pt x="35039" y="29400"/>
                </a:lnTo>
                <a:lnTo>
                  <a:pt x="36664" y="24714"/>
                </a:lnTo>
                <a:lnTo>
                  <a:pt x="39636" y="17043"/>
                </a:lnTo>
                <a:lnTo>
                  <a:pt x="50530" y="17043"/>
                </a:lnTo>
                <a:lnTo>
                  <a:pt x="49161" y="0"/>
                </a:lnTo>
                <a:close/>
              </a:path>
              <a:path w="86360" h="63500">
                <a:moveTo>
                  <a:pt x="86309" y="0"/>
                </a:moveTo>
                <a:lnTo>
                  <a:pt x="71704" y="0"/>
                </a:lnTo>
                <a:lnTo>
                  <a:pt x="58686" y="30949"/>
                </a:lnTo>
                <a:lnTo>
                  <a:pt x="56222" y="37731"/>
                </a:lnTo>
                <a:lnTo>
                  <a:pt x="54368" y="43446"/>
                </a:lnTo>
                <a:lnTo>
                  <a:pt x="52514" y="49568"/>
                </a:lnTo>
                <a:lnTo>
                  <a:pt x="63154" y="49568"/>
                </a:lnTo>
                <a:lnTo>
                  <a:pt x="863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47811" y="973721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6" y="58885"/>
                </a:lnTo>
                <a:lnTo>
                  <a:pt x="13849" y="64289"/>
                </a:lnTo>
                <a:lnTo>
                  <a:pt x="24777" y="66217"/>
                </a:lnTo>
                <a:lnTo>
                  <a:pt x="32080" y="66217"/>
                </a:lnTo>
                <a:lnTo>
                  <a:pt x="40131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28" y="54241"/>
                </a:lnTo>
                <a:lnTo>
                  <a:pt x="18084" y="52031"/>
                </a:lnTo>
                <a:lnTo>
                  <a:pt x="14376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3" y="50088"/>
                </a:moveTo>
                <a:lnTo>
                  <a:pt x="40373" y="52425"/>
                </a:lnTo>
                <a:lnTo>
                  <a:pt x="34924" y="54241"/>
                </a:lnTo>
                <a:lnTo>
                  <a:pt x="45219" y="54241"/>
                </a:lnTo>
                <a:lnTo>
                  <a:pt x="44703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30679" y="973721"/>
            <a:ext cx="43815" cy="64769"/>
          </a:xfrm>
          <a:custGeom>
            <a:avLst/>
            <a:gdLst/>
            <a:ahLst/>
            <a:cxnLst/>
            <a:rect l="l" t="t" r="r" b="b"/>
            <a:pathLst>
              <a:path w="43814" h="64769">
                <a:moveTo>
                  <a:pt x="22656" y="1435"/>
                </a:moveTo>
                <a:lnTo>
                  <a:pt x="10160" y="1435"/>
                </a:lnTo>
                <a:lnTo>
                  <a:pt x="9537" y="7023"/>
                </a:lnTo>
                <a:lnTo>
                  <a:pt x="8661" y="16776"/>
                </a:lnTo>
                <a:lnTo>
                  <a:pt x="0" y="64782"/>
                </a:lnTo>
                <a:lnTo>
                  <a:pt x="14363" y="64782"/>
                </a:lnTo>
                <a:lnTo>
                  <a:pt x="18935" y="39281"/>
                </a:lnTo>
                <a:lnTo>
                  <a:pt x="21487" y="29755"/>
                </a:lnTo>
                <a:lnTo>
                  <a:pt x="25569" y="21985"/>
                </a:lnTo>
                <a:lnTo>
                  <a:pt x="31135" y="16751"/>
                </a:lnTo>
                <a:lnTo>
                  <a:pt x="38138" y="14833"/>
                </a:lnTo>
                <a:lnTo>
                  <a:pt x="40890" y="14833"/>
                </a:lnTo>
                <a:lnTo>
                  <a:pt x="40917" y="14693"/>
                </a:lnTo>
                <a:lnTo>
                  <a:pt x="21297" y="14693"/>
                </a:lnTo>
                <a:lnTo>
                  <a:pt x="21907" y="10147"/>
                </a:lnTo>
                <a:lnTo>
                  <a:pt x="22656" y="1435"/>
                </a:lnTo>
                <a:close/>
              </a:path>
              <a:path w="43814" h="64769">
                <a:moveTo>
                  <a:pt x="40890" y="14833"/>
                </a:moveTo>
                <a:lnTo>
                  <a:pt x="38138" y="14833"/>
                </a:lnTo>
                <a:lnTo>
                  <a:pt x="40868" y="14947"/>
                </a:lnTo>
                <a:close/>
              </a:path>
              <a:path w="43814" h="64769">
                <a:moveTo>
                  <a:pt x="32321" y="0"/>
                </a:moveTo>
                <a:lnTo>
                  <a:pt x="25755" y="6248"/>
                </a:lnTo>
                <a:lnTo>
                  <a:pt x="21678" y="14693"/>
                </a:lnTo>
                <a:lnTo>
                  <a:pt x="40917" y="14693"/>
                </a:lnTo>
                <a:lnTo>
                  <a:pt x="43713" y="126"/>
                </a:lnTo>
                <a:lnTo>
                  <a:pt x="3232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98421" y="948867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95" y="26288"/>
                </a:moveTo>
                <a:lnTo>
                  <a:pt x="11531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95" y="26288"/>
                </a:lnTo>
                <a:close/>
              </a:path>
              <a:path w="30480" h="90169">
                <a:moveTo>
                  <a:pt x="27012" y="0"/>
                </a:moveTo>
                <a:lnTo>
                  <a:pt x="17729" y="0"/>
                </a:lnTo>
                <a:lnTo>
                  <a:pt x="13754" y="3771"/>
                </a:lnTo>
                <a:lnTo>
                  <a:pt x="13754" y="13919"/>
                </a:lnTo>
                <a:lnTo>
                  <a:pt x="16725" y="17170"/>
                </a:lnTo>
                <a:lnTo>
                  <a:pt x="26009" y="17170"/>
                </a:lnTo>
                <a:lnTo>
                  <a:pt x="29972" y="13665"/>
                </a:lnTo>
                <a:lnTo>
                  <a:pt x="30075" y="9105"/>
                </a:lnTo>
                <a:lnTo>
                  <a:pt x="30099" y="3251"/>
                </a:lnTo>
                <a:lnTo>
                  <a:pt x="27012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54034" y="973721"/>
            <a:ext cx="59690" cy="64769"/>
          </a:xfrm>
          <a:custGeom>
            <a:avLst/>
            <a:gdLst/>
            <a:ahLst/>
            <a:cxnLst/>
            <a:rect l="l" t="t" r="r" b="b"/>
            <a:pathLst>
              <a:path w="59689" h="64769">
                <a:moveTo>
                  <a:pt x="23787" y="1435"/>
                </a:moveTo>
                <a:lnTo>
                  <a:pt x="10909" y="1435"/>
                </a:lnTo>
                <a:lnTo>
                  <a:pt x="10160" y="6896"/>
                </a:lnTo>
                <a:lnTo>
                  <a:pt x="9296" y="13538"/>
                </a:lnTo>
                <a:lnTo>
                  <a:pt x="7810" y="21069"/>
                </a:lnTo>
                <a:lnTo>
                  <a:pt x="0" y="64782"/>
                </a:lnTo>
                <a:lnTo>
                  <a:pt x="14363" y="64782"/>
                </a:lnTo>
                <a:lnTo>
                  <a:pt x="19583" y="35509"/>
                </a:lnTo>
                <a:lnTo>
                  <a:pt x="22497" y="25633"/>
                </a:lnTo>
                <a:lnTo>
                  <a:pt x="26874" y="18370"/>
                </a:lnTo>
                <a:lnTo>
                  <a:pt x="31997" y="13888"/>
                </a:lnTo>
                <a:lnTo>
                  <a:pt x="35823" y="12750"/>
                </a:lnTo>
                <a:lnTo>
                  <a:pt x="22415" y="12750"/>
                </a:lnTo>
                <a:lnTo>
                  <a:pt x="23787" y="1435"/>
                </a:lnTo>
                <a:close/>
              </a:path>
              <a:path w="59689" h="64769">
                <a:moveTo>
                  <a:pt x="59690" y="12357"/>
                </a:moveTo>
                <a:lnTo>
                  <a:pt x="42862" y="12357"/>
                </a:lnTo>
                <a:lnTo>
                  <a:pt x="44716" y="16116"/>
                </a:lnTo>
                <a:lnTo>
                  <a:pt x="44611" y="24714"/>
                </a:lnTo>
                <a:lnTo>
                  <a:pt x="44348" y="26657"/>
                </a:lnTo>
                <a:lnTo>
                  <a:pt x="43980" y="29006"/>
                </a:lnTo>
                <a:lnTo>
                  <a:pt x="37528" y="64782"/>
                </a:lnTo>
                <a:lnTo>
                  <a:pt x="52031" y="64782"/>
                </a:lnTo>
                <a:lnTo>
                  <a:pt x="58572" y="27838"/>
                </a:lnTo>
                <a:lnTo>
                  <a:pt x="59207" y="24714"/>
                </a:lnTo>
                <a:lnTo>
                  <a:pt x="59605" y="21069"/>
                </a:lnTo>
                <a:lnTo>
                  <a:pt x="59690" y="12357"/>
                </a:lnTo>
                <a:close/>
              </a:path>
              <a:path w="59689" h="64769">
                <a:moveTo>
                  <a:pt x="53009" y="0"/>
                </a:moveTo>
                <a:lnTo>
                  <a:pt x="35915" y="0"/>
                </a:lnTo>
                <a:lnTo>
                  <a:pt x="28244" y="4292"/>
                </a:lnTo>
                <a:lnTo>
                  <a:pt x="22669" y="12750"/>
                </a:lnTo>
                <a:lnTo>
                  <a:pt x="35823" y="12750"/>
                </a:lnTo>
                <a:lnTo>
                  <a:pt x="37147" y="12357"/>
                </a:lnTo>
                <a:lnTo>
                  <a:pt x="59690" y="12357"/>
                </a:lnTo>
                <a:lnTo>
                  <a:pt x="59690" y="5460"/>
                </a:lnTo>
                <a:lnTo>
                  <a:pt x="530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45804" y="973721"/>
            <a:ext cx="62865" cy="92075"/>
          </a:xfrm>
          <a:custGeom>
            <a:avLst/>
            <a:gdLst/>
            <a:ahLst/>
            <a:cxnLst/>
            <a:rect l="l" t="t" r="r" b="b"/>
            <a:pathLst>
              <a:path w="62864" h="92075">
                <a:moveTo>
                  <a:pt x="3594" y="76098"/>
                </a:moveTo>
                <a:lnTo>
                  <a:pt x="0" y="87680"/>
                </a:lnTo>
                <a:lnTo>
                  <a:pt x="3962" y="90284"/>
                </a:lnTo>
                <a:lnTo>
                  <a:pt x="11137" y="91973"/>
                </a:lnTo>
                <a:lnTo>
                  <a:pt x="26504" y="91973"/>
                </a:lnTo>
                <a:lnTo>
                  <a:pt x="34924" y="90411"/>
                </a:lnTo>
                <a:lnTo>
                  <a:pt x="41236" y="84950"/>
                </a:lnTo>
                <a:lnTo>
                  <a:pt x="45624" y="79870"/>
                </a:lnTo>
                <a:lnTo>
                  <a:pt x="13741" y="79870"/>
                </a:lnTo>
                <a:lnTo>
                  <a:pt x="7061" y="78308"/>
                </a:lnTo>
                <a:lnTo>
                  <a:pt x="3594" y="76098"/>
                </a:lnTo>
                <a:close/>
              </a:path>
              <a:path w="62864" h="92075">
                <a:moveTo>
                  <a:pt x="54209" y="53339"/>
                </a:moveTo>
                <a:lnTo>
                  <a:pt x="40500" y="53339"/>
                </a:lnTo>
                <a:lnTo>
                  <a:pt x="39014" y="60490"/>
                </a:lnTo>
                <a:lnTo>
                  <a:pt x="36026" y="69722"/>
                </a:lnTo>
                <a:lnTo>
                  <a:pt x="31645" y="75695"/>
                </a:lnTo>
                <a:lnTo>
                  <a:pt x="26059" y="78910"/>
                </a:lnTo>
                <a:lnTo>
                  <a:pt x="19456" y="79870"/>
                </a:lnTo>
                <a:lnTo>
                  <a:pt x="45624" y="79870"/>
                </a:lnTo>
                <a:lnTo>
                  <a:pt x="49147" y="73218"/>
                </a:lnTo>
                <a:lnTo>
                  <a:pt x="51704" y="65494"/>
                </a:lnTo>
                <a:lnTo>
                  <a:pt x="53619" y="56705"/>
                </a:lnTo>
                <a:lnTo>
                  <a:pt x="54209" y="53339"/>
                </a:lnTo>
                <a:close/>
              </a:path>
              <a:path w="62864" h="92075">
                <a:moveTo>
                  <a:pt x="49669" y="0"/>
                </a:moveTo>
                <a:lnTo>
                  <a:pt x="41846" y="0"/>
                </a:lnTo>
                <a:lnTo>
                  <a:pt x="25133" y="3603"/>
                </a:lnTo>
                <a:lnTo>
                  <a:pt x="12742" y="13122"/>
                </a:lnTo>
                <a:lnTo>
                  <a:pt x="5065" y="26617"/>
                </a:lnTo>
                <a:lnTo>
                  <a:pt x="2489" y="42151"/>
                </a:lnTo>
                <a:lnTo>
                  <a:pt x="3738" y="50692"/>
                </a:lnTo>
                <a:lnTo>
                  <a:pt x="7389" y="57819"/>
                </a:lnTo>
                <a:lnTo>
                  <a:pt x="13295" y="62703"/>
                </a:lnTo>
                <a:lnTo>
                  <a:pt x="21310" y="64515"/>
                </a:lnTo>
                <a:lnTo>
                  <a:pt x="28981" y="64515"/>
                </a:lnTo>
                <a:lnTo>
                  <a:pt x="35305" y="60883"/>
                </a:lnTo>
                <a:lnTo>
                  <a:pt x="40246" y="53339"/>
                </a:lnTo>
                <a:lnTo>
                  <a:pt x="54209" y="53339"/>
                </a:lnTo>
                <a:lnTo>
                  <a:pt x="54323" y="52692"/>
                </a:lnTo>
                <a:lnTo>
                  <a:pt x="20065" y="52692"/>
                </a:lnTo>
                <a:lnTo>
                  <a:pt x="17589" y="46443"/>
                </a:lnTo>
                <a:lnTo>
                  <a:pt x="17589" y="39801"/>
                </a:lnTo>
                <a:lnTo>
                  <a:pt x="19179" y="29665"/>
                </a:lnTo>
                <a:lnTo>
                  <a:pt x="23625" y="20688"/>
                </a:lnTo>
                <a:lnTo>
                  <a:pt x="30437" y="14273"/>
                </a:lnTo>
                <a:lnTo>
                  <a:pt x="39128" y="11823"/>
                </a:lnTo>
                <a:lnTo>
                  <a:pt x="61490" y="11823"/>
                </a:lnTo>
                <a:lnTo>
                  <a:pt x="62788" y="4419"/>
                </a:lnTo>
                <a:lnTo>
                  <a:pt x="57213" y="1816"/>
                </a:lnTo>
                <a:lnTo>
                  <a:pt x="49669" y="0"/>
                </a:lnTo>
                <a:close/>
              </a:path>
              <a:path w="62864" h="92075">
                <a:moveTo>
                  <a:pt x="61490" y="11823"/>
                </a:moveTo>
                <a:lnTo>
                  <a:pt x="42481" y="11823"/>
                </a:lnTo>
                <a:lnTo>
                  <a:pt x="45580" y="12611"/>
                </a:lnTo>
                <a:lnTo>
                  <a:pt x="47180" y="13385"/>
                </a:lnTo>
                <a:lnTo>
                  <a:pt x="32558" y="51108"/>
                </a:lnTo>
                <a:lnTo>
                  <a:pt x="27254" y="52692"/>
                </a:lnTo>
                <a:lnTo>
                  <a:pt x="54323" y="52692"/>
                </a:lnTo>
                <a:lnTo>
                  <a:pt x="61490" y="11823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87016" y="950823"/>
            <a:ext cx="49530" cy="88265"/>
          </a:xfrm>
          <a:custGeom>
            <a:avLst/>
            <a:gdLst/>
            <a:ahLst/>
            <a:cxnLst/>
            <a:rect l="l" t="t" r="r" b="b"/>
            <a:pathLst>
              <a:path w="49530" h="88265">
                <a:moveTo>
                  <a:pt x="30213" y="0"/>
                </a:moveTo>
                <a:lnTo>
                  <a:pt x="15849" y="0"/>
                </a:lnTo>
                <a:lnTo>
                  <a:pt x="0" y="87680"/>
                </a:lnTo>
                <a:lnTo>
                  <a:pt x="47180" y="87680"/>
                </a:lnTo>
                <a:lnTo>
                  <a:pt x="49542" y="74422"/>
                </a:lnTo>
                <a:lnTo>
                  <a:pt x="16840" y="74422"/>
                </a:lnTo>
                <a:lnTo>
                  <a:pt x="30213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69007" y="948867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82" y="26288"/>
                </a:moveTo>
                <a:lnTo>
                  <a:pt x="11506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82" y="26288"/>
                </a:lnTo>
                <a:close/>
              </a:path>
              <a:path w="30480" h="90169">
                <a:moveTo>
                  <a:pt x="26987" y="0"/>
                </a:moveTo>
                <a:lnTo>
                  <a:pt x="17703" y="0"/>
                </a:lnTo>
                <a:lnTo>
                  <a:pt x="13741" y="3771"/>
                </a:lnTo>
                <a:lnTo>
                  <a:pt x="13741" y="13919"/>
                </a:lnTo>
                <a:lnTo>
                  <a:pt x="16713" y="17170"/>
                </a:lnTo>
                <a:lnTo>
                  <a:pt x="26009" y="17170"/>
                </a:lnTo>
                <a:lnTo>
                  <a:pt x="29959" y="13665"/>
                </a:lnTo>
                <a:lnTo>
                  <a:pt x="30073" y="9105"/>
                </a:lnTo>
                <a:lnTo>
                  <a:pt x="30099" y="3251"/>
                </a:lnTo>
                <a:lnTo>
                  <a:pt x="26987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428087" y="975144"/>
            <a:ext cx="58419" cy="63500"/>
          </a:xfrm>
          <a:custGeom>
            <a:avLst/>
            <a:gdLst/>
            <a:ahLst/>
            <a:cxnLst/>
            <a:rect l="l" t="t" r="r" b="b"/>
            <a:pathLst>
              <a:path w="58419" h="63500">
                <a:moveTo>
                  <a:pt x="14858" y="0"/>
                </a:moveTo>
                <a:lnTo>
                  <a:pt x="0" y="0"/>
                </a:lnTo>
                <a:lnTo>
                  <a:pt x="10274" y="63347"/>
                </a:lnTo>
                <a:lnTo>
                  <a:pt x="24764" y="63347"/>
                </a:lnTo>
                <a:lnTo>
                  <a:pt x="32900" y="47993"/>
                </a:lnTo>
                <a:lnTo>
                  <a:pt x="20434" y="47993"/>
                </a:lnTo>
                <a:lnTo>
                  <a:pt x="20053" y="43840"/>
                </a:lnTo>
                <a:lnTo>
                  <a:pt x="19443" y="39027"/>
                </a:lnTo>
                <a:lnTo>
                  <a:pt x="18707" y="31483"/>
                </a:lnTo>
                <a:lnTo>
                  <a:pt x="14858" y="0"/>
                </a:lnTo>
                <a:close/>
              </a:path>
              <a:path w="58419" h="63500">
                <a:moveTo>
                  <a:pt x="58331" y="0"/>
                </a:moveTo>
                <a:lnTo>
                  <a:pt x="42354" y="0"/>
                </a:lnTo>
                <a:lnTo>
                  <a:pt x="27368" y="31876"/>
                </a:lnTo>
                <a:lnTo>
                  <a:pt x="24015" y="39408"/>
                </a:lnTo>
                <a:lnTo>
                  <a:pt x="22288" y="43967"/>
                </a:lnTo>
                <a:lnTo>
                  <a:pt x="20802" y="47993"/>
                </a:lnTo>
                <a:lnTo>
                  <a:pt x="32900" y="47993"/>
                </a:lnTo>
                <a:lnTo>
                  <a:pt x="5833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509697" y="973721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5" y="58885"/>
                </a:lnTo>
                <a:lnTo>
                  <a:pt x="13844" y="64289"/>
                </a:lnTo>
                <a:lnTo>
                  <a:pt x="24765" y="66217"/>
                </a:lnTo>
                <a:lnTo>
                  <a:pt x="32080" y="66217"/>
                </a:lnTo>
                <a:lnTo>
                  <a:pt x="40132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15" y="54241"/>
                </a:lnTo>
                <a:lnTo>
                  <a:pt x="18084" y="52031"/>
                </a:lnTo>
                <a:lnTo>
                  <a:pt x="14363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4" y="50088"/>
                </a:moveTo>
                <a:lnTo>
                  <a:pt x="40373" y="52425"/>
                </a:lnTo>
                <a:lnTo>
                  <a:pt x="34925" y="54241"/>
                </a:lnTo>
                <a:lnTo>
                  <a:pt x="45219" y="54241"/>
                </a:lnTo>
                <a:lnTo>
                  <a:pt x="44704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90330" y="973721"/>
            <a:ext cx="46355" cy="66675"/>
          </a:xfrm>
          <a:custGeom>
            <a:avLst/>
            <a:gdLst/>
            <a:ahLst/>
            <a:cxnLst/>
            <a:rect l="l" t="t" r="r" b="b"/>
            <a:pathLst>
              <a:path w="46355" h="66675">
                <a:moveTo>
                  <a:pt x="3708" y="50736"/>
                </a:moveTo>
                <a:lnTo>
                  <a:pt x="0" y="61531"/>
                </a:lnTo>
                <a:lnTo>
                  <a:pt x="3225" y="63995"/>
                </a:lnTo>
                <a:lnTo>
                  <a:pt x="9766" y="66078"/>
                </a:lnTo>
                <a:lnTo>
                  <a:pt x="16840" y="66217"/>
                </a:lnTo>
                <a:lnTo>
                  <a:pt x="26957" y="64851"/>
                </a:lnTo>
                <a:lnTo>
                  <a:pt x="35088" y="60667"/>
                </a:lnTo>
                <a:lnTo>
                  <a:pt x="39651" y="54902"/>
                </a:lnTo>
                <a:lnTo>
                  <a:pt x="12750" y="54902"/>
                </a:lnTo>
                <a:lnTo>
                  <a:pt x="6794" y="52552"/>
                </a:lnTo>
                <a:lnTo>
                  <a:pt x="3708" y="50736"/>
                </a:lnTo>
                <a:close/>
              </a:path>
              <a:path w="46355" h="66675">
                <a:moveTo>
                  <a:pt x="38379" y="0"/>
                </a:moveTo>
                <a:lnTo>
                  <a:pt x="32067" y="0"/>
                </a:lnTo>
                <a:lnTo>
                  <a:pt x="22246" y="1532"/>
                </a:lnTo>
                <a:lnTo>
                  <a:pt x="14531" y="5819"/>
                </a:lnTo>
                <a:lnTo>
                  <a:pt x="9489" y="12397"/>
                </a:lnTo>
                <a:lnTo>
                  <a:pt x="7683" y="20802"/>
                </a:lnTo>
                <a:lnTo>
                  <a:pt x="7683" y="28092"/>
                </a:lnTo>
                <a:lnTo>
                  <a:pt x="12623" y="33426"/>
                </a:lnTo>
                <a:lnTo>
                  <a:pt x="19558" y="37338"/>
                </a:lnTo>
                <a:lnTo>
                  <a:pt x="25501" y="40589"/>
                </a:lnTo>
                <a:lnTo>
                  <a:pt x="27495" y="43180"/>
                </a:lnTo>
                <a:lnTo>
                  <a:pt x="27495" y="51384"/>
                </a:lnTo>
                <a:lnTo>
                  <a:pt x="24015" y="54902"/>
                </a:lnTo>
                <a:lnTo>
                  <a:pt x="39651" y="54902"/>
                </a:lnTo>
                <a:lnTo>
                  <a:pt x="40502" y="53826"/>
                </a:lnTo>
                <a:lnTo>
                  <a:pt x="42468" y="44488"/>
                </a:lnTo>
                <a:lnTo>
                  <a:pt x="42468" y="36423"/>
                </a:lnTo>
                <a:lnTo>
                  <a:pt x="36652" y="31216"/>
                </a:lnTo>
                <a:lnTo>
                  <a:pt x="29959" y="27444"/>
                </a:lnTo>
                <a:lnTo>
                  <a:pt x="24765" y="24714"/>
                </a:lnTo>
                <a:lnTo>
                  <a:pt x="22161" y="22237"/>
                </a:lnTo>
                <a:lnTo>
                  <a:pt x="22161" y="14312"/>
                </a:lnTo>
                <a:lnTo>
                  <a:pt x="25869" y="11315"/>
                </a:lnTo>
                <a:lnTo>
                  <a:pt x="43523" y="11315"/>
                </a:lnTo>
                <a:lnTo>
                  <a:pt x="46177" y="3251"/>
                </a:lnTo>
                <a:lnTo>
                  <a:pt x="43586" y="1562"/>
                </a:lnTo>
                <a:lnTo>
                  <a:pt x="38379" y="0"/>
                </a:lnTo>
                <a:close/>
              </a:path>
              <a:path w="46355" h="66675">
                <a:moveTo>
                  <a:pt x="43523" y="11315"/>
                </a:moveTo>
                <a:lnTo>
                  <a:pt x="36271" y="11315"/>
                </a:lnTo>
                <a:lnTo>
                  <a:pt x="40233" y="12877"/>
                </a:lnTo>
                <a:lnTo>
                  <a:pt x="42583" y="14173"/>
                </a:lnTo>
                <a:lnTo>
                  <a:pt x="43523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8580119"/>
            <a:ext cx="16256000" cy="60960"/>
          </a:xfrm>
          <a:custGeom>
            <a:avLst/>
            <a:gdLst/>
            <a:ahLst/>
            <a:cxnLst/>
            <a:rect l="l" t="t" r="r" b="b"/>
            <a:pathLst>
              <a:path w="16256000" h="60959">
                <a:moveTo>
                  <a:pt x="0" y="60959"/>
                </a:moveTo>
                <a:lnTo>
                  <a:pt x="16256000" y="60959"/>
                </a:lnTo>
                <a:lnTo>
                  <a:pt x="16256000" y="0"/>
                </a:lnTo>
                <a:lnTo>
                  <a:pt x="0" y="0"/>
                </a:lnTo>
                <a:lnTo>
                  <a:pt x="0" y="60959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 txBox="1">
            <a:spLocks noGrp="1"/>
          </p:cNvSpPr>
          <p:nvPr>
            <p:ph type="ftr" sz="quarter" idx="5"/>
          </p:nvPr>
        </p:nvSpPr>
        <p:spPr>
          <a:xfrm>
            <a:off x="880893" y="8799240"/>
            <a:ext cx="8542507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95"/>
              </a:lnSpc>
            </a:pPr>
            <a:r>
              <a:rPr b="1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www.technobraingroup.com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2558908"/>
            <a:ext cx="16357600" cy="257247"/>
          </a:xfrm>
          <a:prstGeom prst="rect">
            <a:avLst/>
          </a:prstGeom>
          <a:solidFill>
            <a:srgbClr val="10253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2">
            <a:extLst>
              <a:ext uri="{FF2B5EF4-FFF2-40B4-BE49-F238E27FC236}">
                <a16:creationId xmlns:a16="http://schemas.microsoft.com/office/drawing/2014/main" id="{FBDCC765-F27E-45D6-A73F-0EA31FB9F3F7}"/>
              </a:ext>
            </a:extLst>
          </p:cNvPr>
          <p:cNvSpPr txBox="1">
            <a:spLocks/>
          </p:cNvSpPr>
          <p:nvPr/>
        </p:nvSpPr>
        <p:spPr>
          <a:xfrm>
            <a:off x="4005773" y="1297186"/>
            <a:ext cx="7789333" cy="782304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spcBef>
                <a:spcPct val="0"/>
              </a:spcBef>
              <a:buNone/>
              <a:defRPr sz="2667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400" b="1" dirty="0">
                <a:solidFill>
                  <a:srgbClr val="4F4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NIGERIA GOVERNORS FORUM</a:t>
            </a:r>
            <a:endParaRPr lang="en-GB" sz="4400" b="1" dirty="0">
              <a:solidFill>
                <a:srgbClr val="4F4B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16" y="2792025"/>
            <a:ext cx="16433800" cy="589597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467747" y="3829007"/>
            <a:ext cx="8865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Productivity, Improve Compliance.. 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Control of Your Revenue </a:t>
            </a:r>
          </a:p>
        </p:txBody>
      </p:sp>
      <p:sp>
        <p:nvSpPr>
          <p:cNvPr id="202" name="object 202"/>
          <p:cNvSpPr txBox="1"/>
          <p:nvPr/>
        </p:nvSpPr>
        <p:spPr>
          <a:xfrm>
            <a:off x="5710800" y="3132755"/>
            <a:ext cx="513264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spc="-175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EXECUTIVE BRIEFING 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25" name="AutoShape 2" descr="data:image/jpg;base64,%20/9j/4AAQSkZJRgABAQEAYABgAAD/2wBDAAUDBAQEAwUEBAQFBQUGBwwIBwcHBw8LCwkMEQ8SEhEPERETFhwXExQaFRERGCEYGh0dHx8fExciJCIeJBweHx7/2wBDAQUFBQcGBw4ICA4eFBEUHh4eHh4eHh4eHh4eHh4eHh4eHh4eHh4eHh4eHh4eHh4eHh4eHh4eHh4eHh4eHh4eHh7/wAARCAA8AZ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DqjeaxpFnOYLzVbC2mABMctwiMAenBOavV8c/tVKp+Md7lQf9Dt+3+xXJhaCrT5W7FTlyq59bRa7oc2/yta02TYhd9t0h2qOpPPAHrUf/CReHv8AoPaV/wCBkf8AjXxL8NlXzPEvyj/kW77t/srXKbF/ur+Vdyy2N2uYz9s+x+ittcQXUCXFtNFPC4yskbhlYexHBqSuC/Z64+DHhrHH+jP/AOjXrva8ypHlk49jZO6uFFFFQMKKKKACiiigAooooAKKKKACiiigAoopR1FADY3SRA8bK6nkMpyDS1keC/8AkVNN/wCuArVaSNThnVT6FgKbVnYQ6iiikMKKKKACiiigAooooAKKQMpYqGBI6gHkUFlDBSwBPQZ5NAC0UUUAFFFFABRRRQAUUUUAFFFFABRRTZZY4UMk0iRoOrOwA/M0AOooBDAMpBB6Ed6KACiiigAooooAKKKKACvln9o/UfC1t8VLuLVfC1zqN0LWAtOmqtACNvA2BDjH1r6mr5V/aS8I+KtY+K13faT4b1a/tWtYFWa3tHkQkLyMgY4rtwFvau76GVW9il8GpPBOt+JdQ0tPCt9YR3Gj3SzyjV2mJi2jcoUoME+ueK6mP4dfC4wrcyaH4mS2J2+cLvK5+uK5f4GeE/FGj+ML291bw7q1hajSLtTNc2jxpuKjAyRjJr1WDU9Ug8CJp/2GNNNuJWQ3Zy2CWyRgdOleLxDmtfB4lRo1LLlb25tU9L9l5nt5PgKOJpOVSN3zJb20t07vyPSPA+l6To/hPTtN0FpH02GLFuZH3MVJJ5PrkmtqvO/E9w+jaFoWhWN7MIJ1zLcQA73TIPy4553Hj6U3Qnmg8UwWulvrMmm3UbRzi7RhsbB+YE9O3Ncn9rv2qpzjeXup69ZLouqV9WP+yr03UjLTVrTou/Z+R6LS15vout3Wk+HvEGn3lxI93ZOViZ3Jb5jtGCfQ8/jVW/vNQsNB0LSZby8Q32bi5kQlpdhPCr36dqh53TUFLl6Xfk+blt99/uKWTTc3Hm62Xmrc1/u/M9RpcH0rz7wtPPa+L4bfTTq0ulzxkSreI3yMAeQT9B+dUfD+naj4gGrrLrV5DBbTOURXJy5zjJ9OOlUs2clFQp3k21a6tok9+1mS8qUW3KpaKSe3d2273PTqWvNI9Tv5/hRczS3UpmhuViWUOQ23cvGevfFXvHV1cxeANJmiuJo5W8nc6uQx/dk8kU/7Yh7N1FF6RUvvbVvwF/ZM/aKm5bycfuSd/wATvKK8+8Y6nJP4mtNHnuL6KwSBZJhaAmSRiM9ufT9as+BLq5h1y/s91+2kCLzYZLxSChGMjJ+p/KrjmsJYj2Kj15b+dr7dulyZZXKND2zl0vby9e/kZ3xM+MWgeBfEkGh31jeXczwrNK8BXESsSBnJyTgZr0CfULK30t9UmuY47JIfPadjhRHjO7Ppivky61rwn4sm+I2teIdatrXUNQAi0aKZWLbYzuTBAOM7EX8TXT3viq51r9keVY5GN1ZSw6ddc5PlrIu3P1QrX0s8IrRS3uk/meKqm52Evx/0mW4nk0nwn4g1PS7dts19DEAqj1x9OeSPwr0S98X6Ra+AG8a7pH0z7ELxPlw7qQCq4P8AESQPqazfgha2Nr8JvDiWKoIpLFJHKjG+RuXJ985rg/2rNatbXw/ong8XMVlFqd2rXL4wsVvGRkkDtuIP/Aaz9nCdVU4q2pV2o3bO2+E/xL0j4iQ37afaXNnNZMnmRTspJVgcMMdsgiu6HUV8z+EPEfhXQ/2i7dvCepwXOha3ax2knlAhY5doVQQQOdyKc/7Zr6YHUVGIpKnNWVkxwldGP4L/AORU03/rgK8K+Msmhr8cLl/Emh6nrWnx+H1cwWW7fGwY4kOGG1Rzk+/SvdfBf/Iqab/1wFZbeC4H+JkvjSS9Z/M0z+z2szENpG7JYtn8MYopVFTqSb8wkrpHk3hTxpq/gf4O+Go2vLOe812/kWwmvJmlis7bI5crydufujpnHbFX/wDhb3iePwvrl6kGk6jNoN7bfaLu2ikEF1aSkgsgbBVlIAPUVvwfBm3tvDkek2viS7glsNUfUdHuVt13WJbrHgkh14HpXT2PhHU7jw1rGjeKfE0mujU4TCW+xxwLApUj5VXqcnOT3AraVSi3e19f1/yJSkcr4n+LFxpmueI5rK1t7vQ9D0mC4Z+d8t1OV8pNwOAuGGeM8GqfgT4oa5qHim30bUrjRNTS+0+W6jl02KVfskqIXMUm/qMA8itrwp8H9H0jwFrPhPUNRuNTXV2BuLpoxHIAoAjAGT93bkVp+E/B3iXSWWHVPHVxq1hFatbxWx0+KLgjaGdx8zECpcqCi0v6/pjtI4DSPip4/bQPDfi3U9K0NNB1K/SxlSJn89izFTIOcKODgc9OetdVF8QNYe7+JcJt7Pb4WjDWPyNlz5bt8/PPKjpipP8AhVMH/CudC8GnXJdmkX6XgufswzKVdm27d3H3sZyelReJfhK2qeI9c1Gx8WajpNlr0arqVlBEpEzKuAd55A9RjnJGeablQbfT/h/8hWkYesfFrVlsPClnBNo+mahrGmDULu9vY5Gt4RyAqovJJIP0rufg94uuvGXhRtRv7aGG7t7qS1mMG7ypSmMSJu52kEGsa5+FjxW3hy40XxLcaZrOhWX2FL4WqyLPF3V42OOue/f6V2nhPTdS0nSRbatrkutXZkaR7mSBIevRQicADFZ1ZUuT3dyoqV9T518O3dx4d+LmoeMmuJPsLeKrjR9Q3MdqxyjKMfowP5Cpb27uPEXxs0Pxl57mxm8SjS9PUN8rQwKNzD6sxP516ndfCexuvDni3Rp9VkceIdQN+JfIGbV8gjAz82CPbrU1t8LrG10/wXZ22pSRp4XuTcg+QCbpzy2eflycnvXR9Yp731tb5W/zI5Gct4++KPiDwvr0/wDxNfCN1BBfLCdJgeR7vyS2NzP91Xwc47VoeJ/HHjtvHPiTw74YstEMOj2Md6Z70uCEMe4rhT8zE9OgGKbqfwVe6j1Wxg8YXVvpOoaj/aJtPsMbMJiwbmTO5l9Bx2/HrYvAsUfi7xJ4g/tKQnXNPSyaHyRiEKm3cDnn6YFZOVFJW1/pf8EdpHLS/EbV7/4ceHPE1rqXhnw+dTST7TJqjuQHRiu2JF5bJBPXgYrNt/i9rU3w0t9aNvpMWoSa5/ZEl45cWcQxn7Qw+8Fx2z/hWvD8H2stJ8Kw6X4pmtNR8OJPHDdtZJKsiyuWbMbHAIzwcmuW8f8Aw71Hw74V0nTbFtW1y1PiJ9Tvru2tVkuIAy4yIeVkyc8kY9quPsJOy7/5g+Ys2vxb8TWPhTxHrWojQ9SjsNQTTNPms1dYbiZushbJygHPHNX/AA18UNcml8RafeXGi6tLY6PJqVpfafFIsJZBzE6vzkHHTtVbwd4V1zxj4c1/w54h/tK08PJNFJodzc2Edpdxyrkl/KQAbQfUc57du10/wZ4kbTNUsPEHjifV472wezjUafFCsW4Y8w7eXb6nuaVR0VdNK/8Aw3kC5jgU+JvxNUeFbqTRfDrQ+KU8rT4fNkDJJhcPI3YHdnaO3Gc1op8Wdc0Xwr4tk8S2Gny61oF9HZR/ZWZYJ3l+6TnkAYJPt6V05+GkJt/AsJ1iT/ikWDIfIH+lYVRzz8n3feo9Q+FOm6ivi+O/1KeSPxJcxXPyRhWtHjHylTk7ufUD0pc9B7r+r/5BaRzXhj4p65LqGraZfXGi6s8Oiz6la3mnRSrEkkakmGQP1+o/rxB4e+J3juUeDtZ1jTdDTRPEdyLNEgZzOrnjzDk4AJBOOeK7bSPBniRNP1Cw13xzPq9vdafJZRp/Z8UIj3rt8wleXYD1NVIvhfDH4a8G6L/bUpHhi8W6WX7OM3BBJ2kbvl69eaXPQ10/q3yC0jn/AIM3fja5+JPjKHVNQsbiyttQ2Xce6Rij7DsEAJwqeoNN/aA0fVJfEuh+ILjw/c+JfC9hDIt9psErKyuc/vdoOTgY/wC+ecZrsdC8C3Gi/ETVPFFj4huEsdVfzrvTDApV5duA2/OQBycYqbxr4W8RazqSXmheOL/w+pg8maCO3SaNxkncA2Nrc4yPal7WPtVJNbefYfK+WxxXhbx5pWkz+C7Pw5CkfgrWPPtle4LGe1ugxby2YscDJA78dDWfe/FzxR/wjEWvR2um2Om3+tzWdtqE9vJJFbWycLJIFOSWOR2HBq18U/h7a6L8DIvC+g2Oo6pew30cts8UZeVp2f55G2jhcFvpxXXf8INqlv4F0Tw5ofiI6MLG18m5Bso7mO53KN+5X77skH3q26OkvPr+Yve2OC8daz46uvEnw7m03XdBlN9LKIJLKSX7LcSgcmQA/Mm3bx1Dbqs+Mvi1rtl4j1nS9MutAtDoUSCZL2OVnv59uXSLb90DBAJ9R+G/c/B+CLwt4c0vRfEd5pt9oFxJcW1/5CyFnkOXyhIA56DtjvVu++G+qQeJLzXvDPjK40W41KONdRU2Mdws8iDHmgN91jyfqTQp0dL9L/n/AJBaRj3nxF8X6t4i8OaR4T03S45Nb0Mah/xMC4+zvuO7OOSAFwBjnOa55fi18RI/CP8Awlt1o+hR6XpuoDT9RUO5lnk37WZB0UDIHfnnpXqEHgkr470jxZPrM9zcadpR09keFQZySSZCQeDyeAKwrv4SwXHw41Twa2uyqmoao2oG5FsMoWkD7Nu7npjOfwpRnQ0TX9dQakelxsHRXXowBH40tNiXy4kjznaoXP0p1cJqFFFcv4h1zWrHxDNaWGnwXNnbaTLfygh/NlkBYLEhHGSQOuTTjFyegmzf1W2a80y6s1cI00TRhj0BIxmsKx8LmPwVJ4euZ45HbcwlVThWJyD+Brk4viJ4lHhSz1ptDtLh7m8eyVLcs37xowYSQGO0byUbJ44PFXpvHGvx+IfEen/2Pa+VpVnPLFliJJXjjVlbbnLI5ZhwOMdSemdXLo1J881d2cd+j3N6eMqU48sXpdP5rY05fB93P4e0+zk1JEv9PctbzopwBnIB78YHPtWno9l4nS/jm1bWbea3QHMMMON5xgEnH41yU/xA1zT9I+1appdqsseoTWczwxymM4s/PiKj73zOUj+uavaV401u88dWOhSaRbw2k1pDNJI7FXYvCZCyAnlVYbCMHucjpWUMohSkpxurJfaettr66ms8yq1IuMrO9+i0vvbsWvE3gl9W8QHUIryOGCXZ58ZU5YjrjtyK1PFfh3+10tJrO5+x3lm2YJMZAHHB/IVz/jPxZ4o03xR/Zej6dp8ttut4/NuElJ3zLMc/LxtXyhn/AHh0qGx8f6nc+IvC+nnTESPV7G3uLpDE4aBpY3fhicEAqARt78kHAqVk1C03y/Hq9fn8u+g/7Tr3h73waL8vmdTotn4ljv0n1fWLeeBVI8mGHbuPqTio/CmgTaMupLLcRy/bJS67VI2g56/nXHW3xC8RL4e1G+1HS7SCeKG0ntvKglZMTySJtcEjlfLyTkAbhn3ms/iHql14i8N6X9hsbYalZQXN35xYMjSCT5EJIw2Y8AEEnJ9Odo5YouMtW431bb3Wu/kZyx05KUdEpW2SWz0Og0/wi0XhC70G6ukZp5TIsqKcKeMcH3FZdz4I1u90yOzvteR1t8LbxhDsUep7k46VR0Xx34p1XRJLmPSNOgu31GC0hRy7CISFg3mqp3Apgemc9BUFv8RPE48NXt9d6HaLdRLYyRlFk8qNLgsGL7iM7NhJ5A+YZI61zTyDDziotaJcu726X111N4ZxiISck9W77Lfy7HXeIPDd1dana6vpN+tnqEEYjLMuVcD/APWaravofi3UvDOs6fLr9qt3fWjW9uwhIjhLcFuOScE1mP408Rrf6Iv9kWX2a6hsXvdrO7K1xMYj5bD5SFwG57fnWn4F1vWr7wtqt3q72kuoWV5eRbFjaFVEbtsDZz1UKcj+Ejqc10Qy6FKr7aN073td2b722MJY2pOn7KVmtr2V7dr7lL4ffC/w34d8I2Ok6lpGk6pewqTPdS2aMZHJJOCwJwM4H0rE8H/CFdHl8X6XfX1vceG9fz5VpGhWSA7iVOTxlQeMegq3aeNtautHs9Z+x5mGkajcSwJGywtNCyBQOTuBycMDzyR6BLfxz4rt59QTVNK03Zb2t5JG9usoBkhiSUbi38JEm31yp+lejetrrucdo6HNaP8ACf4leHbeXRfDfxJS10R3JVXtyZYweu0c7T/ukc1u2fwmml8f6ZrniHVYNc03S9LSygt7uEvJK4XBeTdkHJZm78kU/QfGWveIZvD9wVWGB9cNvLLZo4huITZPLzvGflkIUnoWSs611zxjdXXhm++1TJaPplhJdQEOGd5rgI5Y4wSAO44GfXNW5VXe7SYrRNH4qfCOx8R2mmyeFo9L8P6lY3QmWaO1CB19DsA5BCkfjXqFv5gijEzK0u0byowC2OSPxrzX/hYPiDyPE0zaJaxjS3CQozMXT9/5ZaVQSxUJ+8yAOAQM9a6b4X6hf6n4US91Kfz53u7n94FZVKCZgu0NyF24xntisKiqci5nov1KVr6F/wAF/wDIqab/ANcBVHxbqtxaXkcdpdJD9ki+13CEgeau4AJz6jcfwFX/AAarL4W05WUqRCMgjBFWF0qzN1dXM0SzyXJG7zVDbQFwFHoP8a4cZTqVE403a73/AK87HXhalOnPmqK/l/XkQSax/wATmCwhjhKSxpIsks2wurZ+4MfMRjJGR1qqniNfsV9eTW8aR2xK+X5370Nu2gOpA254OckYqdNAhWG0t2vbqS2tShSJtuMocqc4yO3Q84pZNAt5nne7ubm5eWLyQzlQUXduGCAMkEDk56VytYt7efbt+j+/rY6E8It/Lv3/AFX3eZUXxN/otzIbeFpIHjUtHOWhw5IDF9vAGDnjirEmtSrd2Vt5NqGuY9+83OI2+bG1Gx8xxzjira6fcC3aM6teFywIk2x5AHbG3BB75FVW8PW5s4bIXVyLWPBaLK4cht2c4yDn0xRy4q2/5d/n0/pj5sLfb8+3y6/0iG4168jlby9J8yAXZtFfzwGZ+xxjgepz+dJL4j8m1/f28UV39qa1KNPiMMq7i2/HTGO2a0W0m3ZApeTAvPtfUffznH0qKXRLdzJIs08UzXRullUjKOV2nGRgjHY0Shi18Mvy/wAvuFGeEdrx/P8Az+8qw+IJrmOzWzsFlnuXlj2mbCKY+p3Y5U+uKZDrOoXd/pf2a1iWG5jl85Hk5DIwB5A7c49c9q1ItOVZ7S4luZp5bbftZ8DdvGDkAAfTFQR6JBF9kMNxcRvavIyMCPmDnLKcjpR7PE9Zdu393/7bqHtMN0j37v8Am/8AtehfvJhbWk9wV3CKNnx64Gax9MFymmw65fapcvmD7RNCAvlbSu7aBjIx657Vp6bBcR2RjvpRNK7Oz91AYk7R6gDiqdrocMCC3F7ePZhWVbVnGwKQRjOMkc8Amtakak5Rkl02vs9N+/8AXcypypwjKLfXtuvLsU7zWLxrGWO5svshubKWa2dJtx+Vc4bgbWwc8ZqvBqx097y4uHeVRbWaojSYG9wR1PTnqfatOLQIFQpNeXdwBbtbxeawPlIwwcYHJxjk5p0mg2bpKrSTAyJCoYMAUMX3GHvXM6OKbUr6rvbs+2m7+46VWwqTjbTyv3XfXYqQ+I2mhKRWkct4bgW8aRz5iclS27fjoADnjPFOl1DXBrVrarY2q+ZaySPE1xxuVlGQwX34+vbFW5tI8+2WOfULqSWOYTRT/IrRsBjgAYxgnqO9O/sofaLS5N9dGe3DKZCVJlViCVbjpkDpjFX7PEtayfTsuuvfX8DPnwyekV17vp8tPxKOn6tdSWlnb2dobq5eAzSefcY2qGI5bbySc447UDxBPcLD/Z+m+c0lqbhhJME2bWKlTwcnIxVkaFDGkH2a8uraWGNohJGVyyE5wQQR16HtU1ppFpaujQeYoS2+zKpOflznP1zTjTxWicrfd5baet7/ACHKphdWo3+/z319LW+Y27vw/hqTUoZRb+Za+ZG7/wABK/Ln8SKyPCN+7TN9puLpfPYQx29w5eRJVUtIW/ug9h/jW3JpVtJoi6TIZDAsaxhgcMNuMHPrkA1Ug8Pwx6omqPfXct6uFMrbRuT+6QBj8evvRUp4h1YTXS1/1/4H47IVOph1SnB9b2/T/g/huxviy7niht7KzvEtLm5ZisrEDaqDcevqdo/Gkg1yW6tNONhapcXN5CZSry7EQLgNk4Pc46VoS6dazaj9unQSuIvKVHAKqM5JAPc8flVP/hH7eNg9rdXNrIkskkbRFfkEmNyAEY25GfanOniPaSlF6P8ALTvp3+9dhQqYf2cYyWq/N37a9vuY9NTvZtQe2t9OVkg2C5dpwCjMASFGPmwDz0qG11yaaS0lksRHY3kpigl83Lk84LLjgHB7mrC6Okd59phvryMsE85Q4ImKDALEjOcdcYzTbTQ7e3mhYXFxJBbuZILd2GyNjnkcZOMnGTxRy4m616+XfTptbfrfyDmw1np08+2vXvt0sMtdc86DTJfsxX7d5vG/7mxWP4521Baa9eXEcDHTUhF3bvLbFp85KgEhuOOuR16VPaeHra3uIJFu7t0tzJ5ETMNkYcEEDjnr3qxBpFtElggeQiyjaOPJ+8GXBzShHFNLmdtu392/T/E/uHKWFV+VX+/+9br/AIUZ0Ws38Og2d7dQ2IlmjDEyXflhhtB4+X7x546D1qEarfTaxHc2FqZ45dLSfyZJ9ip859jlu1XU8OxJHbKuoXga2Vo4nypIjbGU6ew560N4ehHkmC+vLdorYWu6Nh80YJ65HXnrWTp4p2u9rdr/ANb7miqYVXst797f1tsUNV1Q3WnXNxbSXEYe0tpl/eYC7pMcAdD2JzzU9/qV/DclbFRITqYgcTS8YKA4X5eB/L8avSaFZtA8CtIkbQRQYB6LG24fjTrrR4Z0lAnmieS6F0JEIyjgADGRjHHf1qnRxGrvrpt6y/zQlXw+itp5/L/JkJ1orI9u9ri6W8S2EQfO7cNwfOOm3J/Ctisj+yi3ipNUdfkitRGrFuXkyfmI9l4z71r110Pae97Tvp6HJX9n7vs+2vqFFFFdBzi0UlFAC5NJRRQAtGTSUUALk1n3Gi6RcatHq0+m2kt/EAEuGiBkUDOMH2ycemTV+imm0AtGaSikAuaSiigBc1FdQw3VtLbXEaywyoUkRxkMpGCCPSpKKAGxRpDEkUShI0UKqqMAAdAKfk0lFAC5pKKKACiiigAooooAKKKKACiiigAooooAKKKKACiiigAooooAKKKKACiiigAooooAKKKKACiiigAooooAKKKKACiiigD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1DE8FBF-5E6A-4B6F-BF11-0ADB3760C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2093" y="374109"/>
            <a:ext cx="3328804" cy="114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58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91883" y="446468"/>
            <a:ext cx="1283944" cy="417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82034" y="649681"/>
            <a:ext cx="146050" cy="211454"/>
          </a:xfrm>
          <a:custGeom>
            <a:avLst/>
            <a:gdLst/>
            <a:ahLst/>
            <a:cxnLst/>
            <a:rect l="l" t="t" r="r" b="b"/>
            <a:pathLst>
              <a:path w="146050" h="211455">
                <a:moveTo>
                  <a:pt x="62564" y="0"/>
                </a:moveTo>
                <a:lnTo>
                  <a:pt x="8652" y="0"/>
                </a:lnTo>
                <a:lnTo>
                  <a:pt x="5833" y="1066"/>
                </a:lnTo>
                <a:lnTo>
                  <a:pt x="3399" y="3251"/>
                </a:lnTo>
                <a:lnTo>
                  <a:pt x="1159" y="5295"/>
                </a:lnTo>
                <a:lnTo>
                  <a:pt x="0" y="8712"/>
                </a:lnTo>
                <a:lnTo>
                  <a:pt x="68" y="202526"/>
                </a:lnTo>
                <a:lnTo>
                  <a:pt x="1159" y="205739"/>
                </a:lnTo>
                <a:lnTo>
                  <a:pt x="3496" y="207873"/>
                </a:lnTo>
                <a:lnTo>
                  <a:pt x="5833" y="209956"/>
                </a:lnTo>
                <a:lnTo>
                  <a:pt x="8652" y="211035"/>
                </a:lnTo>
                <a:lnTo>
                  <a:pt x="73562" y="211035"/>
                </a:lnTo>
                <a:lnTo>
                  <a:pt x="111814" y="202526"/>
                </a:lnTo>
                <a:lnTo>
                  <a:pt x="138545" y="178244"/>
                </a:lnTo>
                <a:lnTo>
                  <a:pt x="40047" y="178244"/>
                </a:lnTo>
                <a:lnTo>
                  <a:pt x="40047" y="118236"/>
                </a:lnTo>
                <a:lnTo>
                  <a:pt x="137818" y="118236"/>
                </a:lnTo>
                <a:lnTo>
                  <a:pt x="137443" y="117576"/>
                </a:lnTo>
                <a:lnTo>
                  <a:pt x="133887" y="113283"/>
                </a:lnTo>
                <a:lnTo>
                  <a:pt x="130344" y="108965"/>
                </a:lnTo>
                <a:lnTo>
                  <a:pt x="105579" y="97066"/>
                </a:lnTo>
                <a:lnTo>
                  <a:pt x="110024" y="95288"/>
                </a:lnTo>
                <a:lnTo>
                  <a:pt x="113961" y="93027"/>
                </a:lnTo>
                <a:lnTo>
                  <a:pt x="117466" y="90195"/>
                </a:lnTo>
                <a:lnTo>
                  <a:pt x="120908" y="87363"/>
                </a:lnTo>
                <a:lnTo>
                  <a:pt x="121304" y="86918"/>
                </a:lnTo>
                <a:lnTo>
                  <a:pt x="40047" y="86918"/>
                </a:lnTo>
                <a:lnTo>
                  <a:pt x="40047" y="32105"/>
                </a:lnTo>
                <a:lnTo>
                  <a:pt x="129892" y="32105"/>
                </a:lnTo>
                <a:lnTo>
                  <a:pt x="125772" y="23101"/>
                </a:lnTo>
                <a:lnTo>
                  <a:pt x="87081" y="1827"/>
                </a:lnTo>
                <a:lnTo>
                  <a:pt x="71443" y="202"/>
                </a:lnTo>
                <a:lnTo>
                  <a:pt x="62564" y="0"/>
                </a:lnTo>
                <a:close/>
              </a:path>
              <a:path w="146050" h="211455">
                <a:moveTo>
                  <a:pt x="137818" y="118236"/>
                </a:moveTo>
                <a:lnTo>
                  <a:pt x="71720" y="118236"/>
                </a:lnTo>
                <a:lnTo>
                  <a:pt x="77791" y="118948"/>
                </a:lnTo>
                <a:lnTo>
                  <a:pt x="87100" y="121754"/>
                </a:lnTo>
                <a:lnTo>
                  <a:pt x="103077" y="144335"/>
                </a:lnTo>
                <a:lnTo>
                  <a:pt x="103077" y="153898"/>
                </a:lnTo>
                <a:lnTo>
                  <a:pt x="83912" y="176352"/>
                </a:lnTo>
                <a:lnTo>
                  <a:pt x="80039" y="177634"/>
                </a:lnTo>
                <a:lnTo>
                  <a:pt x="75226" y="178244"/>
                </a:lnTo>
                <a:lnTo>
                  <a:pt x="138545" y="178244"/>
                </a:lnTo>
                <a:lnTo>
                  <a:pt x="140554" y="174243"/>
                </a:lnTo>
                <a:lnTo>
                  <a:pt x="144504" y="162051"/>
                </a:lnTo>
                <a:lnTo>
                  <a:pt x="145482" y="155244"/>
                </a:lnTo>
                <a:lnTo>
                  <a:pt x="145375" y="139941"/>
                </a:lnTo>
                <a:lnTo>
                  <a:pt x="144428" y="134111"/>
                </a:lnTo>
                <a:lnTo>
                  <a:pt x="140288" y="122580"/>
                </a:lnTo>
                <a:lnTo>
                  <a:pt x="137818" y="118236"/>
                </a:lnTo>
                <a:close/>
              </a:path>
              <a:path w="146050" h="211455">
                <a:moveTo>
                  <a:pt x="129892" y="32105"/>
                </a:moveTo>
                <a:lnTo>
                  <a:pt x="66996" y="32105"/>
                </a:lnTo>
                <a:lnTo>
                  <a:pt x="72076" y="32740"/>
                </a:lnTo>
                <a:lnTo>
                  <a:pt x="79620" y="35115"/>
                </a:lnTo>
                <a:lnTo>
                  <a:pt x="92650" y="54622"/>
                </a:lnTo>
                <a:lnTo>
                  <a:pt x="92650" y="62674"/>
                </a:lnTo>
                <a:lnTo>
                  <a:pt x="68749" y="86918"/>
                </a:lnTo>
                <a:lnTo>
                  <a:pt x="121304" y="86918"/>
                </a:lnTo>
                <a:lnTo>
                  <a:pt x="131614" y="68084"/>
                </a:lnTo>
                <a:lnTo>
                  <a:pt x="132884" y="63588"/>
                </a:lnTo>
                <a:lnTo>
                  <a:pt x="133505" y="58864"/>
                </a:lnTo>
                <a:lnTo>
                  <a:pt x="133433" y="44081"/>
                </a:lnTo>
                <a:lnTo>
                  <a:pt x="131944" y="36588"/>
                </a:lnTo>
                <a:lnTo>
                  <a:pt x="129892" y="32105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60283" y="649681"/>
            <a:ext cx="149225" cy="212090"/>
          </a:xfrm>
          <a:custGeom>
            <a:avLst/>
            <a:gdLst/>
            <a:ahLst/>
            <a:cxnLst/>
            <a:rect l="l" t="t" r="r" b="b"/>
            <a:pathLst>
              <a:path w="149225" h="212090">
                <a:moveTo>
                  <a:pt x="8686" y="0"/>
                </a:moveTo>
                <a:lnTo>
                  <a:pt x="5803" y="1066"/>
                </a:lnTo>
                <a:lnTo>
                  <a:pt x="3467" y="3162"/>
                </a:lnTo>
                <a:lnTo>
                  <a:pt x="1155" y="5295"/>
                </a:lnTo>
                <a:lnTo>
                  <a:pt x="0" y="8737"/>
                </a:lnTo>
                <a:lnTo>
                  <a:pt x="0" y="206248"/>
                </a:lnTo>
                <a:lnTo>
                  <a:pt x="309" y="207264"/>
                </a:lnTo>
                <a:lnTo>
                  <a:pt x="1511" y="208978"/>
                </a:lnTo>
                <a:lnTo>
                  <a:pt x="2654" y="209677"/>
                </a:lnTo>
                <a:lnTo>
                  <a:pt x="4178" y="210210"/>
                </a:lnTo>
                <a:lnTo>
                  <a:pt x="5714" y="210781"/>
                </a:lnTo>
                <a:lnTo>
                  <a:pt x="7823" y="211213"/>
                </a:lnTo>
                <a:lnTo>
                  <a:pt x="10490" y="211569"/>
                </a:lnTo>
                <a:lnTo>
                  <a:pt x="13131" y="211848"/>
                </a:lnTo>
                <a:lnTo>
                  <a:pt x="16370" y="212026"/>
                </a:lnTo>
                <a:lnTo>
                  <a:pt x="24396" y="212026"/>
                </a:lnTo>
                <a:lnTo>
                  <a:pt x="36487" y="210210"/>
                </a:lnTo>
                <a:lnTo>
                  <a:pt x="38023" y="209677"/>
                </a:lnTo>
                <a:lnTo>
                  <a:pt x="39154" y="208978"/>
                </a:lnTo>
                <a:lnTo>
                  <a:pt x="40474" y="207238"/>
                </a:lnTo>
                <a:lnTo>
                  <a:pt x="40843" y="206248"/>
                </a:lnTo>
                <a:lnTo>
                  <a:pt x="40843" y="124764"/>
                </a:lnTo>
                <a:lnTo>
                  <a:pt x="114403" y="124764"/>
                </a:lnTo>
                <a:lnTo>
                  <a:pt x="99669" y="112864"/>
                </a:lnTo>
                <a:lnTo>
                  <a:pt x="105879" y="110807"/>
                </a:lnTo>
                <a:lnTo>
                  <a:pt x="128677" y="92633"/>
                </a:lnTo>
                <a:lnTo>
                  <a:pt x="40843" y="92633"/>
                </a:lnTo>
                <a:lnTo>
                  <a:pt x="40843" y="32766"/>
                </a:lnTo>
                <a:lnTo>
                  <a:pt x="133992" y="32766"/>
                </a:lnTo>
                <a:lnTo>
                  <a:pt x="132676" y="29159"/>
                </a:lnTo>
                <a:lnTo>
                  <a:pt x="101828" y="4406"/>
                </a:lnTo>
                <a:lnTo>
                  <a:pt x="73723" y="114"/>
                </a:lnTo>
                <a:lnTo>
                  <a:pt x="8686" y="0"/>
                </a:lnTo>
                <a:close/>
              </a:path>
              <a:path w="149225" h="212090">
                <a:moveTo>
                  <a:pt x="114403" y="124764"/>
                </a:moveTo>
                <a:lnTo>
                  <a:pt x="57924" y="124764"/>
                </a:lnTo>
                <a:lnTo>
                  <a:pt x="61747" y="125450"/>
                </a:lnTo>
                <a:lnTo>
                  <a:pt x="68389" y="128308"/>
                </a:lnTo>
                <a:lnTo>
                  <a:pt x="71285" y="130416"/>
                </a:lnTo>
                <a:lnTo>
                  <a:pt x="76326" y="135953"/>
                </a:lnTo>
                <a:lnTo>
                  <a:pt x="78663" y="139369"/>
                </a:lnTo>
                <a:lnTo>
                  <a:pt x="80708" y="143522"/>
                </a:lnTo>
                <a:lnTo>
                  <a:pt x="82791" y="147662"/>
                </a:lnTo>
                <a:lnTo>
                  <a:pt x="84899" y="152374"/>
                </a:lnTo>
                <a:lnTo>
                  <a:pt x="87071" y="157708"/>
                </a:lnTo>
                <a:lnTo>
                  <a:pt x="105105" y="204838"/>
                </a:lnTo>
                <a:lnTo>
                  <a:pt x="105577" y="206248"/>
                </a:lnTo>
                <a:lnTo>
                  <a:pt x="106044" y="207264"/>
                </a:lnTo>
                <a:lnTo>
                  <a:pt x="106641" y="208216"/>
                </a:lnTo>
                <a:lnTo>
                  <a:pt x="107289" y="209130"/>
                </a:lnTo>
                <a:lnTo>
                  <a:pt x="108330" y="209918"/>
                </a:lnTo>
                <a:lnTo>
                  <a:pt x="109854" y="210477"/>
                </a:lnTo>
                <a:lnTo>
                  <a:pt x="111340" y="211074"/>
                </a:lnTo>
                <a:lnTo>
                  <a:pt x="113385" y="211480"/>
                </a:lnTo>
                <a:lnTo>
                  <a:pt x="115976" y="211683"/>
                </a:lnTo>
                <a:lnTo>
                  <a:pt x="118567" y="211924"/>
                </a:lnTo>
                <a:lnTo>
                  <a:pt x="135648" y="211924"/>
                </a:lnTo>
                <a:lnTo>
                  <a:pt x="138645" y="211683"/>
                </a:lnTo>
                <a:lnTo>
                  <a:pt x="141655" y="211480"/>
                </a:lnTo>
                <a:lnTo>
                  <a:pt x="143989" y="211074"/>
                </a:lnTo>
                <a:lnTo>
                  <a:pt x="147027" y="210019"/>
                </a:lnTo>
                <a:lnTo>
                  <a:pt x="147980" y="209296"/>
                </a:lnTo>
                <a:lnTo>
                  <a:pt x="148399" y="208495"/>
                </a:lnTo>
                <a:lnTo>
                  <a:pt x="148831" y="207733"/>
                </a:lnTo>
                <a:lnTo>
                  <a:pt x="148929" y="207238"/>
                </a:lnTo>
                <a:lnTo>
                  <a:pt x="149034" y="204393"/>
                </a:lnTo>
                <a:lnTo>
                  <a:pt x="148780" y="202920"/>
                </a:lnTo>
                <a:lnTo>
                  <a:pt x="148234" y="201028"/>
                </a:lnTo>
                <a:lnTo>
                  <a:pt x="147739" y="199136"/>
                </a:lnTo>
                <a:lnTo>
                  <a:pt x="146723" y="196100"/>
                </a:lnTo>
                <a:lnTo>
                  <a:pt x="145173" y="191973"/>
                </a:lnTo>
                <a:lnTo>
                  <a:pt x="128219" y="150368"/>
                </a:lnTo>
                <a:lnTo>
                  <a:pt x="126276" y="145389"/>
                </a:lnTo>
                <a:lnTo>
                  <a:pt x="124244" y="140893"/>
                </a:lnTo>
                <a:lnTo>
                  <a:pt x="122186" y="136918"/>
                </a:lnTo>
                <a:lnTo>
                  <a:pt x="120078" y="132943"/>
                </a:lnTo>
                <a:lnTo>
                  <a:pt x="117906" y="129413"/>
                </a:lnTo>
                <a:lnTo>
                  <a:pt x="114403" y="124764"/>
                </a:lnTo>
                <a:close/>
              </a:path>
              <a:path w="149225" h="212090">
                <a:moveTo>
                  <a:pt x="133992" y="32766"/>
                </a:moveTo>
                <a:lnTo>
                  <a:pt x="63804" y="32766"/>
                </a:lnTo>
                <a:lnTo>
                  <a:pt x="67449" y="32943"/>
                </a:lnTo>
                <a:lnTo>
                  <a:pt x="72732" y="33578"/>
                </a:lnTo>
                <a:lnTo>
                  <a:pt x="96418" y="55308"/>
                </a:lnTo>
                <a:lnTo>
                  <a:pt x="96418" y="66865"/>
                </a:lnTo>
                <a:lnTo>
                  <a:pt x="67436" y="92633"/>
                </a:lnTo>
                <a:lnTo>
                  <a:pt x="128677" y="92633"/>
                </a:lnTo>
                <a:lnTo>
                  <a:pt x="138645" y="64973"/>
                </a:lnTo>
                <a:lnTo>
                  <a:pt x="138637" y="49479"/>
                </a:lnTo>
                <a:lnTo>
                  <a:pt x="137452" y="42087"/>
                </a:lnTo>
                <a:lnTo>
                  <a:pt x="135039" y="35636"/>
                </a:lnTo>
                <a:lnTo>
                  <a:pt x="133992" y="32766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21240" y="648754"/>
            <a:ext cx="185420" cy="213360"/>
          </a:xfrm>
          <a:custGeom>
            <a:avLst/>
            <a:gdLst/>
            <a:ahLst/>
            <a:cxnLst/>
            <a:rect l="l" t="t" r="r" b="b"/>
            <a:pathLst>
              <a:path w="185419" h="213359">
                <a:moveTo>
                  <a:pt x="101830" y="0"/>
                </a:moveTo>
                <a:lnTo>
                  <a:pt x="81320" y="0"/>
                </a:lnTo>
                <a:lnTo>
                  <a:pt x="78132" y="190"/>
                </a:lnTo>
                <a:lnTo>
                  <a:pt x="74932" y="342"/>
                </a:lnTo>
                <a:lnTo>
                  <a:pt x="72417" y="723"/>
                </a:lnTo>
                <a:lnTo>
                  <a:pt x="68785" y="1930"/>
                </a:lnTo>
                <a:lnTo>
                  <a:pt x="67477" y="2794"/>
                </a:lnTo>
                <a:lnTo>
                  <a:pt x="66606" y="4013"/>
                </a:lnTo>
                <a:lnTo>
                  <a:pt x="65800" y="5067"/>
                </a:lnTo>
                <a:lnTo>
                  <a:pt x="1272" y="199478"/>
                </a:lnTo>
                <a:lnTo>
                  <a:pt x="0" y="207543"/>
                </a:lnTo>
                <a:lnTo>
                  <a:pt x="243" y="208826"/>
                </a:lnTo>
                <a:lnTo>
                  <a:pt x="13311" y="212940"/>
                </a:lnTo>
                <a:lnTo>
                  <a:pt x="26100" y="212852"/>
                </a:lnTo>
                <a:lnTo>
                  <a:pt x="28831" y="212598"/>
                </a:lnTo>
                <a:lnTo>
                  <a:pt x="31587" y="212407"/>
                </a:lnTo>
                <a:lnTo>
                  <a:pt x="33707" y="211988"/>
                </a:lnTo>
                <a:lnTo>
                  <a:pt x="35181" y="211391"/>
                </a:lnTo>
                <a:lnTo>
                  <a:pt x="36705" y="210832"/>
                </a:lnTo>
                <a:lnTo>
                  <a:pt x="37784" y="209981"/>
                </a:lnTo>
                <a:lnTo>
                  <a:pt x="39130" y="207924"/>
                </a:lnTo>
                <a:lnTo>
                  <a:pt x="39689" y="206641"/>
                </a:lnTo>
                <a:lnTo>
                  <a:pt x="40186" y="204800"/>
                </a:lnTo>
                <a:lnTo>
                  <a:pt x="52821" y="163868"/>
                </a:lnTo>
                <a:lnTo>
                  <a:pt x="171953" y="163868"/>
                </a:lnTo>
                <a:lnTo>
                  <a:pt x="161009" y="130898"/>
                </a:lnTo>
                <a:lnTo>
                  <a:pt x="61838" y="130898"/>
                </a:lnTo>
                <a:lnTo>
                  <a:pt x="90248" y="41198"/>
                </a:lnTo>
                <a:lnTo>
                  <a:pt x="131233" y="41198"/>
                </a:lnTo>
                <a:lnTo>
                  <a:pt x="120512" y="8902"/>
                </a:lnTo>
                <a:lnTo>
                  <a:pt x="119902" y="6832"/>
                </a:lnTo>
                <a:lnTo>
                  <a:pt x="109095" y="342"/>
                </a:lnTo>
                <a:lnTo>
                  <a:pt x="101830" y="0"/>
                </a:lnTo>
                <a:close/>
              </a:path>
              <a:path w="185419" h="213359">
                <a:moveTo>
                  <a:pt x="171953" y="163868"/>
                </a:moveTo>
                <a:lnTo>
                  <a:pt x="128284" y="163868"/>
                </a:lnTo>
                <a:lnTo>
                  <a:pt x="141882" y="206641"/>
                </a:lnTo>
                <a:lnTo>
                  <a:pt x="142191" y="207670"/>
                </a:lnTo>
                <a:lnTo>
                  <a:pt x="170766" y="212940"/>
                </a:lnTo>
                <a:lnTo>
                  <a:pt x="174741" y="212801"/>
                </a:lnTo>
                <a:lnTo>
                  <a:pt x="180558" y="212255"/>
                </a:lnTo>
                <a:lnTo>
                  <a:pt x="182564" y="211543"/>
                </a:lnTo>
                <a:lnTo>
                  <a:pt x="184863" y="209283"/>
                </a:lnTo>
                <a:lnTo>
                  <a:pt x="185180" y="207924"/>
                </a:lnTo>
                <a:lnTo>
                  <a:pt x="185077" y="206273"/>
                </a:lnTo>
                <a:lnTo>
                  <a:pt x="184867" y="204800"/>
                </a:lnTo>
                <a:lnTo>
                  <a:pt x="184647" y="203009"/>
                </a:lnTo>
                <a:lnTo>
                  <a:pt x="183872" y="199910"/>
                </a:lnTo>
                <a:lnTo>
                  <a:pt x="182615" y="195986"/>
                </a:lnTo>
                <a:lnTo>
                  <a:pt x="171953" y="163868"/>
                </a:lnTo>
                <a:close/>
              </a:path>
              <a:path w="185419" h="213359">
                <a:moveTo>
                  <a:pt x="131233" y="41198"/>
                </a:moveTo>
                <a:lnTo>
                  <a:pt x="90400" y="41198"/>
                </a:lnTo>
                <a:lnTo>
                  <a:pt x="118836" y="130898"/>
                </a:lnTo>
                <a:lnTo>
                  <a:pt x="161009" y="130898"/>
                </a:lnTo>
                <a:lnTo>
                  <a:pt x="131233" y="41198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31961" y="648677"/>
            <a:ext cx="41275" cy="213360"/>
          </a:xfrm>
          <a:custGeom>
            <a:avLst/>
            <a:gdLst/>
            <a:ahLst/>
            <a:cxnLst/>
            <a:rect l="l" t="t" r="r" b="b"/>
            <a:pathLst>
              <a:path w="41275" h="213359">
                <a:moveTo>
                  <a:pt x="24510" y="0"/>
                </a:moveTo>
                <a:lnTo>
                  <a:pt x="16522" y="0"/>
                </a:lnTo>
                <a:lnTo>
                  <a:pt x="13258" y="165"/>
                </a:lnTo>
                <a:lnTo>
                  <a:pt x="0" y="5765"/>
                </a:lnTo>
                <a:lnTo>
                  <a:pt x="0" y="207251"/>
                </a:lnTo>
                <a:lnTo>
                  <a:pt x="330" y="208229"/>
                </a:lnTo>
                <a:lnTo>
                  <a:pt x="1676" y="209981"/>
                </a:lnTo>
                <a:lnTo>
                  <a:pt x="2768" y="210667"/>
                </a:lnTo>
                <a:lnTo>
                  <a:pt x="4330" y="211201"/>
                </a:lnTo>
                <a:lnTo>
                  <a:pt x="5880" y="211772"/>
                </a:lnTo>
                <a:lnTo>
                  <a:pt x="7988" y="212217"/>
                </a:lnTo>
                <a:lnTo>
                  <a:pt x="10617" y="212559"/>
                </a:lnTo>
                <a:lnTo>
                  <a:pt x="13246" y="212852"/>
                </a:lnTo>
                <a:lnTo>
                  <a:pt x="16522" y="213017"/>
                </a:lnTo>
                <a:lnTo>
                  <a:pt x="24510" y="213017"/>
                </a:lnTo>
                <a:lnTo>
                  <a:pt x="36626" y="211201"/>
                </a:lnTo>
                <a:lnTo>
                  <a:pt x="38188" y="210667"/>
                </a:lnTo>
                <a:lnTo>
                  <a:pt x="39319" y="209981"/>
                </a:lnTo>
                <a:lnTo>
                  <a:pt x="40627" y="208229"/>
                </a:lnTo>
                <a:lnTo>
                  <a:pt x="40970" y="207251"/>
                </a:lnTo>
                <a:lnTo>
                  <a:pt x="40970" y="5765"/>
                </a:lnTo>
                <a:lnTo>
                  <a:pt x="27838" y="165"/>
                </a:lnTo>
                <a:lnTo>
                  <a:pt x="2451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6733" y="649020"/>
            <a:ext cx="165735" cy="212725"/>
          </a:xfrm>
          <a:custGeom>
            <a:avLst/>
            <a:gdLst/>
            <a:ahLst/>
            <a:cxnLst/>
            <a:rect l="l" t="t" r="r" b="b"/>
            <a:pathLst>
              <a:path w="165735" h="212725">
                <a:moveTo>
                  <a:pt x="40563" y="660"/>
                </a:moveTo>
                <a:lnTo>
                  <a:pt x="10617" y="660"/>
                </a:lnTo>
                <a:lnTo>
                  <a:pt x="7112" y="1930"/>
                </a:lnTo>
                <a:lnTo>
                  <a:pt x="4292" y="4483"/>
                </a:lnTo>
                <a:lnTo>
                  <a:pt x="1409" y="7048"/>
                </a:lnTo>
                <a:lnTo>
                  <a:pt x="0" y="10883"/>
                </a:lnTo>
                <a:lnTo>
                  <a:pt x="50" y="206971"/>
                </a:lnTo>
                <a:lnTo>
                  <a:pt x="215" y="207721"/>
                </a:lnTo>
                <a:lnTo>
                  <a:pt x="1295" y="209473"/>
                </a:lnTo>
                <a:lnTo>
                  <a:pt x="2209" y="210210"/>
                </a:lnTo>
                <a:lnTo>
                  <a:pt x="3594" y="210794"/>
                </a:lnTo>
                <a:lnTo>
                  <a:pt x="4914" y="211404"/>
                </a:lnTo>
                <a:lnTo>
                  <a:pt x="6769" y="211874"/>
                </a:lnTo>
                <a:lnTo>
                  <a:pt x="9182" y="212216"/>
                </a:lnTo>
                <a:lnTo>
                  <a:pt x="11531" y="212509"/>
                </a:lnTo>
                <a:lnTo>
                  <a:pt x="14541" y="212686"/>
                </a:lnTo>
                <a:lnTo>
                  <a:pt x="21882" y="212686"/>
                </a:lnTo>
                <a:lnTo>
                  <a:pt x="32981" y="210794"/>
                </a:lnTo>
                <a:lnTo>
                  <a:pt x="34404" y="210210"/>
                </a:lnTo>
                <a:lnTo>
                  <a:pt x="35369" y="209473"/>
                </a:lnTo>
                <a:lnTo>
                  <a:pt x="35953" y="208610"/>
                </a:lnTo>
                <a:lnTo>
                  <a:pt x="36487" y="207721"/>
                </a:lnTo>
                <a:lnTo>
                  <a:pt x="36730" y="206971"/>
                </a:lnTo>
                <a:lnTo>
                  <a:pt x="36728" y="78968"/>
                </a:lnTo>
                <a:lnTo>
                  <a:pt x="36271" y="63423"/>
                </a:lnTo>
                <a:lnTo>
                  <a:pt x="35966" y="55625"/>
                </a:lnTo>
                <a:lnTo>
                  <a:pt x="35547" y="47790"/>
                </a:lnTo>
                <a:lnTo>
                  <a:pt x="78231" y="47790"/>
                </a:lnTo>
                <a:lnTo>
                  <a:pt x="65493" y="22682"/>
                </a:lnTo>
                <a:lnTo>
                  <a:pt x="63563" y="18427"/>
                </a:lnTo>
                <a:lnTo>
                  <a:pt x="61645" y="14884"/>
                </a:lnTo>
                <a:lnTo>
                  <a:pt x="46596" y="1727"/>
                </a:lnTo>
                <a:lnTo>
                  <a:pt x="43903" y="1003"/>
                </a:lnTo>
                <a:lnTo>
                  <a:pt x="40563" y="660"/>
                </a:lnTo>
                <a:close/>
              </a:path>
              <a:path w="165735" h="212725">
                <a:moveTo>
                  <a:pt x="78231" y="47790"/>
                </a:moveTo>
                <a:lnTo>
                  <a:pt x="35852" y="47790"/>
                </a:lnTo>
                <a:lnTo>
                  <a:pt x="38239" y="54216"/>
                </a:lnTo>
                <a:lnTo>
                  <a:pt x="40919" y="60807"/>
                </a:lnTo>
                <a:lnTo>
                  <a:pt x="43942" y="67602"/>
                </a:lnTo>
                <a:lnTo>
                  <a:pt x="46926" y="74409"/>
                </a:lnTo>
                <a:lnTo>
                  <a:pt x="49872" y="80721"/>
                </a:lnTo>
                <a:lnTo>
                  <a:pt x="52793" y="86613"/>
                </a:lnTo>
                <a:lnTo>
                  <a:pt x="102781" y="185292"/>
                </a:lnTo>
                <a:lnTo>
                  <a:pt x="105359" y="190753"/>
                </a:lnTo>
                <a:lnTo>
                  <a:pt x="123507" y="210870"/>
                </a:lnTo>
                <a:lnTo>
                  <a:pt x="126123" y="211658"/>
                </a:lnTo>
                <a:lnTo>
                  <a:pt x="129298" y="212026"/>
                </a:lnTo>
                <a:lnTo>
                  <a:pt x="152222" y="212026"/>
                </a:lnTo>
                <a:lnTo>
                  <a:pt x="165646" y="199212"/>
                </a:lnTo>
                <a:lnTo>
                  <a:pt x="165646" y="153479"/>
                </a:lnTo>
                <a:lnTo>
                  <a:pt x="129667" y="153479"/>
                </a:lnTo>
                <a:lnTo>
                  <a:pt x="127749" y="149136"/>
                </a:lnTo>
                <a:lnTo>
                  <a:pt x="125844" y="144741"/>
                </a:lnTo>
                <a:lnTo>
                  <a:pt x="119888" y="131673"/>
                </a:lnTo>
                <a:lnTo>
                  <a:pt x="117868" y="127139"/>
                </a:lnTo>
                <a:lnTo>
                  <a:pt x="115785" y="122631"/>
                </a:lnTo>
                <a:lnTo>
                  <a:pt x="113626" y="118109"/>
                </a:lnTo>
                <a:lnTo>
                  <a:pt x="111417" y="113601"/>
                </a:lnTo>
                <a:lnTo>
                  <a:pt x="109143" y="109080"/>
                </a:lnTo>
                <a:lnTo>
                  <a:pt x="106934" y="104495"/>
                </a:lnTo>
                <a:lnTo>
                  <a:pt x="104635" y="99834"/>
                </a:lnTo>
                <a:lnTo>
                  <a:pt x="78231" y="47790"/>
                </a:lnTo>
                <a:close/>
              </a:path>
              <a:path w="165735" h="212725">
                <a:moveTo>
                  <a:pt x="151320" y="0"/>
                </a:moveTo>
                <a:lnTo>
                  <a:pt x="144068" y="0"/>
                </a:lnTo>
                <a:lnTo>
                  <a:pt x="141008" y="139"/>
                </a:lnTo>
                <a:lnTo>
                  <a:pt x="128854" y="5930"/>
                </a:lnTo>
                <a:lnTo>
                  <a:pt x="128933" y="122631"/>
                </a:lnTo>
                <a:lnTo>
                  <a:pt x="129132" y="131673"/>
                </a:lnTo>
                <a:lnTo>
                  <a:pt x="129247" y="137921"/>
                </a:lnTo>
                <a:lnTo>
                  <a:pt x="129781" y="153479"/>
                </a:lnTo>
                <a:lnTo>
                  <a:pt x="165646" y="153479"/>
                </a:lnTo>
                <a:lnTo>
                  <a:pt x="165646" y="5930"/>
                </a:lnTo>
                <a:lnTo>
                  <a:pt x="165404" y="4952"/>
                </a:lnTo>
                <a:lnTo>
                  <a:pt x="154279" y="139"/>
                </a:lnTo>
                <a:lnTo>
                  <a:pt x="15132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86865" y="940079"/>
            <a:ext cx="62230" cy="88265"/>
          </a:xfrm>
          <a:custGeom>
            <a:avLst/>
            <a:gdLst/>
            <a:ahLst/>
            <a:cxnLst/>
            <a:rect l="l" t="t" r="r" b="b"/>
            <a:pathLst>
              <a:path w="62230" h="88265">
                <a:moveTo>
                  <a:pt x="62166" y="0"/>
                </a:moveTo>
                <a:lnTo>
                  <a:pt x="15849" y="0"/>
                </a:lnTo>
                <a:lnTo>
                  <a:pt x="0" y="87680"/>
                </a:lnTo>
                <a:lnTo>
                  <a:pt x="48171" y="87680"/>
                </a:lnTo>
                <a:lnTo>
                  <a:pt x="50520" y="74815"/>
                </a:lnTo>
                <a:lnTo>
                  <a:pt x="16840" y="74815"/>
                </a:lnTo>
                <a:lnTo>
                  <a:pt x="21551" y="48653"/>
                </a:lnTo>
                <a:lnTo>
                  <a:pt x="51511" y="48653"/>
                </a:lnTo>
                <a:lnTo>
                  <a:pt x="53873" y="35902"/>
                </a:lnTo>
                <a:lnTo>
                  <a:pt x="23774" y="35902"/>
                </a:lnTo>
                <a:lnTo>
                  <a:pt x="27990" y="12877"/>
                </a:lnTo>
                <a:lnTo>
                  <a:pt x="59804" y="12877"/>
                </a:lnTo>
                <a:lnTo>
                  <a:pt x="6216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2565" y="962990"/>
            <a:ext cx="93345" cy="64769"/>
          </a:xfrm>
          <a:custGeom>
            <a:avLst/>
            <a:gdLst/>
            <a:ahLst/>
            <a:cxnLst/>
            <a:rect l="l" t="t" r="r" b="b"/>
            <a:pathLst>
              <a:path w="93344" h="64769">
                <a:moveTo>
                  <a:pt x="23152" y="1435"/>
                </a:moveTo>
                <a:lnTo>
                  <a:pt x="10642" y="1435"/>
                </a:lnTo>
                <a:lnTo>
                  <a:pt x="9906" y="6896"/>
                </a:lnTo>
                <a:lnTo>
                  <a:pt x="9042" y="13538"/>
                </a:lnTo>
                <a:lnTo>
                  <a:pt x="7670" y="21069"/>
                </a:lnTo>
                <a:lnTo>
                  <a:pt x="0" y="64782"/>
                </a:lnTo>
                <a:lnTo>
                  <a:pt x="13995" y="64782"/>
                </a:lnTo>
                <a:lnTo>
                  <a:pt x="19189" y="34861"/>
                </a:lnTo>
                <a:lnTo>
                  <a:pt x="21786" y="25912"/>
                </a:lnTo>
                <a:lnTo>
                  <a:pt x="25822" y="18780"/>
                </a:lnTo>
                <a:lnTo>
                  <a:pt x="30691" y="14062"/>
                </a:lnTo>
                <a:lnTo>
                  <a:pt x="35408" y="12484"/>
                </a:lnTo>
                <a:lnTo>
                  <a:pt x="21793" y="12484"/>
                </a:lnTo>
                <a:lnTo>
                  <a:pt x="23152" y="1435"/>
                </a:lnTo>
                <a:close/>
              </a:path>
              <a:path w="93344" h="64769">
                <a:moveTo>
                  <a:pt x="57165" y="12357"/>
                </a:moveTo>
                <a:lnTo>
                  <a:pt x="41732" y="12357"/>
                </a:lnTo>
                <a:lnTo>
                  <a:pt x="43091" y="16776"/>
                </a:lnTo>
                <a:lnTo>
                  <a:pt x="43015" y="24320"/>
                </a:lnTo>
                <a:lnTo>
                  <a:pt x="42354" y="28867"/>
                </a:lnTo>
                <a:lnTo>
                  <a:pt x="35788" y="64782"/>
                </a:lnTo>
                <a:lnTo>
                  <a:pt x="49784" y="64782"/>
                </a:lnTo>
                <a:lnTo>
                  <a:pt x="57711" y="25365"/>
                </a:lnTo>
                <a:lnTo>
                  <a:pt x="69381" y="13004"/>
                </a:lnTo>
                <a:lnTo>
                  <a:pt x="57213" y="13004"/>
                </a:lnTo>
                <a:lnTo>
                  <a:pt x="57165" y="12357"/>
                </a:lnTo>
                <a:close/>
              </a:path>
              <a:path w="93344" h="64769">
                <a:moveTo>
                  <a:pt x="93256" y="12357"/>
                </a:moveTo>
                <a:lnTo>
                  <a:pt x="76657" y="12357"/>
                </a:lnTo>
                <a:lnTo>
                  <a:pt x="78765" y="16001"/>
                </a:lnTo>
                <a:lnTo>
                  <a:pt x="78716" y="24320"/>
                </a:lnTo>
                <a:lnTo>
                  <a:pt x="78384" y="26923"/>
                </a:lnTo>
                <a:lnTo>
                  <a:pt x="77889" y="29400"/>
                </a:lnTo>
                <a:lnTo>
                  <a:pt x="71704" y="64782"/>
                </a:lnTo>
                <a:lnTo>
                  <a:pt x="85699" y="64782"/>
                </a:lnTo>
                <a:lnTo>
                  <a:pt x="92252" y="27698"/>
                </a:lnTo>
                <a:lnTo>
                  <a:pt x="92748" y="24320"/>
                </a:lnTo>
                <a:lnTo>
                  <a:pt x="93256" y="19646"/>
                </a:lnTo>
                <a:lnTo>
                  <a:pt x="93256" y="12357"/>
                </a:lnTo>
                <a:close/>
              </a:path>
              <a:path w="93344" h="64769">
                <a:moveTo>
                  <a:pt x="86817" y="0"/>
                </a:moveTo>
                <a:lnTo>
                  <a:pt x="70218" y="126"/>
                </a:lnTo>
                <a:lnTo>
                  <a:pt x="62661" y="4419"/>
                </a:lnTo>
                <a:lnTo>
                  <a:pt x="57213" y="13004"/>
                </a:lnTo>
                <a:lnTo>
                  <a:pt x="69381" y="13004"/>
                </a:lnTo>
                <a:lnTo>
                  <a:pt x="71462" y="12357"/>
                </a:lnTo>
                <a:lnTo>
                  <a:pt x="93256" y="12357"/>
                </a:lnTo>
                <a:lnTo>
                  <a:pt x="93256" y="5587"/>
                </a:lnTo>
                <a:lnTo>
                  <a:pt x="86817" y="0"/>
                </a:lnTo>
                <a:close/>
              </a:path>
              <a:path w="93344" h="64769">
                <a:moveTo>
                  <a:pt x="52514" y="0"/>
                </a:moveTo>
                <a:lnTo>
                  <a:pt x="35166" y="0"/>
                </a:lnTo>
                <a:lnTo>
                  <a:pt x="27622" y="4025"/>
                </a:lnTo>
                <a:lnTo>
                  <a:pt x="22047" y="12484"/>
                </a:lnTo>
                <a:lnTo>
                  <a:pt x="35408" y="12484"/>
                </a:lnTo>
                <a:lnTo>
                  <a:pt x="35788" y="12357"/>
                </a:lnTo>
                <a:lnTo>
                  <a:pt x="57165" y="12357"/>
                </a:lnTo>
                <a:lnTo>
                  <a:pt x="56718" y="6362"/>
                </a:lnTo>
                <a:lnTo>
                  <a:pt x="52514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93951" y="962990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5">
                <a:moveTo>
                  <a:pt x="28346" y="1168"/>
                </a:moveTo>
                <a:lnTo>
                  <a:pt x="15354" y="1168"/>
                </a:lnTo>
                <a:lnTo>
                  <a:pt x="13131" y="17437"/>
                </a:lnTo>
                <a:lnTo>
                  <a:pt x="11887" y="24968"/>
                </a:lnTo>
                <a:lnTo>
                  <a:pt x="0" y="90538"/>
                </a:lnTo>
                <a:lnTo>
                  <a:pt x="14363" y="90538"/>
                </a:lnTo>
                <a:lnTo>
                  <a:pt x="19316" y="63487"/>
                </a:lnTo>
                <a:lnTo>
                  <a:pt x="42423" y="63487"/>
                </a:lnTo>
                <a:lnTo>
                  <a:pt x="45721" y="62657"/>
                </a:lnTo>
                <a:lnTo>
                  <a:pt x="55224" y="54508"/>
                </a:lnTo>
                <a:lnTo>
                  <a:pt x="27114" y="54508"/>
                </a:lnTo>
                <a:lnTo>
                  <a:pt x="23888" y="53340"/>
                </a:lnTo>
                <a:lnTo>
                  <a:pt x="36472" y="13930"/>
                </a:lnTo>
                <a:lnTo>
                  <a:pt x="41973" y="12357"/>
                </a:lnTo>
                <a:lnTo>
                  <a:pt x="64465" y="12357"/>
                </a:lnTo>
                <a:lnTo>
                  <a:pt x="64216" y="11823"/>
                </a:lnTo>
                <a:lnTo>
                  <a:pt x="27000" y="11823"/>
                </a:lnTo>
                <a:lnTo>
                  <a:pt x="28346" y="1168"/>
                </a:lnTo>
                <a:close/>
              </a:path>
              <a:path w="66675" h="90805">
                <a:moveTo>
                  <a:pt x="42423" y="63487"/>
                </a:moveTo>
                <a:lnTo>
                  <a:pt x="19570" y="63487"/>
                </a:lnTo>
                <a:lnTo>
                  <a:pt x="21666" y="64782"/>
                </a:lnTo>
                <a:lnTo>
                  <a:pt x="25996" y="66217"/>
                </a:lnTo>
                <a:lnTo>
                  <a:pt x="31572" y="66217"/>
                </a:lnTo>
                <a:lnTo>
                  <a:pt x="42423" y="63487"/>
                </a:lnTo>
                <a:close/>
              </a:path>
              <a:path w="66675" h="90805">
                <a:moveTo>
                  <a:pt x="64465" y="12357"/>
                </a:moveTo>
                <a:lnTo>
                  <a:pt x="49161" y="12357"/>
                </a:lnTo>
                <a:lnTo>
                  <a:pt x="51382" y="18502"/>
                </a:lnTo>
                <a:lnTo>
                  <a:pt x="51452" y="24968"/>
                </a:lnTo>
                <a:lnTo>
                  <a:pt x="49922" y="35289"/>
                </a:lnTo>
                <a:lnTo>
                  <a:pt x="45581" y="44908"/>
                </a:lnTo>
                <a:lnTo>
                  <a:pt x="39129" y="51843"/>
                </a:lnTo>
                <a:lnTo>
                  <a:pt x="31203" y="54508"/>
                </a:lnTo>
                <a:lnTo>
                  <a:pt x="55224" y="54508"/>
                </a:lnTo>
                <a:lnTo>
                  <a:pt x="56802" y="53155"/>
                </a:lnTo>
                <a:lnTo>
                  <a:pt x="64028" y="39482"/>
                </a:lnTo>
                <a:lnTo>
                  <a:pt x="66611" y="23406"/>
                </a:lnTo>
                <a:lnTo>
                  <a:pt x="65479" y="14535"/>
                </a:lnTo>
                <a:lnTo>
                  <a:pt x="64465" y="12357"/>
                </a:lnTo>
                <a:close/>
              </a:path>
              <a:path w="66675" h="90805">
                <a:moveTo>
                  <a:pt x="47536" y="0"/>
                </a:moveTo>
                <a:lnTo>
                  <a:pt x="39878" y="114"/>
                </a:lnTo>
                <a:lnTo>
                  <a:pt x="32321" y="4419"/>
                </a:lnTo>
                <a:lnTo>
                  <a:pt x="27228" y="11823"/>
                </a:lnTo>
                <a:lnTo>
                  <a:pt x="64216" y="11823"/>
                </a:lnTo>
                <a:lnTo>
                  <a:pt x="62002" y="7069"/>
                </a:lnTo>
                <a:lnTo>
                  <a:pt x="56061" y="1919"/>
                </a:lnTo>
                <a:lnTo>
                  <a:pt x="4753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3291" y="962990"/>
            <a:ext cx="59690" cy="66675"/>
          </a:xfrm>
          <a:custGeom>
            <a:avLst/>
            <a:gdLst/>
            <a:ahLst/>
            <a:cxnLst/>
            <a:rect l="l" t="t" r="r" b="b"/>
            <a:pathLst>
              <a:path w="59689" h="66675">
                <a:moveTo>
                  <a:pt x="34785" y="0"/>
                </a:moveTo>
                <a:lnTo>
                  <a:pt x="20675" y="3240"/>
                </a:lnTo>
                <a:lnTo>
                  <a:pt x="9682" y="11979"/>
                </a:lnTo>
                <a:lnTo>
                  <a:pt x="2543" y="24742"/>
                </a:lnTo>
                <a:lnTo>
                  <a:pt x="0" y="40055"/>
                </a:lnTo>
                <a:lnTo>
                  <a:pt x="1706" y="50506"/>
                </a:lnTo>
                <a:lnTo>
                  <a:pt x="6602" y="58788"/>
                </a:lnTo>
                <a:lnTo>
                  <a:pt x="14353" y="64240"/>
                </a:lnTo>
                <a:lnTo>
                  <a:pt x="24625" y="66205"/>
                </a:lnTo>
                <a:lnTo>
                  <a:pt x="38738" y="62982"/>
                </a:lnTo>
                <a:lnTo>
                  <a:pt x="49442" y="54508"/>
                </a:lnTo>
                <a:lnTo>
                  <a:pt x="19189" y="54508"/>
                </a:lnTo>
                <a:lnTo>
                  <a:pt x="14846" y="48386"/>
                </a:lnTo>
                <a:lnTo>
                  <a:pt x="14846" y="39662"/>
                </a:lnTo>
                <a:lnTo>
                  <a:pt x="16071" y="30299"/>
                </a:lnTo>
                <a:lnTo>
                  <a:pt x="19631" y="21240"/>
                </a:lnTo>
                <a:lnTo>
                  <a:pt x="25347" y="14401"/>
                </a:lnTo>
                <a:lnTo>
                  <a:pt x="33045" y="11696"/>
                </a:lnTo>
                <a:lnTo>
                  <a:pt x="55353" y="11696"/>
                </a:lnTo>
                <a:lnTo>
                  <a:pt x="53197" y="7848"/>
                </a:lnTo>
                <a:lnTo>
                  <a:pt x="45484" y="2126"/>
                </a:lnTo>
                <a:lnTo>
                  <a:pt x="34785" y="0"/>
                </a:lnTo>
                <a:close/>
              </a:path>
              <a:path w="59689" h="66675">
                <a:moveTo>
                  <a:pt x="55353" y="11696"/>
                </a:moveTo>
                <a:lnTo>
                  <a:pt x="41719" y="11696"/>
                </a:lnTo>
                <a:lnTo>
                  <a:pt x="44564" y="19761"/>
                </a:lnTo>
                <a:lnTo>
                  <a:pt x="44564" y="26263"/>
                </a:lnTo>
                <a:lnTo>
                  <a:pt x="43274" y="36002"/>
                </a:lnTo>
                <a:lnTo>
                  <a:pt x="39630" y="45119"/>
                </a:lnTo>
                <a:lnTo>
                  <a:pt x="33966" y="51870"/>
                </a:lnTo>
                <a:lnTo>
                  <a:pt x="26619" y="54508"/>
                </a:lnTo>
                <a:lnTo>
                  <a:pt x="49442" y="54508"/>
                </a:lnTo>
                <a:lnTo>
                  <a:pt x="49741" y="54271"/>
                </a:lnTo>
                <a:lnTo>
                  <a:pt x="56888" y="41510"/>
                </a:lnTo>
                <a:lnTo>
                  <a:pt x="59436" y="26136"/>
                </a:lnTo>
                <a:lnTo>
                  <a:pt x="57866" y="16180"/>
                </a:lnTo>
                <a:lnTo>
                  <a:pt x="55353" y="11696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87283" y="964412"/>
            <a:ext cx="86360" cy="63500"/>
          </a:xfrm>
          <a:custGeom>
            <a:avLst/>
            <a:gdLst/>
            <a:ahLst/>
            <a:cxnLst/>
            <a:rect l="l" t="t" r="r" b="b"/>
            <a:pathLst>
              <a:path w="86360" h="63500">
                <a:moveTo>
                  <a:pt x="14363" y="0"/>
                </a:moveTo>
                <a:lnTo>
                  <a:pt x="0" y="0"/>
                </a:lnTo>
                <a:lnTo>
                  <a:pt x="5562" y="63347"/>
                </a:lnTo>
                <a:lnTo>
                  <a:pt x="19075" y="63347"/>
                </a:lnTo>
                <a:lnTo>
                  <a:pt x="25661" y="49568"/>
                </a:lnTo>
                <a:lnTo>
                  <a:pt x="15227" y="49568"/>
                </a:lnTo>
                <a:lnTo>
                  <a:pt x="15595" y="43319"/>
                </a:lnTo>
                <a:lnTo>
                  <a:pt x="15735" y="38239"/>
                </a:lnTo>
                <a:lnTo>
                  <a:pt x="14363" y="0"/>
                </a:lnTo>
                <a:close/>
              </a:path>
              <a:path w="86360" h="63500">
                <a:moveTo>
                  <a:pt x="50530" y="17043"/>
                </a:moveTo>
                <a:lnTo>
                  <a:pt x="39878" y="17043"/>
                </a:lnTo>
                <a:lnTo>
                  <a:pt x="39796" y="24714"/>
                </a:lnTo>
                <a:lnTo>
                  <a:pt x="39998" y="29400"/>
                </a:lnTo>
                <a:lnTo>
                  <a:pt x="40487" y="35775"/>
                </a:lnTo>
                <a:lnTo>
                  <a:pt x="43218" y="63347"/>
                </a:lnTo>
                <a:lnTo>
                  <a:pt x="56718" y="63347"/>
                </a:lnTo>
                <a:lnTo>
                  <a:pt x="63154" y="49568"/>
                </a:lnTo>
                <a:lnTo>
                  <a:pt x="52260" y="49568"/>
                </a:lnTo>
                <a:lnTo>
                  <a:pt x="52357" y="43319"/>
                </a:lnTo>
                <a:lnTo>
                  <a:pt x="52094" y="37731"/>
                </a:lnTo>
                <a:lnTo>
                  <a:pt x="51638" y="30835"/>
                </a:lnTo>
                <a:lnTo>
                  <a:pt x="50530" y="17043"/>
                </a:lnTo>
                <a:close/>
              </a:path>
              <a:path w="86360" h="63500">
                <a:moveTo>
                  <a:pt x="49161" y="0"/>
                </a:moveTo>
                <a:lnTo>
                  <a:pt x="37147" y="0"/>
                </a:lnTo>
                <a:lnTo>
                  <a:pt x="22529" y="31737"/>
                </a:lnTo>
                <a:lnTo>
                  <a:pt x="17335" y="43967"/>
                </a:lnTo>
                <a:lnTo>
                  <a:pt x="15481" y="49568"/>
                </a:lnTo>
                <a:lnTo>
                  <a:pt x="25661" y="49568"/>
                </a:lnTo>
                <a:lnTo>
                  <a:pt x="32562" y="35128"/>
                </a:lnTo>
                <a:lnTo>
                  <a:pt x="35039" y="29400"/>
                </a:lnTo>
                <a:lnTo>
                  <a:pt x="36664" y="24714"/>
                </a:lnTo>
                <a:lnTo>
                  <a:pt x="39636" y="17043"/>
                </a:lnTo>
                <a:lnTo>
                  <a:pt x="50530" y="17043"/>
                </a:lnTo>
                <a:lnTo>
                  <a:pt x="49161" y="0"/>
                </a:lnTo>
                <a:close/>
              </a:path>
              <a:path w="86360" h="63500">
                <a:moveTo>
                  <a:pt x="86309" y="0"/>
                </a:moveTo>
                <a:lnTo>
                  <a:pt x="71704" y="0"/>
                </a:lnTo>
                <a:lnTo>
                  <a:pt x="58686" y="30949"/>
                </a:lnTo>
                <a:lnTo>
                  <a:pt x="56222" y="37731"/>
                </a:lnTo>
                <a:lnTo>
                  <a:pt x="54368" y="43446"/>
                </a:lnTo>
                <a:lnTo>
                  <a:pt x="52514" y="49568"/>
                </a:lnTo>
                <a:lnTo>
                  <a:pt x="63154" y="49568"/>
                </a:lnTo>
                <a:lnTo>
                  <a:pt x="863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97011" y="962990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6" y="58885"/>
                </a:lnTo>
                <a:lnTo>
                  <a:pt x="13849" y="64289"/>
                </a:lnTo>
                <a:lnTo>
                  <a:pt x="24777" y="66217"/>
                </a:lnTo>
                <a:lnTo>
                  <a:pt x="32080" y="66217"/>
                </a:lnTo>
                <a:lnTo>
                  <a:pt x="40131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28" y="54241"/>
                </a:lnTo>
                <a:lnTo>
                  <a:pt x="18084" y="52031"/>
                </a:lnTo>
                <a:lnTo>
                  <a:pt x="14376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3" y="50088"/>
                </a:moveTo>
                <a:lnTo>
                  <a:pt x="40373" y="52425"/>
                </a:lnTo>
                <a:lnTo>
                  <a:pt x="34924" y="54241"/>
                </a:lnTo>
                <a:lnTo>
                  <a:pt x="45219" y="54241"/>
                </a:lnTo>
                <a:lnTo>
                  <a:pt x="44703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79879" y="962990"/>
            <a:ext cx="43815" cy="64769"/>
          </a:xfrm>
          <a:custGeom>
            <a:avLst/>
            <a:gdLst/>
            <a:ahLst/>
            <a:cxnLst/>
            <a:rect l="l" t="t" r="r" b="b"/>
            <a:pathLst>
              <a:path w="43814" h="64769">
                <a:moveTo>
                  <a:pt x="22656" y="1435"/>
                </a:moveTo>
                <a:lnTo>
                  <a:pt x="10160" y="1435"/>
                </a:lnTo>
                <a:lnTo>
                  <a:pt x="9537" y="7023"/>
                </a:lnTo>
                <a:lnTo>
                  <a:pt x="8661" y="16776"/>
                </a:lnTo>
                <a:lnTo>
                  <a:pt x="0" y="64782"/>
                </a:lnTo>
                <a:lnTo>
                  <a:pt x="14363" y="64782"/>
                </a:lnTo>
                <a:lnTo>
                  <a:pt x="18935" y="39281"/>
                </a:lnTo>
                <a:lnTo>
                  <a:pt x="21487" y="29755"/>
                </a:lnTo>
                <a:lnTo>
                  <a:pt x="25569" y="21985"/>
                </a:lnTo>
                <a:lnTo>
                  <a:pt x="31135" y="16751"/>
                </a:lnTo>
                <a:lnTo>
                  <a:pt x="38138" y="14833"/>
                </a:lnTo>
                <a:lnTo>
                  <a:pt x="40890" y="14833"/>
                </a:lnTo>
                <a:lnTo>
                  <a:pt x="40917" y="14693"/>
                </a:lnTo>
                <a:lnTo>
                  <a:pt x="21297" y="14693"/>
                </a:lnTo>
                <a:lnTo>
                  <a:pt x="21907" y="10147"/>
                </a:lnTo>
                <a:lnTo>
                  <a:pt x="22656" y="1435"/>
                </a:lnTo>
                <a:close/>
              </a:path>
              <a:path w="43814" h="64769">
                <a:moveTo>
                  <a:pt x="40890" y="14833"/>
                </a:moveTo>
                <a:lnTo>
                  <a:pt x="38138" y="14833"/>
                </a:lnTo>
                <a:lnTo>
                  <a:pt x="40868" y="14947"/>
                </a:lnTo>
                <a:close/>
              </a:path>
              <a:path w="43814" h="64769">
                <a:moveTo>
                  <a:pt x="32321" y="0"/>
                </a:moveTo>
                <a:lnTo>
                  <a:pt x="25755" y="6248"/>
                </a:lnTo>
                <a:lnTo>
                  <a:pt x="21678" y="14693"/>
                </a:lnTo>
                <a:lnTo>
                  <a:pt x="40917" y="14693"/>
                </a:lnTo>
                <a:lnTo>
                  <a:pt x="43713" y="126"/>
                </a:lnTo>
                <a:lnTo>
                  <a:pt x="3232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47621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95" y="26288"/>
                </a:moveTo>
                <a:lnTo>
                  <a:pt x="11531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95" y="26288"/>
                </a:lnTo>
                <a:close/>
              </a:path>
              <a:path w="30480" h="90169">
                <a:moveTo>
                  <a:pt x="27012" y="0"/>
                </a:moveTo>
                <a:lnTo>
                  <a:pt x="17729" y="0"/>
                </a:lnTo>
                <a:lnTo>
                  <a:pt x="13754" y="3771"/>
                </a:lnTo>
                <a:lnTo>
                  <a:pt x="13754" y="13919"/>
                </a:lnTo>
                <a:lnTo>
                  <a:pt x="16725" y="17170"/>
                </a:lnTo>
                <a:lnTo>
                  <a:pt x="26009" y="17170"/>
                </a:lnTo>
                <a:lnTo>
                  <a:pt x="29972" y="13665"/>
                </a:lnTo>
                <a:lnTo>
                  <a:pt x="30075" y="9105"/>
                </a:lnTo>
                <a:lnTo>
                  <a:pt x="30099" y="3251"/>
                </a:lnTo>
                <a:lnTo>
                  <a:pt x="27012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03234" y="962990"/>
            <a:ext cx="59690" cy="64769"/>
          </a:xfrm>
          <a:custGeom>
            <a:avLst/>
            <a:gdLst/>
            <a:ahLst/>
            <a:cxnLst/>
            <a:rect l="l" t="t" r="r" b="b"/>
            <a:pathLst>
              <a:path w="59689" h="64769">
                <a:moveTo>
                  <a:pt x="23787" y="1435"/>
                </a:moveTo>
                <a:lnTo>
                  <a:pt x="10909" y="1435"/>
                </a:lnTo>
                <a:lnTo>
                  <a:pt x="10160" y="6896"/>
                </a:lnTo>
                <a:lnTo>
                  <a:pt x="9296" y="13538"/>
                </a:lnTo>
                <a:lnTo>
                  <a:pt x="7810" y="21069"/>
                </a:lnTo>
                <a:lnTo>
                  <a:pt x="0" y="64782"/>
                </a:lnTo>
                <a:lnTo>
                  <a:pt x="14363" y="64782"/>
                </a:lnTo>
                <a:lnTo>
                  <a:pt x="19583" y="35509"/>
                </a:lnTo>
                <a:lnTo>
                  <a:pt x="22497" y="25633"/>
                </a:lnTo>
                <a:lnTo>
                  <a:pt x="26874" y="18370"/>
                </a:lnTo>
                <a:lnTo>
                  <a:pt x="31997" y="13888"/>
                </a:lnTo>
                <a:lnTo>
                  <a:pt x="35823" y="12750"/>
                </a:lnTo>
                <a:lnTo>
                  <a:pt x="22415" y="12750"/>
                </a:lnTo>
                <a:lnTo>
                  <a:pt x="23787" y="1435"/>
                </a:lnTo>
                <a:close/>
              </a:path>
              <a:path w="59689" h="64769">
                <a:moveTo>
                  <a:pt x="59690" y="12357"/>
                </a:moveTo>
                <a:lnTo>
                  <a:pt x="42862" y="12357"/>
                </a:lnTo>
                <a:lnTo>
                  <a:pt x="44716" y="16116"/>
                </a:lnTo>
                <a:lnTo>
                  <a:pt x="44611" y="24714"/>
                </a:lnTo>
                <a:lnTo>
                  <a:pt x="44348" y="26657"/>
                </a:lnTo>
                <a:lnTo>
                  <a:pt x="43980" y="29006"/>
                </a:lnTo>
                <a:lnTo>
                  <a:pt x="37528" y="64782"/>
                </a:lnTo>
                <a:lnTo>
                  <a:pt x="52031" y="64782"/>
                </a:lnTo>
                <a:lnTo>
                  <a:pt x="58572" y="27838"/>
                </a:lnTo>
                <a:lnTo>
                  <a:pt x="59207" y="24714"/>
                </a:lnTo>
                <a:lnTo>
                  <a:pt x="59605" y="21069"/>
                </a:lnTo>
                <a:lnTo>
                  <a:pt x="59690" y="12357"/>
                </a:lnTo>
                <a:close/>
              </a:path>
              <a:path w="59689" h="64769">
                <a:moveTo>
                  <a:pt x="53009" y="0"/>
                </a:moveTo>
                <a:lnTo>
                  <a:pt x="35915" y="0"/>
                </a:lnTo>
                <a:lnTo>
                  <a:pt x="28244" y="4292"/>
                </a:lnTo>
                <a:lnTo>
                  <a:pt x="22669" y="12750"/>
                </a:lnTo>
                <a:lnTo>
                  <a:pt x="35823" y="12750"/>
                </a:lnTo>
                <a:lnTo>
                  <a:pt x="37147" y="12357"/>
                </a:lnTo>
                <a:lnTo>
                  <a:pt x="59690" y="12357"/>
                </a:lnTo>
                <a:lnTo>
                  <a:pt x="59690" y="5460"/>
                </a:lnTo>
                <a:lnTo>
                  <a:pt x="530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95004" y="962990"/>
            <a:ext cx="62865" cy="92075"/>
          </a:xfrm>
          <a:custGeom>
            <a:avLst/>
            <a:gdLst/>
            <a:ahLst/>
            <a:cxnLst/>
            <a:rect l="l" t="t" r="r" b="b"/>
            <a:pathLst>
              <a:path w="62864" h="92075">
                <a:moveTo>
                  <a:pt x="3594" y="76098"/>
                </a:moveTo>
                <a:lnTo>
                  <a:pt x="0" y="87680"/>
                </a:lnTo>
                <a:lnTo>
                  <a:pt x="3962" y="90284"/>
                </a:lnTo>
                <a:lnTo>
                  <a:pt x="11137" y="91973"/>
                </a:lnTo>
                <a:lnTo>
                  <a:pt x="26504" y="91973"/>
                </a:lnTo>
                <a:lnTo>
                  <a:pt x="34924" y="90411"/>
                </a:lnTo>
                <a:lnTo>
                  <a:pt x="41236" y="84950"/>
                </a:lnTo>
                <a:lnTo>
                  <a:pt x="45624" y="79870"/>
                </a:lnTo>
                <a:lnTo>
                  <a:pt x="13741" y="79870"/>
                </a:lnTo>
                <a:lnTo>
                  <a:pt x="7061" y="78308"/>
                </a:lnTo>
                <a:lnTo>
                  <a:pt x="3594" y="76098"/>
                </a:lnTo>
                <a:close/>
              </a:path>
              <a:path w="62864" h="92075">
                <a:moveTo>
                  <a:pt x="54209" y="53339"/>
                </a:moveTo>
                <a:lnTo>
                  <a:pt x="40500" y="53339"/>
                </a:lnTo>
                <a:lnTo>
                  <a:pt x="39014" y="60490"/>
                </a:lnTo>
                <a:lnTo>
                  <a:pt x="36026" y="69722"/>
                </a:lnTo>
                <a:lnTo>
                  <a:pt x="31645" y="75695"/>
                </a:lnTo>
                <a:lnTo>
                  <a:pt x="26059" y="78910"/>
                </a:lnTo>
                <a:lnTo>
                  <a:pt x="19456" y="79870"/>
                </a:lnTo>
                <a:lnTo>
                  <a:pt x="45624" y="79870"/>
                </a:lnTo>
                <a:lnTo>
                  <a:pt x="49147" y="73218"/>
                </a:lnTo>
                <a:lnTo>
                  <a:pt x="51704" y="65494"/>
                </a:lnTo>
                <a:lnTo>
                  <a:pt x="53619" y="56705"/>
                </a:lnTo>
                <a:lnTo>
                  <a:pt x="54209" y="53339"/>
                </a:lnTo>
                <a:close/>
              </a:path>
              <a:path w="62864" h="92075">
                <a:moveTo>
                  <a:pt x="49669" y="0"/>
                </a:moveTo>
                <a:lnTo>
                  <a:pt x="41846" y="0"/>
                </a:lnTo>
                <a:lnTo>
                  <a:pt x="25133" y="3603"/>
                </a:lnTo>
                <a:lnTo>
                  <a:pt x="12742" y="13122"/>
                </a:lnTo>
                <a:lnTo>
                  <a:pt x="5065" y="26617"/>
                </a:lnTo>
                <a:lnTo>
                  <a:pt x="2489" y="42151"/>
                </a:lnTo>
                <a:lnTo>
                  <a:pt x="3738" y="50692"/>
                </a:lnTo>
                <a:lnTo>
                  <a:pt x="7389" y="57819"/>
                </a:lnTo>
                <a:lnTo>
                  <a:pt x="13295" y="62703"/>
                </a:lnTo>
                <a:lnTo>
                  <a:pt x="21310" y="64515"/>
                </a:lnTo>
                <a:lnTo>
                  <a:pt x="28981" y="64515"/>
                </a:lnTo>
                <a:lnTo>
                  <a:pt x="35305" y="60883"/>
                </a:lnTo>
                <a:lnTo>
                  <a:pt x="40246" y="53339"/>
                </a:lnTo>
                <a:lnTo>
                  <a:pt x="54209" y="53339"/>
                </a:lnTo>
                <a:lnTo>
                  <a:pt x="54323" y="52692"/>
                </a:lnTo>
                <a:lnTo>
                  <a:pt x="20065" y="52692"/>
                </a:lnTo>
                <a:lnTo>
                  <a:pt x="17589" y="46443"/>
                </a:lnTo>
                <a:lnTo>
                  <a:pt x="17589" y="39801"/>
                </a:lnTo>
                <a:lnTo>
                  <a:pt x="19179" y="29665"/>
                </a:lnTo>
                <a:lnTo>
                  <a:pt x="23625" y="20688"/>
                </a:lnTo>
                <a:lnTo>
                  <a:pt x="30437" y="14273"/>
                </a:lnTo>
                <a:lnTo>
                  <a:pt x="39128" y="11823"/>
                </a:lnTo>
                <a:lnTo>
                  <a:pt x="61490" y="11823"/>
                </a:lnTo>
                <a:lnTo>
                  <a:pt x="62788" y="4419"/>
                </a:lnTo>
                <a:lnTo>
                  <a:pt x="57213" y="1816"/>
                </a:lnTo>
                <a:lnTo>
                  <a:pt x="49669" y="0"/>
                </a:lnTo>
                <a:close/>
              </a:path>
              <a:path w="62864" h="92075">
                <a:moveTo>
                  <a:pt x="61490" y="11823"/>
                </a:moveTo>
                <a:lnTo>
                  <a:pt x="42481" y="11823"/>
                </a:lnTo>
                <a:lnTo>
                  <a:pt x="45580" y="12611"/>
                </a:lnTo>
                <a:lnTo>
                  <a:pt x="47180" y="13385"/>
                </a:lnTo>
                <a:lnTo>
                  <a:pt x="32558" y="51108"/>
                </a:lnTo>
                <a:lnTo>
                  <a:pt x="27254" y="52692"/>
                </a:lnTo>
                <a:lnTo>
                  <a:pt x="54323" y="52692"/>
                </a:lnTo>
                <a:lnTo>
                  <a:pt x="61490" y="11823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36216" y="940079"/>
            <a:ext cx="49530" cy="88265"/>
          </a:xfrm>
          <a:custGeom>
            <a:avLst/>
            <a:gdLst/>
            <a:ahLst/>
            <a:cxnLst/>
            <a:rect l="l" t="t" r="r" b="b"/>
            <a:pathLst>
              <a:path w="49530" h="88265">
                <a:moveTo>
                  <a:pt x="30213" y="0"/>
                </a:moveTo>
                <a:lnTo>
                  <a:pt x="15849" y="0"/>
                </a:lnTo>
                <a:lnTo>
                  <a:pt x="0" y="87680"/>
                </a:lnTo>
                <a:lnTo>
                  <a:pt x="47180" y="87680"/>
                </a:lnTo>
                <a:lnTo>
                  <a:pt x="49542" y="74422"/>
                </a:lnTo>
                <a:lnTo>
                  <a:pt x="16840" y="74422"/>
                </a:lnTo>
                <a:lnTo>
                  <a:pt x="30213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18207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82" y="26288"/>
                </a:moveTo>
                <a:lnTo>
                  <a:pt x="11506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82" y="26288"/>
                </a:lnTo>
                <a:close/>
              </a:path>
              <a:path w="30480" h="90169">
                <a:moveTo>
                  <a:pt x="26987" y="0"/>
                </a:moveTo>
                <a:lnTo>
                  <a:pt x="17703" y="0"/>
                </a:lnTo>
                <a:lnTo>
                  <a:pt x="13741" y="3771"/>
                </a:lnTo>
                <a:lnTo>
                  <a:pt x="13741" y="13919"/>
                </a:lnTo>
                <a:lnTo>
                  <a:pt x="16713" y="17170"/>
                </a:lnTo>
                <a:lnTo>
                  <a:pt x="26009" y="17170"/>
                </a:lnTo>
                <a:lnTo>
                  <a:pt x="29959" y="13665"/>
                </a:lnTo>
                <a:lnTo>
                  <a:pt x="30073" y="9105"/>
                </a:lnTo>
                <a:lnTo>
                  <a:pt x="30099" y="3251"/>
                </a:lnTo>
                <a:lnTo>
                  <a:pt x="26987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77287" y="964412"/>
            <a:ext cx="58419" cy="63500"/>
          </a:xfrm>
          <a:custGeom>
            <a:avLst/>
            <a:gdLst/>
            <a:ahLst/>
            <a:cxnLst/>
            <a:rect l="l" t="t" r="r" b="b"/>
            <a:pathLst>
              <a:path w="58419" h="63500">
                <a:moveTo>
                  <a:pt x="14858" y="0"/>
                </a:moveTo>
                <a:lnTo>
                  <a:pt x="0" y="0"/>
                </a:lnTo>
                <a:lnTo>
                  <a:pt x="10274" y="63347"/>
                </a:lnTo>
                <a:lnTo>
                  <a:pt x="24764" y="63347"/>
                </a:lnTo>
                <a:lnTo>
                  <a:pt x="32900" y="47993"/>
                </a:lnTo>
                <a:lnTo>
                  <a:pt x="20434" y="47993"/>
                </a:lnTo>
                <a:lnTo>
                  <a:pt x="20053" y="43840"/>
                </a:lnTo>
                <a:lnTo>
                  <a:pt x="19443" y="39027"/>
                </a:lnTo>
                <a:lnTo>
                  <a:pt x="18707" y="31483"/>
                </a:lnTo>
                <a:lnTo>
                  <a:pt x="14858" y="0"/>
                </a:lnTo>
                <a:close/>
              </a:path>
              <a:path w="58419" h="63500">
                <a:moveTo>
                  <a:pt x="58331" y="0"/>
                </a:moveTo>
                <a:lnTo>
                  <a:pt x="42354" y="0"/>
                </a:lnTo>
                <a:lnTo>
                  <a:pt x="27368" y="31876"/>
                </a:lnTo>
                <a:lnTo>
                  <a:pt x="24015" y="39408"/>
                </a:lnTo>
                <a:lnTo>
                  <a:pt x="22288" y="43967"/>
                </a:lnTo>
                <a:lnTo>
                  <a:pt x="20802" y="47993"/>
                </a:lnTo>
                <a:lnTo>
                  <a:pt x="32900" y="47993"/>
                </a:lnTo>
                <a:lnTo>
                  <a:pt x="5833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58897" y="962990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5" y="58885"/>
                </a:lnTo>
                <a:lnTo>
                  <a:pt x="13844" y="64289"/>
                </a:lnTo>
                <a:lnTo>
                  <a:pt x="24765" y="66217"/>
                </a:lnTo>
                <a:lnTo>
                  <a:pt x="32080" y="66217"/>
                </a:lnTo>
                <a:lnTo>
                  <a:pt x="40132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15" y="54241"/>
                </a:lnTo>
                <a:lnTo>
                  <a:pt x="18084" y="52031"/>
                </a:lnTo>
                <a:lnTo>
                  <a:pt x="14363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4" y="50088"/>
                </a:moveTo>
                <a:lnTo>
                  <a:pt x="40373" y="52425"/>
                </a:lnTo>
                <a:lnTo>
                  <a:pt x="34925" y="54241"/>
                </a:lnTo>
                <a:lnTo>
                  <a:pt x="45219" y="54241"/>
                </a:lnTo>
                <a:lnTo>
                  <a:pt x="44704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39530" y="962990"/>
            <a:ext cx="46355" cy="66675"/>
          </a:xfrm>
          <a:custGeom>
            <a:avLst/>
            <a:gdLst/>
            <a:ahLst/>
            <a:cxnLst/>
            <a:rect l="l" t="t" r="r" b="b"/>
            <a:pathLst>
              <a:path w="46355" h="66675">
                <a:moveTo>
                  <a:pt x="3708" y="50736"/>
                </a:moveTo>
                <a:lnTo>
                  <a:pt x="0" y="61531"/>
                </a:lnTo>
                <a:lnTo>
                  <a:pt x="3225" y="63995"/>
                </a:lnTo>
                <a:lnTo>
                  <a:pt x="9766" y="66078"/>
                </a:lnTo>
                <a:lnTo>
                  <a:pt x="16840" y="66217"/>
                </a:lnTo>
                <a:lnTo>
                  <a:pt x="26957" y="64851"/>
                </a:lnTo>
                <a:lnTo>
                  <a:pt x="35088" y="60667"/>
                </a:lnTo>
                <a:lnTo>
                  <a:pt x="39651" y="54902"/>
                </a:lnTo>
                <a:lnTo>
                  <a:pt x="12750" y="54902"/>
                </a:lnTo>
                <a:lnTo>
                  <a:pt x="6794" y="52552"/>
                </a:lnTo>
                <a:lnTo>
                  <a:pt x="3708" y="50736"/>
                </a:lnTo>
                <a:close/>
              </a:path>
              <a:path w="46355" h="66675">
                <a:moveTo>
                  <a:pt x="38379" y="0"/>
                </a:moveTo>
                <a:lnTo>
                  <a:pt x="32067" y="0"/>
                </a:lnTo>
                <a:lnTo>
                  <a:pt x="22246" y="1532"/>
                </a:lnTo>
                <a:lnTo>
                  <a:pt x="14531" y="5819"/>
                </a:lnTo>
                <a:lnTo>
                  <a:pt x="9489" y="12397"/>
                </a:lnTo>
                <a:lnTo>
                  <a:pt x="7683" y="20802"/>
                </a:lnTo>
                <a:lnTo>
                  <a:pt x="7683" y="28092"/>
                </a:lnTo>
                <a:lnTo>
                  <a:pt x="12623" y="33426"/>
                </a:lnTo>
                <a:lnTo>
                  <a:pt x="19558" y="37338"/>
                </a:lnTo>
                <a:lnTo>
                  <a:pt x="25501" y="40589"/>
                </a:lnTo>
                <a:lnTo>
                  <a:pt x="27495" y="43180"/>
                </a:lnTo>
                <a:lnTo>
                  <a:pt x="27495" y="51384"/>
                </a:lnTo>
                <a:lnTo>
                  <a:pt x="24015" y="54902"/>
                </a:lnTo>
                <a:lnTo>
                  <a:pt x="39651" y="54902"/>
                </a:lnTo>
                <a:lnTo>
                  <a:pt x="40502" y="53826"/>
                </a:lnTo>
                <a:lnTo>
                  <a:pt x="42468" y="44488"/>
                </a:lnTo>
                <a:lnTo>
                  <a:pt x="42468" y="36423"/>
                </a:lnTo>
                <a:lnTo>
                  <a:pt x="36652" y="31216"/>
                </a:lnTo>
                <a:lnTo>
                  <a:pt x="29959" y="27444"/>
                </a:lnTo>
                <a:lnTo>
                  <a:pt x="24765" y="24714"/>
                </a:lnTo>
                <a:lnTo>
                  <a:pt x="22161" y="22237"/>
                </a:lnTo>
                <a:lnTo>
                  <a:pt x="22161" y="14312"/>
                </a:lnTo>
                <a:lnTo>
                  <a:pt x="25869" y="11315"/>
                </a:lnTo>
                <a:lnTo>
                  <a:pt x="43523" y="11315"/>
                </a:lnTo>
                <a:lnTo>
                  <a:pt x="46177" y="3251"/>
                </a:lnTo>
                <a:lnTo>
                  <a:pt x="43586" y="1562"/>
                </a:lnTo>
                <a:lnTo>
                  <a:pt x="38379" y="0"/>
                </a:lnTo>
                <a:close/>
              </a:path>
              <a:path w="46355" h="66675">
                <a:moveTo>
                  <a:pt x="43523" y="11315"/>
                </a:moveTo>
                <a:lnTo>
                  <a:pt x="36271" y="11315"/>
                </a:lnTo>
                <a:lnTo>
                  <a:pt x="40233" y="12877"/>
                </a:lnTo>
                <a:lnTo>
                  <a:pt x="42583" y="14173"/>
                </a:lnTo>
                <a:lnTo>
                  <a:pt x="43523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8569388"/>
            <a:ext cx="16256000" cy="60960"/>
          </a:xfrm>
          <a:custGeom>
            <a:avLst/>
            <a:gdLst/>
            <a:ahLst/>
            <a:cxnLst/>
            <a:rect l="l" t="t" r="r" b="b"/>
            <a:pathLst>
              <a:path w="16256000" h="60959">
                <a:moveTo>
                  <a:pt x="0" y="60960"/>
                </a:moveTo>
                <a:lnTo>
                  <a:pt x="16256000" y="60960"/>
                </a:lnTo>
                <a:lnTo>
                  <a:pt x="16256000" y="0"/>
                </a:lnTo>
                <a:lnTo>
                  <a:pt x="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>
            <a:spLocks noGrp="1"/>
          </p:cNvSpPr>
          <p:nvPr>
            <p:ph type="ftr" sz="quarter" idx="4294967295"/>
          </p:nvPr>
        </p:nvSpPr>
        <p:spPr>
          <a:xfrm>
            <a:off x="10769600" y="8600687"/>
            <a:ext cx="5486400" cy="4868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95"/>
              </a:lnSpc>
            </a:pPr>
            <a:r>
              <a:rPr spc="10" dirty="0">
                <a:hlinkClick r:id="rId3"/>
              </a:rPr>
              <a:t>www.technobraingroup.com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102063" y="755357"/>
            <a:ext cx="12867072" cy="7411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 b="1" kern="0" dirty="0">
              <a:solidFill>
                <a:schemeClr val="accent6"/>
              </a:solidFill>
              <a:latin typeface="+mn-lt"/>
              <a:ea typeface="Malgun Gothic" panose="020B0503020000020004" pitchFamily="34" charset="-127"/>
            </a:endParaRPr>
          </a:p>
        </p:txBody>
      </p:sp>
      <p:sp>
        <p:nvSpPr>
          <p:cNvPr id="27" name="object 45">
            <a:extLst>
              <a:ext uri="{FF2B5EF4-FFF2-40B4-BE49-F238E27FC236}">
                <a16:creationId xmlns:a16="http://schemas.microsoft.com/office/drawing/2014/main" id="{F86F8D24-0139-4150-883B-7E1553560FCF}"/>
              </a:ext>
            </a:extLst>
          </p:cNvPr>
          <p:cNvSpPr txBox="1"/>
          <p:nvPr/>
        </p:nvSpPr>
        <p:spPr>
          <a:xfrm>
            <a:off x="2480061" y="983221"/>
            <a:ext cx="10712608" cy="12311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0" dirty="0">
                <a:solidFill>
                  <a:srgbClr val="F79646"/>
                </a:solidFill>
                <a:latin typeface="Arial Black" panose="020B0A04020102020204" pitchFamily="34" charset="0"/>
                <a:ea typeface="Malgun Gothic" panose="020B0503020000020004" pitchFamily="34" charset="-127"/>
              </a:rPr>
              <a:t>Examples of Major Revenue Sources To Be Collected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4F6A87-D4B4-4A8E-A7B8-239FAD764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99" y="2319760"/>
            <a:ext cx="10326147" cy="57808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7BE7B54-B3E5-41D8-B23A-9CB18DE094E1}"/>
              </a:ext>
            </a:extLst>
          </p:cNvPr>
          <p:cNvSpPr txBox="1"/>
          <p:nvPr/>
        </p:nvSpPr>
        <p:spPr>
          <a:xfrm>
            <a:off x="11023600" y="2319760"/>
            <a:ext cx="4800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Other fees include but not limited to</a:t>
            </a:r>
          </a:p>
          <a:p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Parking Fees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Schools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Hospitals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Levies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Tolls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Registration and Civic services</a:t>
            </a:r>
          </a:p>
          <a:p>
            <a:endParaRPr lang="en-US" dirty="0"/>
          </a:p>
          <a:p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3651592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91883" y="446468"/>
            <a:ext cx="1283944" cy="417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82034" y="649681"/>
            <a:ext cx="146050" cy="211454"/>
          </a:xfrm>
          <a:custGeom>
            <a:avLst/>
            <a:gdLst/>
            <a:ahLst/>
            <a:cxnLst/>
            <a:rect l="l" t="t" r="r" b="b"/>
            <a:pathLst>
              <a:path w="146050" h="211455">
                <a:moveTo>
                  <a:pt x="62564" y="0"/>
                </a:moveTo>
                <a:lnTo>
                  <a:pt x="8652" y="0"/>
                </a:lnTo>
                <a:lnTo>
                  <a:pt x="5833" y="1066"/>
                </a:lnTo>
                <a:lnTo>
                  <a:pt x="3399" y="3251"/>
                </a:lnTo>
                <a:lnTo>
                  <a:pt x="1159" y="5295"/>
                </a:lnTo>
                <a:lnTo>
                  <a:pt x="0" y="8712"/>
                </a:lnTo>
                <a:lnTo>
                  <a:pt x="68" y="202526"/>
                </a:lnTo>
                <a:lnTo>
                  <a:pt x="1159" y="205739"/>
                </a:lnTo>
                <a:lnTo>
                  <a:pt x="3496" y="207873"/>
                </a:lnTo>
                <a:lnTo>
                  <a:pt x="5833" y="209956"/>
                </a:lnTo>
                <a:lnTo>
                  <a:pt x="8652" y="211035"/>
                </a:lnTo>
                <a:lnTo>
                  <a:pt x="73562" y="211035"/>
                </a:lnTo>
                <a:lnTo>
                  <a:pt x="111814" y="202526"/>
                </a:lnTo>
                <a:lnTo>
                  <a:pt x="138545" y="178244"/>
                </a:lnTo>
                <a:lnTo>
                  <a:pt x="40047" y="178244"/>
                </a:lnTo>
                <a:lnTo>
                  <a:pt x="40047" y="118236"/>
                </a:lnTo>
                <a:lnTo>
                  <a:pt x="137818" y="118236"/>
                </a:lnTo>
                <a:lnTo>
                  <a:pt x="137443" y="117576"/>
                </a:lnTo>
                <a:lnTo>
                  <a:pt x="133887" y="113283"/>
                </a:lnTo>
                <a:lnTo>
                  <a:pt x="130344" y="108965"/>
                </a:lnTo>
                <a:lnTo>
                  <a:pt x="105579" y="97066"/>
                </a:lnTo>
                <a:lnTo>
                  <a:pt x="110024" y="95288"/>
                </a:lnTo>
                <a:lnTo>
                  <a:pt x="113961" y="93027"/>
                </a:lnTo>
                <a:lnTo>
                  <a:pt x="117466" y="90195"/>
                </a:lnTo>
                <a:lnTo>
                  <a:pt x="120908" y="87363"/>
                </a:lnTo>
                <a:lnTo>
                  <a:pt x="121304" y="86918"/>
                </a:lnTo>
                <a:lnTo>
                  <a:pt x="40047" y="86918"/>
                </a:lnTo>
                <a:lnTo>
                  <a:pt x="40047" y="32105"/>
                </a:lnTo>
                <a:lnTo>
                  <a:pt x="129892" y="32105"/>
                </a:lnTo>
                <a:lnTo>
                  <a:pt x="125772" y="23101"/>
                </a:lnTo>
                <a:lnTo>
                  <a:pt x="87081" y="1827"/>
                </a:lnTo>
                <a:lnTo>
                  <a:pt x="71443" y="202"/>
                </a:lnTo>
                <a:lnTo>
                  <a:pt x="62564" y="0"/>
                </a:lnTo>
                <a:close/>
              </a:path>
              <a:path w="146050" h="211455">
                <a:moveTo>
                  <a:pt x="137818" y="118236"/>
                </a:moveTo>
                <a:lnTo>
                  <a:pt x="71720" y="118236"/>
                </a:lnTo>
                <a:lnTo>
                  <a:pt x="77791" y="118948"/>
                </a:lnTo>
                <a:lnTo>
                  <a:pt x="87100" y="121754"/>
                </a:lnTo>
                <a:lnTo>
                  <a:pt x="103077" y="144335"/>
                </a:lnTo>
                <a:lnTo>
                  <a:pt x="103077" y="153898"/>
                </a:lnTo>
                <a:lnTo>
                  <a:pt x="83912" y="176352"/>
                </a:lnTo>
                <a:lnTo>
                  <a:pt x="80039" y="177634"/>
                </a:lnTo>
                <a:lnTo>
                  <a:pt x="75226" y="178244"/>
                </a:lnTo>
                <a:lnTo>
                  <a:pt x="138545" y="178244"/>
                </a:lnTo>
                <a:lnTo>
                  <a:pt x="140554" y="174243"/>
                </a:lnTo>
                <a:lnTo>
                  <a:pt x="144504" y="162051"/>
                </a:lnTo>
                <a:lnTo>
                  <a:pt x="145482" y="155244"/>
                </a:lnTo>
                <a:lnTo>
                  <a:pt x="145375" y="139941"/>
                </a:lnTo>
                <a:lnTo>
                  <a:pt x="144428" y="134111"/>
                </a:lnTo>
                <a:lnTo>
                  <a:pt x="140288" y="122580"/>
                </a:lnTo>
                <a:lnTo>
                  <a:pt x="137818" y="118236"/>
                </a:lnTo>
                <a:close/>
              </a:path>
              <a:path w="146050" h="211455">
                <a:moveTo>
                  <a:pt x="129892" y="32105"/>
                </a:moveTo>
                <a:lnTo>
                  <a:pt x="66996" y="32105"/>
                </a:lnTo>
                <a:lnTo>
                  <a:pt x="72076" y="32740"/>
                </a:lnTo>
                <a:lnTo>
                  <a:pt x="79620" y="35115"/>
                </a:lnTo>
                <a:lnTo>
                  <a:pt x="92650" y="54622"/>
                </a:lnTo>
                <a:lnTo>
                  <a:pt x="92650" y="62674"/>
                </a:lnTo>
                <a:lnTo>
                  <a:pt x="68749" y="86918"/>
                </a:lnTo>
                <a:lnTo>
                  <a:pt x="121304" y="86918"/>
                </a:lnTo>
                <a:lnTo>
                  <a:pt x="131614" y="68084"/>
                </a:lnTo>
                <a:lnTo>
                  <a:pt x="132884" y="63588"/>
                </a:lnTo>
                <a:lnTo>
                  <a:pt x="133505" y="58864"/>
                </a:lnTo>
                <a:lnTo>
                  <a:pt x="133433" y="44081"/>
                </a:lnTo>
                <a:lnTo>
                  <a:pt x="131944" y="36588"/>
                </a:lnTo>
                <a:lnTo>
                  <a:pt x="129892" y="32105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60283" y="649681"/>
            <a:ext cx="149225" cy="212090"/>
          </a:xfrm>
          <a:custGeom>
            <a:avLst/>
            <a:gdLst/>
            <a:ahLst/>
            <a:cxnLst/>
            <a:rect l="l" t="t" r="r" b="b"/>
            <a:pathLst>
              <a:path w="149225" h="212090">
                <a:moveTo>
                  <a:pt x="8686" y="0"/>
                </a:moveTo>
                <a:lnTo>
                  <a:pt x="5803" y="1066"/>
                </a:lnTo>
                <a:lnTo>
                  <a:pt x="3467" y="3162"/>
                </a:lnTo>
                <a:lnTo>
                  <a:pt x="1155" y="5295"/>
                </a:lnTo>
                <a:lnTo>
                  <a:pt x="0" y="8737"/>
                </a:lnTo>
                <a:lnTo>
                  <a:pt x="0" y="206248"/>
                </a:lnTo>
                <a:lnTo>
                  <a:pt x="309" y="207264"/>
                </a:lnTo>
                <a:lnTo>
                  <a:pt x="1511" y="208978"/>
                </a:lnTo>
                <a:lnTo>
                  <a:pt x="2654" y="209677"/>
                </a:lnTo>
                <a:lnTo>
                  <a:pt x="4178" y="210210"/>
                </a:lnTo>
                <a:lnTo>
                  <a:pt x="5714" y="210781"/>
                </a:lnTo>
                <a:lnTo>
                  <a:pt x="7823" y="211213"/>
                </a:lnTo>
                <a:lnTo>
                  <a:pt x="10490" y="211569"/>
                </a:lnTo>
                <a:lnTo>
                  <a:pt x="13131" y="211848"/>
                </a:lnTo>
                <a:lnTo>
                  <a:pt x="16370" y="212026"/>
                </a:lnTo>
                <a:lnTo>
                  <a:pt x="24396" y="212026"/>
                </a:lnTo>
                <a:lnTo>
                  <a:pt x="36487" y="210210"/>
                </a:lnTo>
                <a:lnTo>
                  <a:pt x="38023" y="209677"/>
                </a:lnTo>
                <a:lnTo>
                  <a:pt x="39154" y="208978"/>
                </a:lnTo>
                <a:lnTo>
                  <a:pt x="40474" y="207238"/>
                </a:lnTo>
                <a:lnTo>
                  <a:pt x="40843" y="206248"/>
                </a:lnTo>
                <a:lnTo>
                  <a:pt x="40843" y="124764"/>
                </a:lnTo>
                <a:lnTo>
                  <a:pt x="114403" y="124764"/>
                </a:lnTo>
                <a:lnTo>
                  <a:pt x="99669" y="112864"/>
                </a:lnTo>
                <a:lnTo>
                  <a:pt x="105879" y="110807"/>
                </a:lnTo>
                <a:lnTo>
                  <a:pt x="128677" y="92633"/>
                </a:lnTo>
                <a:lnTo>
                  <a:pt x="40843" y="92633"/>
                </a:lnTo>
                <a:lnTo>
                  <a:pt x="40843" y="32766"/>
                </a:lnTo>
                <a:lnTo>
                  <a:pt x="133992" y="32766"/>
                </a:lnTo>
                <a:lnTo>
                  <a:pt x="132676" y="29159"/>
                </a:lnTo>
                <a:lnTo>
                  <a:pt x="101828" y="4406"/>
                </a:lnTo>
                <a:lnTo>
                  <a:pt x="73723" y="114"/>
                </a:lnTo>
                <a:lnTo>
                  <a:pt x="8686" y="0"/>
                </a:lnTo>
                <a:close/>
              </a:path>
              <a:path w="149225" h="212090">
                <a:moveTo>
                  <a:pt x="114403" y="124764"/>
                </a:moveTo>
                <a:lnTo>
                  <a:pt x="57924" y="124764"/>
                </a:lnTo>
                <a:lnTo>
                  <a:pt x="61747" y="125450"/>
                </a:lnTo>
                <a:lnTo>
                  <a:pt x="68389" y="128308"/>
                </a:lnTo>
                <a:lnTo>
                  <a:pt x="71285" y="130416"/>
                </a:lnTo>
                <a:lnTo>
                  <a:pt x="76326" y="135953"/>
                </a:lnTo>
                <a:lnTo>
                  <a:pt x="78663" y="139369"/>
                </a:lnTo>
                <a:lnTo>
                  <a:pt x="80708" y="143522"/>
                </a:lnTo>
                <a:lnTo>
                  <a:pt x="82791" y="147662"/>
                </a:lnTo>
                <a:lnTo>
                  <a:pt x="84899" y="152374"/>
                </a:lnTo>
                <a:lnTo>
                  <a:pt x="87071" y="157708"/>
                </a:lnTo>
                <a:lnTo>
                  <a:pt x="105105" y="204838"/>
                </a:lnTo>
                <a:lnTo>
                  <a:pt x="105577" y="206248"/>
                </a:lnTo>
                <a:lnTo>
                  <a:pt x="106044" y="207264"/>
                </a:lnTo>
                <a:lnTo>
                  <a:pt x="106641" y="208216"/>
                </a:lnTo>
                <a:lnTo>
                  <a:pt x="107289" y="209130"/>
                </a:lnTo>
                <a:lnTo>
                  <a:pt x="108330" y="209918"/>
                </a:lnTo>
                <a:lnTo>
                  <a:pt x="109854" y="210477"/>
                </a:lnTo>
                <a:lnTo>
                  <a:pt x="111340" y="211074"/>
                </a:lnTo>
                <a:lnTo>
                  <a:pt x="113385" y="211480"/>
                </a:lnTo>
                <a:lnTo>
                  <a:pt x="115976" y="211683"/>
                </a:lnTo>
                <a:lnTo>
                  <a:pt x="118567" y="211924"/>
                </a:lnTo>
                <a:lnTo>
                  <a:pt x="135648" y="211924"/>
                </a:lnTo>
                <a:lnTo>
                  <a:pt x="138645" y="211683"/>
                </a:lnTo>
                <a:lnTo>
                  <a:pt x="141655" y="211480"/>
                </a:lnTo>
                <a:lnTo>
                  <a:pt x="143989" y="211074"/>
                </a:lnTo>
                <a:lnTo>
                  <a:pt x="147027" y="210019"/>
                </a:lnTo>
                <a:lnTo>
                  <a:pt x="147980" y="209296"/>
                </a:lnTo>
                <a:lnTo>
                  <a:pt x="148399" y="208495"/>
                </a:lnTo>
                <a:lnTo>
                  <a:pt x="148831" y="207733"/>
                </a:lnTo>
                <a:lnTo>
                  <a:pt x="148929" y="207238"/>
                </a:lnTo>
                <a:lnTo>
                  <a:pt x="149034" y="204393"/>
                </a:lnTo>
                <a:lnTo>
                  <a:pt x="148780" y="202920"/>
                </a:lnTo>
                <a:lnTo>
                  <a:pt x="148234" y="201028"/>
                </a:lnTo>
                <a:lnTo>
                  <a:pt x="147739" y="199136"/>
                </a:lnTo>
                <a:lnTo>
                  <a:pt x="146723" y="196100"/>
                </a:lnTo>
                <a:lnTo>
                  <a:pt x="145173" y="191973"/>
                </a:lnTo>
                <a:lnTo>
                  <a:pt x="128219" y="150368"/>
                </a:lnTo>
                <a:lnTo>
                  <a:pt x="126276" y="145389"/>
                </a:lnTo>
                <a:lnTo>
                  <a:pt x="124244" y="140893"/>
                </a:lnTo>
                <a:lnTo>
                  <a:pt x="122186" y="136918"/>
                </a:lnTo>
                <a:lnTo>
                  <a:pt x="120078" y="132943"/>
                </a:lnTo>
                <a:lnTo>
                  <a:pt x="117906" y="129413"/>
                </a:lnTo>
                <a:lnTo>
                  <a:pt x="114403" y="124764"/>
                </a:lnTo>
                <a:close/>
              </a:path>
              <a:path w="149225" h="212090">
                <a:moveTo>
                  <a:pt x="133992" y="32766"/>
                </a:moveTo>
                <a:lnTo>
                  <a:pt x="63804" y="32766"/>
                </a:lnTo>
                <a:lnTo>
                  <a:pt x="67449" y="32943"/>
                </a:lnTo>
                <a:lnTo>
                  <a:pt x="72732" y="33578"/>
                </a:lnTo>
                <a:lnTo>
                  <a:pt x="96418" y="55308"/>
                </a:lnTo>
                <a:lnTo>
                  <a:pt x="96418" y="66865"/>
                </a:lnTo>
                <a:lnTo>
                  <a:pt x="67436" y="92633"/>
                </a:lnTo>
                <a:lnTo>
                  <a:pt x="128677" y="92633"/>
                </a:lnTo>
                <a:lnTo>
                  <a:pt x="138645" y="64973"/>
                </a:lnTo>
                <a:lnTo>
                  <a:pt x="138637" y="49479"/>
                </a:lnTo>
                <a:lnTo>
                  <a:pt x="137452" y="42087"/>
                </a:lnTo>
                <a:lnTo>
                  <a:pt x="135039" y="35636"/>
                </a:lnTo>
                <a:lnTo>
                  <a:pt x="133992" y="32766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21240" y="648754"/>
            <a:ext cx="185420" cy="213360"/>
          </a:xfrm>
          <a:custGeom>
            <a:avLst/>
            <a:gdLst/>
            <a:ahLst/>
            <a:cxnLst/>
            <a:rect l="l" t="t" r="r" b="b"/>
            <a:pathLst>
              <a:path w="185419" h="213359">
                <a:moveTo>
                  <a:pt x="101830" y="0"/>
                </a:moveTo>
                <a:lnTo>
                  <a:pt x="81320" y="0"/>
                </a:lnTo>
                <a:lnTo>
                  <a:pt x="78132" y="190"/>
                </a:lnTo>
                <a:lnTo>
                  <a:pt x="74932" y="342"/>
                </a:lnTo>
                <a:lnTo>
                  <a:pt x="72417" y="723"/>
                </a:lnTo>
                <a:lnTo>
                  <a:pt x="68785" y="1930"/>
                </a:lnTo>
                <a:lnTo>
                  <a:pt x="67477" y="2794"/>
                </a:lnTo>
                <a:lnTo>
                  <a:pt x="66606" y="4013"/>
                </a:lnTo>
                <a:lnTo>
                  <a:pt x="65800" y="5067"/>
                </a:lnTo>
                <a:lnTo>
                  <a:pt x="1272" y="199478"/>
                </a:lnTo>
                <a:lnTo>
                  <a:pt x="0" y="207543"/>
                </a:lnTo>
                <a:lnTo>
                  <a:pt x="243" y="208826"/>
                </a:lnTo>
                <a:lnTo>
                  <a:pt x="13311" y="212940"/>
                </a:lnTo>
                <a:lnTo>
                  <a:pt x="26100" y="212852"/>
                </a:lnTo>
                <a:lnTo>
                  <a:pt x="28831" y="212598"/>
                </a:lnTo>
                <a:lnTo>
                  <a:pt x="31587" y="212407"/>
                </a:lnTo>
                <a:lnTo>
                  <a:pt x="33707" y="211988"/>
                </a:lnTo>
                <a:lnTo>
                  <a:pt x="35181" y="211391"/>
                </a:lnTo>
                <a:lnTo>
                  <a:pt x="36705" y="210832"/>
                </a:lnTo>
                <a:lnTo>
                  <a:pt x="37784" y="209981"/>
                </a:lnTo>
                <a:lnTo>
                  <a:pt x="39130" y="207924"/>
                </a:lnTo>
                <a:lnTo>
                  <a:pt x="39689" y="206641"/>
                </a:lnTo>
                <a:lnTo>
                  <a:pt x="40186" y="204800"/>
                </a:lnTo>
                <a:lnTo>
                  <a:pt x="52821" y="163868"/>
                </a:lnTo>
                <a:lnTo>
                  <a:pt x="171953" y="163868"/>
                </a:lnTo>
                <a:lnTo>
                  <a:pt x="161009" y="130898"/>
                </a:lnTo>
                <a:lnTo>
                  <a:pt x="61838" y="130898"/>
                </a:lnTo>
                <a:lnTo>
                  <a:pt x="90248" y="41198"/>
                </a:lnTo>
                <a:lnTo>
                  <a:pt x="131233" y="41198"/>
                </a:lnTo>
                <a:lnTo>
                  <a:pt x="120512" y="8902"/>
                </a:lnTo>
                <a:lnTo>
                  <a:pt x="119902" y="6832"/>
                </a:lnTo>
                <a:lnTo>
                  <a:pt x="109095" y="342"/>
                </a:lnTo>
                <a:lnTo>
                  <a:pt x="101830" y="0"/>
                </a:lnTo>
                <a:close/>
              </a:path>
              <a:path w="185419" h="213359">
                <a:moveTo>
                  <a:pt x="171953" y="163868"/>
                </a:moveTo>
                <a:lnTo>
                  <a:pt x="128284" y="163868"/>
                </a:lnTo>
                <a:lnTo>
                  <a:pt x="141882" y="206641"/>
                </a:lnTo>
                <a:lnTo>
                  <a:pt x="142191" y="207670"/>
                </a:lnTo>
                <a:lnTo>
                  <a:pt x="170766" y="212940"/>
                </a:lnTo>
                <a:lnTo>
                  <a:pt x="174741" y="212801"/>
                </a:lnTo>
                <a:lnTo>
                  <a:pt x="180558" y="212255"/>
                </a:lnTo>
                <a:lnTo>
                  <a:pt x="182564" y="211543"/>
                </a:lnTo>
                <a:lnTo>
                  <a:pt x="184863" y="209283"/>
                </a:lnTo>
                <a:lnTo>
                  <a:pt x="185180" y="207924"/>
                </a:lnTo>
                <a:lnTo>
                  <a:pt x="185077" y="206273"/>
                </a:lnTo>
                <a:lnTo>
                  <a:pt x="184867" y="204800"/>
                </a:lnTo>
                <a:lnTo>
                  <a:pt x="184647" y="203009"/>
                </a:lnTo>
                <a:lnTo>
                  <a:pt x="183872" y="199910"/>
                </a:lnTo>
                <a:lnTo>
                  <a:pt x="182615" y="195986"/>
                </a:lnTo>
                <a:lnTo>
                  <a:pt x="171953" y="163868"/>
                </a:lnTo>
                <a:close/>
              </a:path>
              <a:path w="185419" h="213359">
                <a:moveTo>
                  <a:pt x="131233" y="41198"/>
                </a:moveTo>
                <a:lnTo>
                  <a:pt x="90400" y="41198"/>
                </a:lnTo>
                <a:lnTo>
                  <a:pt x="118836" y="130898"/>
                </a:lnTo>
                <a:lnTo>
                  <a:pt x="161009" y="130898"/>
                </a:lnTo>
                <a:lnTo>
                  <a:pt x="131233" y="41198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31961" y="648677"/>
            <a:ext cx="41275" cy="213360"/>
          </a:xfrm>
          <a:custGeom>
            <a:avLst/>
            <a:gdLst/>
            <a:ahLst/>
            <a:cxnLst/>
            <a:rect l="l" t="t" r="r" b="b"/>
            <a:pathLst>
              <a:path w="41275" h="213359">
                <a:moveTo>
                  <a:pt x="24510" y="0"/>
                </a:moveTo>
                <a:lnTo>
                  <a:pt x="16522" y="0"/>
                </a:lnTo>
                <a:lnTo>
                  <a:pt x="13258" y="165"/>
                </a:lnTo>
                <a:lnTo>
                  <a:pt x="0" y="5765"/>
                </a:lnTo>
                <a:lnTo>
                  <a:pt x="0" y="207251"/>
                </a:lnTo>
                <a:lnTo>
                  <a:pt x="330" y="208229"/>
                </a:lnTo>
                <a:lnTo>
                  <a:pt x="1676" y="209981"/>
                </a:lnTo>
                <a:lnTo>
                  <a:pt x="2768" y="210667"/>
                </a:lnTo>
                <a:lnTo>
                  <a:pt x="4330" y="211201"/>
                </a:lnTo>
                <a:lnTo>
                  <a:pt x="5880" y="211772"/>
                </a:lnTo>
                <a:lnTo>
                  <a:pt x="7988" y="212217"/>
                </a:lnTo>
                <a:lnTo>
                  <a:pt x="10617" y="212559"/>
                </a:lnTo>
                <a:lnTo>
                  <a:pt x="13246" y="212852"/>
                </a:lnTo>
                <a:lnTo>
                  <a:pt x="16522" y="213017"/>
                </a:lnTo>
                <a:lnTo>
                  <a:pt x="24510" y="213017"/>
                </a:lnTo>
                <a:lnTo>
                  <a:pt x="36626" y="211201"/>
                </a:lnTo>
                <a:lnTo>
                  <a:pt x="38188" y="210667"/>
                </a:lnTo>
                <a:lnTo>
                  <a:pt x="39319" y="209981"/>
                </a:lnTo>
                <a:lnTo>
                  <a:pt x="40627" y="208229"/>
                </a:lnTo>
                <a:lnTo>
                  <a:pt x="40970" y="207251"/>
                </a:lnTo>
                <a:lnTo>
                  <a:pt x="40970" y="5765"/>
                </a:lnTo>
                <a:lnTo>
                  <a:pt x="27838" y="165"/>
                </a:lnTo>
                <a:lnTo>
                  <a:pt x="2451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6733" y="649020"/>
            <a:ext cx="165735" cy="212725"/>
          </a:xfrm>
          <a:custGeom>
            <a:avLst/>
            <a:gdLst/>
            <a:ahLst/>
            <a:cxnLst/>
            <a:rect l="l" t="t" r="r" b="b"/>
            <a:pathLst>
              <a:path w="165735" h="212725">
                <a:moveTo>
                  <a:pt x="40563" y="660"/>
                </a:moveTo>
                <a:lnTo>
                  <a:pt x="10617" y="660"/>
                </a:lnTo>
                <a:lnTo>
                  <a:pt x="7112" y="1930"/>
                </a:lnTo>
                <a:lnTo>
                  <a:pt x="4292" y="4483"/>
                </a:lnTo>
                <a:lnTo>
                  <a:pt x="1409" y="7048"/>
                </a:lnTo>
                <a:lnTo>
                  <a:pt x="0" y="10883"/>
                </a:lnTo>
                <a:lnTo>
                  <a:pt x="50" y="206971"/>
                </a:lnTo>
                <a:lnTo>
                  <a:pt x="215" y="207721"/>
                </a:lnTo>
                <a:lnTo>
                  <a:pt x="1295" y="209473"/>
                </a:lnTo>
                <a:lnTo>
                  <a:pt x="2209" y="210210"/>
                </a:lnTo>
                <a:lnTo>
                  <a:pt x="3594" y="210794"/>
                </a:lnTo>
                <a:lnTo>
                  <a:pt x="4914" y="211404"/>
                </a:lnTo>
                <a:lnTo>
                  <a:pt x="6769" y="211874"/>
                </a:lnTo>
                <a:lnTo>
                  <a:pt x="9182" y="212216"/>
                </a:lnTo>
                <a:lnTo>
                  <a:pt x="11531" y="212509"/>
                </a:lnTo>
                <a:lnTo>
                  <a:pt x="14541" y="212686"/>
                </a:lnTo>
                <a:lnTo>
                  <a:pt x="21882" y="212686"/>
                </a:lnTo>
                <a:lnTo>
                  <a:pt x="32981" y="210794"/>
                </a:lnTo>
                <a:lnTo>
                  <a:pt x="34404" y="210210"/>
                </a:lnTo>
                <a:lnTo>
                  <a:pt x="35369" y="209473"/>
                </a:lnTo>
                <a:lnTo>
                  <a:pt x="35953" y="208610"/>
                </a:lnTo>
                <a:lnTo>
                  <a:pt x="36487" y="207721"/>
                </a:lnTo>
                <a:lnTo>
                  <a:pt x="36730" y="206971"/>
                </a:lnTo>
                <a:lnTo>
                  <a:pt x="36728" y="78968"/>
                </a:lnTo>
                <a:lnTo>
                  <a:pt x="36271" y="63423"/>
                </a:lnTo>
                <a:lnTo>
                  <a:pt x="35966" y="55625"/>
                </a:lnTo>
                <a:lnTo>
                  <a:pt x="35547" y="47790"/>
                </a:lnTo>
                <a:lnTo>
                  <a:pt x="78231" y="47790"/>
                </a:lnTo>
                <a:lnTo>
                  <a:pt x="65493" y="22682"/>
                </a:lnTo>
                <a:lnTo>
                  <a:pt x="63563" y="18427"/>
                </a:lnTo>
                <a:lnTo>
                  <a:pt x="61645" y="14884"/>
                </a:lnTo>
                <a:lnTo>
                  <a:pt x="46596" y="1727"/>
                </a:lnTo>
                <a:lnTo>
                  <a:pt x="43903" y="1003"/>
                </a:lnTo>
                <a:lnTo>
                  <a:pt x="40563" y="660"/>
                </a:lnTo>
                <a:close/>
              </a:path>
              <a:path w="165735" h="212725">
                <a:moveTo>
                  <a:pt x="78231" y="47790"/>
                </a:moveTo>
                <a:lnTo>
                  <a:pt x="35852" y="47790"/>
                </a:lnTo>
                <a:lnTo>
                  <a:pt x="38239" y="54216"/>
                </a:lnTo>
                <a:lnTo>
                  <a:pt x="40919" y="60807"/>
                </a:lnTo>
                <a:lnTo>
                  <a:pt x="43942" y="67602"/>
                </a:lnTo>
                <a:lnTo>
                  <a:pt x="46926" y="74409"/>
                </a:lnTo>
                <a:lnTo>
                  <a:pt x="49872" y="80721"/>
                </a:lnTo>
                <a:lnTo>
                  <a:pt x="52793" y="86613"/>
                </a:lnTo>
                <a:lnTo>
                  <a:pt x="102781" y="185292"/>
                </a:lnTo>
                <a:lnTo>
                  <a:pt x="105359" y="190753"/>
                </a:lnTo>
                <a:lnTo>
                  <a:pt x="123507" y="210870"/>
                </a:lnTo>
                <a:lnTo>
                  <a:pt x="126123" y="211658"/>
                </a:lnTo>
                <a:lnTo>
                  <a:pt x="129298" y="212026"/>
                </a:lnTo>
                <a:lnTo>
                  <a:pt x="152222" y="212026"/>
                </a:lnTo>
                <a:lnTo>
                  <a:pt x="165646" y="199212"/>
                </a:lnTo>
                <a:lnTo>
                  <a:pt x="165646" y="153479"/>
                </a:lnTo>
                <a:lnTo>
                  <a:pt x="129667" y="153479"/>
                </a:lnTo>
                <a:lnTo>
                  <a:pt x="127749" y="149136"/>
                </a:lnTo>
                <a:lnTo>
                  <a:pt x="125844" y="144741"/>
                </a:lnTo>
                <a:lnTo>
                  <a:pt x="119888" y="131673"/>
                </a:lnTo>
                <a:lnTo>
                  <a:pt x="117868" y="127139"/>
                </a:lnTo>
                <a:lnTo>
                  <a:pt x="115785" y="122631"/>
                </a:lnTo>
                <a:lnTo>
                  <a:pt x="113626" y="118109"/>
                </a:lnTo>
                <a:lnTo>
                  <a:pt x="111417" y="113601"/>
                </a:lnTo>
                <a:lnTo>
                  <a:pt x="109143" y="109080"/>
                </a:lnTo>
                <a:lnTo>
                  <a:pt x="106934" y="104495"/>
                </a:lnTo>
                <a:lnTo>
                  <a:pt x="104635" y="99834"/>
                </a:lnTo>
                <a:lnTo>
                  <a:pt x="78231" y="47790"/>
                </a:lnTo>
                <a:close/>
              </a:path>
              <a:path w="165735" h="212725">
                <a:moveTo>
                  <a:pt x="151320" y="0"/>
                </a:moveTo>
                <a:lnTo>
                  <a:pt x="144068" y="0"/>
                </a:lnTo>
                <a:lnTo>
                  <a:pt x="141008" y="139"/>
                </a:lnTo>
                <a:lnTo>
                  <a:pt x="128854" y="5930"/>
                </a:lnTo>
                <a:lnTo>
                  <a:pt x="128933" y="122631"/>
                </a:lnTo>
                <a:lnTo>
                  <a:pt x="129132" y="131673"/>
                </a:lnTo>
                <a:lnTo>
                  <a:pt x="129247" y="137921"/>
                </a:lnTo>
                <a:lnTo>
                  <a:pt x="129781" y="153479"/>
                </a:lnTo>
                <a:lnTo>
                  <a:pt x="165646" y="153479"/>
                </a:lnTo>
                <a:lnTo>
                  <a:pt x="165646" y="5930"/>
                </a:lnTo>
                <a:lnTo>
                  <a:pt x="165404" y="4952"/>
                </a:lnTo>
                <a:lnTo>
                  <a:pt x="154279" y="139"/>
                </a:lnTo>
                <a:lnTo>
                  <a:pt x="15132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86865" y="940079"/>
            <a:ext cx="62230" cy="88265"/>
          </a:xfrm>
          <a:custGeom>
            <a:avLst/>
            <a:gdLst/>
            <a:ahLst/>
            <a:cxnLst/>
            <a:rect l="l" t="t" r="r" b="b"/>
            <a:pathLst>
              <a:path w="62230" h="88265">
                <a:moveTo>
                  <a:pt x="62166" y="0"/>
                </a:moveTo>
                <a:lnTo>
                  <a:pt x="15849" y="0"/>
                </a:lnTo>
                <a:lnTo>
                  <a:pt x="0" y="87680"/>
                </a:lnTo>
                <a:lnTo>
                  <a:pt x="48171" y="87680"/>
                </a:lnTo>
                <a:lnTo>
                  <a:pt x="50520" y="74815"/>
                </a:lnTo>
                <a:lnTo>
                  <a:pt x="16840" y="74815"/>
                </a:lnTo>
                <a:lnTo>
                  <a:pt x="21551" y="48653"/>
                </a:lnTo>
                <a:lnTo>
                  <a:pt x="51511" y="48653"/>
                </a:lnTo>
                <a:lnTo>
                  <a:pt x="53873" y="35902"/>
                </a:lnTo>
                <a:lnTo>
                  <a:pt x="23774" y="35902"/>
                </a:lnTo>
                <a:lnTo>
                  <a:pt x="27990" y="12877"/>
                </a:lnTo>
                <a:lnTo>
                  <a:pt x="59804" y="12877"/>
                </a:lnTo>
                <a:lnTo>
                  <a:pt x="6216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2565" y="962990"/>
            <a:ext cx="93345" cy="64769"/>
          </a:xfrm>
          <a:custGeom>
            <a:avLst/>
            <a:gdLst/>
            <a:ahLst/>
            <a:cxnLst/>
            <a:rect l="l" t="t" r="r" b="b"/>
            <a:pathLst>
              <a:path w="93344" h="64769">
                <a:moveTo>
                  <a:pt x="23152" y="1435"/>
                </a:moveTo>
                <a:lnTo>
                  <a:pt x="10642" y="1435"/>
                </a:lnTo>
                <a:lnTo>
                  <a:pt x="9906" y="6896"/>
                </a:lnTo>
                <a:lnTo>
                  <a:pt x="9042" y="13538"/>
                </a:lnTo>
                <a:lnTo>
                  <a:pt x="7670" y="21069"/>
                </a:lnTo>
                <a:lnTo>
                  <a:pt x="0" y="64782"/>
                </a:lnTo>
                <a:lnTo>
                  <a:pt x="13995" y="64782"/>
                </a:lnTo>
                <a:lnTo>
                  <a:pt x="19189" y="34861"/>
                </a:lnTo>
                <a:lnTo>
                  <a:pt x="21786" y="25912"/>
                </a:lnTo>
                <a:lnTo>
                  <a:pt x="25822" y="18780"/>
                </a:lnTo>
                <a:lnTo>
                  <a:pt x="30691" y="14062"/>
                </a:lnTo>
                <a:lnTo>
                  <a:pt x="35408" y="12484"/>
                </a:lnTo>
                <a:lnTo>
                  <a:pt x="21793" y="12484"/>
                </a:lnTo>
                <a:lnTo>
                  <a:pt x="23152" y="1435"/>
                </a:lnTo>
                <a:close/>
              </a:path>
              <a:path w="93344" h="64769">
                <a:moveTo>
                  <a:pt x="57165" y="12357"/>
                </a:moveTo>
                <a:lnTo>
                  <a:pt x="41732" y="12357"/>
                </a:lnTo>
                <a:lnTo>
                  <a:pt x="43091" y="16776"/>
                </a:lnTo>
                <a:lnTo>
                  <a:pt x="43015" y="24320"/>
                </a:lnTo>
                <a:lnTo>
                  <a:pt x="42354" y="28867"/>
                </a:lnTo>
                <a:lnTo>
                  <a:pt x="35788" y="64782"/>
                </a:lnTo>
                <a:lnTo>
                  <a:pt x="49784" y="64782"/>
                </a:lnTo>
                <a:lnTo>
                  <a:pt x="57711" y="25365"/>
                </a:lnTo>
                <a:lnTo>
                  <a:pt x="69381" y="13004"/>
                </a:lnTo>
                <a:lnTo>
                  <a:pt x="57213" y="13004"/>
                </a:lnTo>
                <a:lnTo>
                  <a:pt x="57165" y="12357"/>
                </a:lnTo>
                <a:close/>
              </a:path>
              <a:path w="93344" h="64769">
                <a:moveTo>
                  <a:pt x="93256" y="12357"/>
                </a:moveTo>
                <a:lnTo>
                  <a:pt x="76657" y="12357"/>
                </a:lnTo>
                <a:lnTo>
                  <a:pt x="78765" y="16001"/>
                </a:lnTo>
                <a:lnTo>
                  <a:pt x="78716" y="24320"/>
                </a:lnTo>
                <a:lnTo>
                  <a:pt x="78384" y="26923"/>
                </a:lnTo>
                <a:lnTo>
                  <a:pt x="77889" y="29400"/>
                </a:lnTo>
                <a:lnTo>
                  <a:pt x="71704" y="64782"/>
                </a:lnTo>
                <a:lnTo>
                  <a:pt x="85699" y="64782"/>
                </a:lnTo>
                <a:lnTo>
                  <a:pt x="92252" y="27698"/>
                </a:lnTo>
                <a:lnTo>
                  <a:pt x="92748" y="24320"/>
                </a:lnTo>
                <a:lnTo>
                  <a:pt x="93256" y="19646"/>
                </a:lnTo>
                <a:lnTo>
                  <a:pt x="93256" y="12357"/>
                </a:lnTo>
                <a:close/>
              </a:path>
              <a:path w="93344" h="64769">
                <a:moveTo>
                  <a:pt x="86817" y="0"/>
                </a:moveTo>
                <a:lnTo>
                  <a:pt x="70218" y="126"/>
                </a:lnTo>
                <a:lnTo>
                  <a:pt x="62661" y="4419"/>
                </a:lnTo>
                <a:lnTo>
                  <a:pt x="57213" y="13004"/>
                </a:lnTo>
                <a:lnTo>
                  <a:pt x="69381" y="13004"/>
                </a:lnTo>
                <a:lnTo>
                  <a:pt x="71462" y="12357"/>
                </a:lnTo>
                <a:lnTo>
                  <a:pt x="93256" y="12357"/>
                </a:lnTo>
                <a:lnTo>
                  <a:pt x="93256" y="5587"/>
                </a:lnTo>
                <a:lnTo>
                  <a:pt x="86817" y="0"/>
                </a:lnTo>
                <a:close/>
              </a:path>
              <a:path w="93344" h="64769">
                <a:moveTo>
                  <a:pt x="52514" y="0"/>
                </a:moveTo>
                <a:lnTo>
                  <a:pt x="35166" y="0"/>
                </a:lnTo>
                <a:lnTo>
                  <a:pt x="27622" y="4025"/>
                </a:lnTo>
                <a:lnTo>
                  <a:pt x="22047" y="12484"/>
                </a:lnTo>
                <a:lnTo>
                  <a:pt x="35408" y="12484"/>
                </a:lnTo>
                <a:lnTo>
                  <a:pt x="35788" y="12357"/>
                </a:lnTo>
                <a:lnTo>
                  <a:pt x="57165" y="12357"/>
                </a:lnTo>
                <a:lnTo>
                  <a:pt x="56718" y="6362"/>
                </a:lnTo>
                <a:lnTo>
                  <a:pt x="52514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93951" y="962990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5">
                <a:moveTo>
                  <a:pt x="28346" y="1168"/>
                </a:moveTo>
                <a:lnTo>
                  <a:pt x="15354" y="1168"/>
                </a:lnTo>
                <a:lnTo>
                  <a:pt x="13131" y="17437"/>
                </a:lnTo>
                <a:lnTo>
                  <a:pt x="11887" y="24968"/>
                </a:lnTo>
                <a:lnTo>
                  <a:pt x="0" y="90538"/>
                </a:lnTo>
                <a:lnTo>
                  <a:pt x="14363" y="90538"/>
                </a:lnTo>
                <a:lnTo>
                  <a:pt x="19316" y="63487"/>
                </a:lnTo>
                <a:lnTo>
                  <a:pt x="42423" y="63487"/>
                </a:lnTo>
                <a:lnTo>
                  <a:pt x="45721" y="62657"/>
                </a:lnTo>
                <a:lnTo>
                  <a:pt x="55224" y="54508"/>
                </a:lnTo>
                <a:lnTo>
                  <a:pt x="27114" y="54508"/>
                </a:lnTo>
                <a:lnTo>
                  <a:pt x="23888" y="53340"/>
                </a:lnTo>
                <a:lnTo>
                  <a:pt x="36472" y="13930"/>
                </a:lnTo>
                <a:lnTo>
                  <a:pt x="41973" y="12357"/>
                </a:lnTo>
                <a:lnTo>
                  <a:pt x="64465" y="12357"/>
                </a:lnTo>
                <a:lnTo>
                  <a:pt x="64216" y="11823"/>
                </a:lnTo>
                <a:lnTo>
                  <a:pt x="27000" y="11823"/>
                </a:lnTo>
                <a:lnTo>
                  <a:pt x="28346" y="1168"/>
                </a:lnTo>
                <a:close/>
              </a:path>
              <a:path w="66675" h="90805">
                <a:moveTo>
                  <a:pt x="42423" y="63487"/>
                </a:moveTo>
                <a:lnTo>
                  <a:pt x="19570" y="63487"/>
                </a:lnTo>
                <a:lnTo>
                  <a:pt x="21666" y="64782"/>
                </a:lnTo>
                <a:lnTo>
                  <a:pt x="25996" y="66217"/>
                </a:lnTo>
                <a:lnTo>
                  <a:pt x="31572" y="66217"/>
                </a:lnTo>
                <a:lnTo>
                  <a:pt x="42423" y="63487"/>
                </a:lnTo>
                <a:close/>
              </a:path>
              <a:path w="66675" h="90805">
                <a:moveTo>
                  <a:pt x="64465" y="12357"/>
                </a:moveTo>
                <a:lnTo>
                  <a:pt x="49161" y="12357"/>
                </a:lnTo>
                <a:lnTo>
                  <a:pt x="51382" y="18502"/>
                </a:lnTo>
                <a:lnTo>
                  <a:pt x="51452" y="24968"/>
                </a:lnTo>
                <a:lnTo>
                  <a:pt x="49922" y="35289"/>
                </a:lnTo>
                <a:lnTo>
                  <a:pt x="45581" y="44908"/>
                </a:lnTo>
                <a:lnTo>
                  <a:pt x="39129" y="51843"/>
                </a:lnTo>
                <a:lnTo>
                  <a:pt x="31203" y="54508"/>
                </a:lnTo>
                <a:lnTo>
                  <a:pt x="55224" y="54508"/>
                </a:lnTo>
                <a:lnTo>
                  <a:pt x="56802" y="53155"/>
                </a:lnTo>
                <a:lnTo>
                  <a:pt x="64028" y="39482"/>
                </a:lnTo>
                <a:lnTo>
                  <a:pt x="66611" y="23406"/>
                </a:lnTo>
                <a:lnTo>
                  <a:pt x="65479" y="14535"/>
                </a:lnTo>
                <a:lnTo>
                  <a:pt x="64465" y="12357"/>
                </a:lnTo>
                <a:close/>
              </a:path>
              <a:path w="66675" h="90805">
                <a:moveTo>
                  <a:pt x="47536" y="0"/>
                </a:moveTo>
                <a:lnTo>
                  <a:pt x="39878" y="114"/>
                </a:lnTo>
                <a:lnTo>
                  <a:pt x="32321" y="4419"/>
                </a:lnTo>
                <a:lnTo>
                  <a:pt x="27228" y="11823"/>
                </a:lnTo>
                <a:lnTo>
                  <a:pt x="64216" y="11823"/>
                </a:lnTo>
                <a:lnTo>
                  <a:pt x="62002" y="7069"/>
                </a:lnTo>
                <a:lnTo>
                  <a:pt x="56061" y="1919"/>
                </a:lnTo>
                <a:lnTo>
                  <a:pt x="4753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3291" y="962990"/>
            <a:ext cx="59690" cy="66675"/>
          </a:xfrm>
          <a:custGeom>
            <a:avLst/>
            <a:gdLst/>
            <a:ahLst/>
            <a:cxnLst/>
            <a:rect l="l" t="t" r="r" b="b"/>
            <a:pathLst>
              <a:path w="59689" h="66675">
                <a:moveTo>
                  <a:pt x="34785" y="0"/>
                </a:moveTo>
                <a:lnTo>
                  <a:pt x="20675" y="3240"/>
                </a:lnTo>
                <a:lnTo>
                  <a:pt x="9682" y="11979"/>
                </a:lnTo>
                <a:lnTo>
                  <a:pt x="2543" y="24742"/>
                </a:lnTo>
                <a:lnTo>
                  <a:pt x="0" y="40055"/>
                </a:lnTo>
                <a:lnTo>
                  <a:pt x="1706" y="50506"/>
                </a:lnTo>
                <a:lnTo>
                  <a:pt x="6602" y="58788"/>
                </a:lnTo>
                <a:lnTo>
                  <a:pt x="14353" y="64240"/>
                </a:lnTo>
                <a:lnTo>
                  <a:pt x="24625" y="66205"/>
                </a:lnTo>
                <a:lnTo>
                  <a:pt x="38738" y="62982"/>
                </a:lnTo>
                <a:lnTo>
                  <a:pt x="49442" y="54508"/>
                </a:lnTo>
                <a:lnTo>
                  <a:pt x="19189" y="54508"/>
                </a:lnTo>
                <a:lnTo>
                  <a:pt x="14846" y="48386"/>
                </a:lnTo>
                <a:lnTo>
                  <a:pt x="14846" y="39662"/>
                </a:lnTo>
                <a:lnTo>
                  <a:pt x="16071" y="30299"/>
                </a:lnTo>
                <a:lnTo>
                  <a:pt x="19631" y="21240"/>
                </a:lnTo>
                <a:lnTo>
                  <a:pt x="25347" y="14401"/>
                </a:lnTo>
                <a:lnTo>
                  <a:pt x="33045" y="11696"/>
                </a:lnTo>
                <a:lnTo>
                  <a:pt x="55353" y="11696"/>
                </a:lnTo>
                <a:lnTo>
                  <a:pt x="53197" y="7848"/>
                </a:lnTo>
                <a:lnTo>
                  <a:pt x="45484" y="2126"/>
                </a:lnTo>
                <a:lnTo>
                  <a:pt x="34785" y="0"/>
                </a:lnTo>
                <a:close/>
              </a:path>
              <a:path w="59689" h="66675">
                <a:moveTo>
                  <a:pt x="55353" y="11696"/>
                </a:moveTo>
                <a:lnTo>
                  <a:pt x="41719" y="11696"/>
                </a:lnTo>
                <a:lnTo>
                  <a:pt x="44564" y="19761"/>
                </a:lnTo>
                <a:lnTo>
                  <a:pt x="44564" y="26263"/>
                </a:lnTo>
                <a:lnTo>
                  <a:pt x="43274" y="36002"/>
                </a:lnTo>
                <a:lnTo>
                  <a:pt x="39630" y="45119"/>
                </a:lnTo>
                <a:lnTo>
                  <a:pt x="33966" y="51870"/>
                </a:lnTo>
                <a:lnTo>
                  <a:pt x="26619" y="54508"/>
                </a:lnTo>
                <a:lnTo>
                  <a:pt x="49442" y="54508"/>
                </a:lnTo>
                <a:lnTo>
                  <a:pt x="49741" y="54271"/>
                </a:lnTo>
                <a:lnTo>
                  <a:pt x="56888" y="41510"/>
                </a:lnTo>
                <a:lnTo>
                  <a:pt x="59436" y="26136"/>
                </a:lnTo>
                <a:lnTo>
                  <a:pt x="57866" y="16180"/>
                </a:lnTo>
                <a:lnTo>
                  <a:pt x="55353" y="11696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87283" y="964412"/>
            <a:ext cx="86360" cy="63500"/>
          </a:xfrm>
          <a:custGeom>
            <a:avLst/>
            <a:gdLst/>
            <a:ahLst/>
            <a:cxnLst/>
            <a:rect l="l" t="t" r="r" b="b"/>
            <a:pathLst>
              <a:path w="86360" h="63500">
                <a:moveTo>
                  <a:pt x="14363" y="0"/>
                </a:moveTo>
                <a:lnTo>
                  <a:pt x="0" y="0"/>
                </a:lnTo>
                <a:lnTo>
                  <a:pt x="5562" y="63347"/>
                </a:lnTo>
                <a:lnTo>
                  <a:pt x="19075" y="63347"/>
                </a:lnTo>
                <a:lnTo>
                  <a:pt x="25661" y="49568"/>
                </a:lnTo>
                <a:lnTo>
                  <a:pt x="15227" y="49568"/>
                </a:lnTo>
                <a:lnTo>
                  <a:pt x="15595" y="43319"/>
                </a:lnTo>
                <a:lnTo>
                  <a:pt x="15735" y="38239"/>
                </a:lnTo>
                <a:lnTo>
                  <a:pt x="14363" y="0"/>
                </a:lnTo>
                <a:close/>
              </a:path>
              <a:path w="86360" h="63500">
                <a:moveTo>
                  <a:pt x="50530" y="17043"/>
                </a:moveTo>
                <a:lnTo>
                  <a:pt x="39878" y="17043"/>
                </a:lnTo>
                <a:lnTo>
                  <a:pt x="39796" y="24714"/>
                </a:lnTo>
                <a:lnTo>
                  <a:pt x="39998" y="29400"/>
                </a:lnTo>
                <a:lnTo>
                  <a:pt x="40487" y="35775"/>
                </a:lnTo>
                <a:lnTo>
                  <a:pt x="43218" y="63347"/>
                </a:lnTo>
                <a:lnTo>
                  <a:pt x="56718" y="63347"/>
                </a:lnTo>
                <a:lnTo>
                  <a:pt x="63154" y="49568"/>
                </a:lnTo>
                <a:lnTo>
                  <a:pt x="52260" y="49568"/>
                </a:lnTo>
                <a:lnTo>
                  <a:pt x="52357" y="43319"/>
                </a:lnTo>
                <a:lnTo>
                  <a:pt x="52094" y="37731"/>
                </a:lnTo>
                <a:lnTo>
                  <a:pt x="51638" y="30835"/>
                </a:lnTo>
                <a:lnTo>
                  <a:pt x="50530" y="17043"/>
                </a:lnTo>
                <a:close/>
              </a:path>
              <a:path w="86360" h="63500">
                <a:moveTo>
                  <a:pt x="49161" y="0"/>
                </a:moveTo>
                <a:lnTo>
                  <a:pt x="37147" y="0"/>
                </a:lnTo>
                <a:lnTo>
                  <a:pt x="22529" y="31737"/>
                </a:lnTo>
                <a:lnTo>
                  <a:pt x="17335" y="43967"/>
                </a:lnTo>
                <a:lnTo>
                  <a:pt x="15481" y="49568"/>
                </a:lnTo>
                <a:lnTo>
                  <a:pt x="25661" y="49568"/>
                </a:lnTo>
                <a:lnTo>
                  <a:pt x="32562" y="35128"/>
                </a:lnTo>
                <a:lnTo>
                  <a:pt x="35039" y="29400"/>
                </a:lnTo>
                <a:lnTo>
                  <a:pt x="36664" y="24714"/>
                </a:lnTo>
                <a:lnTo>
                  <a:pt x="39636" y="17043"/>
                </a:lnTo>
                <a:lnTo>
                  <a:pt x="50530" y="17043"/>
                </a:lnTo>
                <a:lnTo>
                  <a:pt x="49161" y="0"/>
                </a:lnTo>
                <a:close/>
              </a:path>
              <a:path w="86360" h="63500">
                <a:moveTo>
                  <a:pt x="86309" y="0"/>
                </a:moveTo>
                <a:lnTo>
                  <a:pt x="71704" y="0"/>
                </a:lnTo>
                <a:lnTo>
                  <a:pt x="58686" y="30949"/>
                </a:lnTo>
                <a:lnTo>
                  <a:pt x="56222" y="37731"/>
                </a:lnTo>
                <a:lnTo>
                  <a:pt x="54368" y="43446"/>
                </a:lnTo>
                <a:lnTo>
                  <a:pt x="52514" y="49568"/>
                </a:lnTo>
                <a:lnTo>
                  <a:pt x="63154" y="49568"/>
                </a:lnTo>
                <a:lnTo>
                  <a:pt x="863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97011" y="962990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6" y="58885"/>
                </a:lnTo>
                <a:lnTo>
                  <a:pt x="13849" y="64289"/>
                </a:lnTo>
                <a:lnTo>
                  <a:pt x="24777" y="66217"/>
                </a:lnTo>
                <a:lnTo>
                  <a:pt x="32080" y="66217"/>
                </a:lnTo>
                <a:lnTo>
                  <a:pt x="40131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28" y="54241"/>
                </a:lnTo>
                <a:lnTo>
                  <a:pt x="18084" y="52031"/>
                </a:lnTo>
                <a:lnTo>
                  <a:pt x="14376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3" y="50088"/>
                </a:moveTo>
                <a:lnTo>
                  <a:pt x="40373" y="52425"/>
                </a:lnTo>
                <a:lnTo>
                  <a:pt x="34924" y="54241"/>
                </a:lnTo>
                <a:lnTo>
                  <a:pt x="45219" y="54241"/>
                </a:lnTo>
                <a:lnTo>
                  <a:pt x="44703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79879" y="962990"/>
            <a:ext cx="43815" cy="64769"/>
          </a:xfrm>
          <a:custGeom>
            <a:avLst/>
            <a:gdLst/>
            <a:ahLst/>
            <a:cxnLst/>
            <a:rect l="l" t="t" r="r" b="b"/>
            <a:pathLst>
              <a:path w="43814" h="64769">
                <a:moveTo>
                  <a:pt x="22656" y="1435"/>
                </a:moveTo>
                <a:lnTo>
                  <a:pt x="10160" y="1435"/>
                </a:lnTo>
                <a:lnTo>
                  <a:pt x="9537" y="7023"/>
                </a:lnTo>
                <a:lnTo>
                  <a:pt x="8661" y="16776"/>
                </a:lnTo>
                <a:lnTo>
                  <a:pt x="0" y="64782"/>
                </a:lnTo>
                <a:lnTo>
                  <a:pt x="14363" y="64782"/>
                </a:lnTo>
                <a:lnTo>
                  <a:pt x="18935" y="39281"/>
                </a:lnTo>
                <a:lnTo>
                  <a:pt x="21487" y="29755"/>
                </a:lnTo>
                <a:lnTo>
                  <a:pt x="25569" y="21985"/>
                </a:lnTo>
                <a:lnTo>
                  <a:pt x="31135" y="16751"/>
                </a:lnTo>
                <a:lnTo>
                  <a:pt x="38138" y="14833"/>
                </a:lnTo>
                <a:lnTo>
                  <a:pt x="40890" y="14833"/>
                </a:lnTo>
                <a:lnTo>
                  <a:pt x="40917" y="14693"/>
                </a:lnTo>
                <a:lnTo>
                  <a:pt x="21297" y="14693"/>
                </a:lnTo>
                <a:lnTo>
                  <a:pt x="21907" y="10147"/>
                </a:lnTo>
                <a:lnTo>
                  <a:pt x="22656" y="1435"/>
                </a:lnTo>
                <a:close/>
              </a:path>
              <a:path w="43814" h="64769">
                <a:moveTo>
                  <a:pt x="40890" y="14833"/>
                </a:moveTo>
                <a:lnTo>
                  <a:pt x="38138" y="14833"/>
                </a:lnTo>
                <a:lnTo>
                  <a:pt x="40868" y="14947"/>
                </a:lnTo>
                <a:close/>
              </a:path>
              <a:path w="43814" h="64769">
                <a:moveTo>
                  <a:pt x="32321" y="0"/>
                </a:moveTo>
                <a:lnTo>
                  <a:pt x="25755" y="6248"/>
                </a:lnTo>
                <a:lnTo>
                  <a:pt x="21678" y="14693"/>
                </a:lnTo>
                <a:lnTo>
                  <a:pt x="40917" y="14693"/>
                </a:lnTo>
                <a:lnTo>
                  <a:pt x="43713" y="126"/>
                </a:lnTo>
                <a:lnTo>
                  <a:pt x="3232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47621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95" y="26288"/>
                </a:moveTo>
                <a:lnTo>
                  <a:pt x="11531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95" y="26288"/>
                </a:lnTo>
                <a:close/>
              </a:path>
              <a:path w="30480" h="90169">
                <a:moveTo>
                  <a:pt x="27012" y="0"/>
                </a:moveTo>
                <a:lnTo>
                  <a:pt x="17729" y="0"/>
                </a:lnTo>
                <a:lnTo>
                  <a:pt x="13754" y="3771"/>
                </a:lnTo>
                <a:lnTo>
                  <a:pt x="13754" y="13919"/>
                </a:lnTo>
                <a:lnTo>
                  <a:pt x="16725" y="17170"/>
                </a:lnTo>
                <a:lnTo>
                  <a:pt x="26009" y="17170"/>
                </a:lnTo>
                <a:lnTo>
                  <a:pt x="29972" y="13665"/>
                </a:lnTo>
                <a:lnTo>
                  <a:pt x="30075" y="9105"/>
                </a:lnTo>
                <a:lnTo>
                  <a:pt x="30099" y="3251"/>
                </a:lnTo>
                <a:lnTo>
                  <a:pt x="27012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03234" y="962990"/>
            <a:ext cx="59690" cy="64769"/>
          </a:xfrm>
          <a:custGeom>
            <a:avLst/>
            <a:gdLst/>
            <a:ahLst/>
            <a:cxnLst/>
            <a:rect l="l" t="t" r="r" b="b"/>
            <a:pathLst>
              <a:path w="59689" h="64769">
                <a:moveTo>
                  <a:pt x="23787" y="1435"/>
                </a:moveTo>
                <a:lnTo>
                  <a:pt x="10909" y="1435"/>
                </a:lnTo>
                <a:lnTo>
                  <a:pt x="10160" y="6896"/>
                </a:lnTo>
                <a:lnTo>
                  <a:pt x="9296" y="13538"/>
                </a:lnTo>
                <a:lnTo>
                  <a:pt x="7810" y="21069"/>
                </a:lnTo>
                <a:lnTo>
                  <a:pt x="0" y="64782"/>
                </a:lnTo>
                <a:lnTo>
                  <a:pt x="14363" y="64782"/>
                </a:lnTo>
                <a:lnTo>
                  <a:pt x="19583" y="35509"/>
                </a:lnTo>
                <a:lnTo>
                  <a:pt x="22497" y="25633"/>
                </a:lnTo>
                <a:lnTo>
                  <a:pt x="26874" y="18370"/>
                </a:lnTo>
                <a:lnTo>
                  <a:pt x="31997" y="13888"/>
                </a:lnTo>
                <a:lnTo>
                  <a:pt x="35823" y="12750"/>
                </a:lnTo>
                <a:lnTo>
                  <a:pt x="22415" y="12750"/>
                </a:lnTo>
                <a:lnTo>
                  <a:pt x="23787" y="1435"/>
                </a:lnTo>
                <a:close/>
              </a:path>
              <a:path w="59689" h="64769">
                <a:moveTo>
                  <a:pt x="59690" y="12357"/>
                </a:moveTo>
                <a:lnTo>
                  <a:pt x="42862" y="12357"/>
                </a:lnTo>
                <a:lnTo>
                  <a:pt x="44716" y="16116"/>
                </a:lnTo>
                <a:lnTo>
                  <a:pt x="44611" y="24714"/>
                </a:lnTo>
                <a:lnTo>
                  <a:pt x="44348" y="26657"/>
                </a:lnTo>
                <a:lnTo>
                  <a:pt x="43980" y="29006"/>
                </a:lnTo>
                <a:lnTo>
                  <a:pt x="37528" y="64782"/>
                </a:lnTo>
                <a:lnTo>
                  <a:pt x="52031" y="64782"/>
                </a:lnTo>
                <a:lnTo>
                  <a:pt x="58572" y="27838"/>
                </a:lnTo>
                <a:lnTo>
                  <a:pt x="59207" y="24714"/>
                </a:lnTo>
                <a:lnTo>
                  <a:pt x="59605" y="21069"/>
                </a:lnTo>
                <a:lnTo>
                  <a:pt x="59690" y="12357"/>
                </a:lnTo>
                <a:close/>
              </a:path>
              <a:path w="59689" h="64769">
                <a:moveTo>
                  <a:pt x="53009" y="0"/>
                </a:moveTo>
                <a:lnTo>
                  <a:pt x="35915" y="0"/>
                </a:lnTo>
                <a:lnTo>
                  <a:pt x="28244" y="4292"/>
                </a:lnTo>
                <a:lnTo>
                  <a:pt x="22669" y="12750"/>
                </a:lnTo>
                <a:lnTo>
                  <a:pt x="35823" y="12750"/>
                </a:lnTo>
                <a:lnTo>
                  <a:pt x="37147" y="12357"/>
                </a:lnTo>
                <a:lnTo>
                  <a:pt x="59690" y="12357"/>
                </a:lnTo>
                <a:lnTo>
                  <a:pt x="59690" y="5460"/>
                </a:lnTo>
                <a:lnTo>
                  <a:pt x="530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95004" y="962990"/>
            <a:ext cx="62865" cy="92075"/>
          </a:xfrm>
          <a:custGeom>
            <a:avLst/>
            <a:gdLst/>
            <a:ahLst/>
            <a:cxnLst/>
            <a:rect l="l" t="t" r="r" b="b"/>
            <a:pathLst>
              <a:path w="62864" h="92075">
                <a:moveTo>
                  <a:pt x="3594" y="76098"/>
                </a:moveTo>
                <a:lnTo>
                  <a:pt x="0" y="87680"/>
                </a:lnTo>
                <a:lnTo>
                  <a:pt x="3962" y="90284"/>
                </a:lnTo>
                <a:lnTo>
                  <a:pt x="11137" y="91973"/>
                </a:lnTo>
                <a:lnTo>
                  <a:pt x="26504" y="91973"/>
                </a:lnTo>
                <a:lnTo>
                  <a:pt x="34924" y="90411"/>
                </a:lnTo>
                <a:lnTo>
                  <a:pt x="41236" y="84950"/>
                </a:lnTo>
                <a:lnTo>
                  <a:pt x="45624" y="79870"/>
                </a:lnTo>
                <a:lnTo>
                  <a:pt x="13741" y="79870"/>
                </a:lnTo>
                <a:lnTo>
                  <a:pt x="7061" y="78308"/>
                </a:lnTo>
                <a:lnTo>
                  <a:pt x="3594" y="76098"/>
                </a:lnTo>
                <a:close/>
              </a:path>
              <a:path w="62864" h="92075">
                <a:moveTo>
                  <a:pt x="54209" y="53339"/>
                </a:moveTo>
                <a:lnTo>
                  <a:pt x="40500" y="53339"/>
                </a:lnTo>
                <a:lnTo>
                  <a:pt x="39014" y="60490"/>
                </a:lnTo>
                <a:lnTo>
                  <a:pt x="36026" y="69722"/>
                </a:lnTo>
                <a:lnTo>
                  <a:pt x="31645" y="75695"/>
                </a:lnTo>
                <a:lnTo>
                  <a:pt x="26059" y="78910"/>
                </a:lnTo>
                <a:lnTo>
                  <a:pt x="19456" y="79870"/>
                </a:lnTo>
                <a:lnTo>
                  <a:pt x="45624" y="79870"/>
                </a:lnTo>
                <a:lnTo>
                  <a:pt x="49147" y="73218"/>
                </a:lnTo>
                <a:lnTo>
                  <a:pt x="51704" y="65494"/>
                </a:lnTo>
                <a:lnTo>
                  <a:pt x="53619" y="56705"/>
                </a:lnTo>
                <a:lnTo>
                  <a:pt x="54209" y="53339"/>
                </a:lnTo>
                <a:close/>
              </a:path>
              <a:path w="62864" h="92075">
                <a:moveTo>
                  <a:pt x="49669" y="0"/>
                </a:moveTo>
                <a:lnTo>
                  <a:pt x="41846" y="0"/>
                </a:lnTo>
                <a:lnTo>
                  <a:pt x="25133" y="3603"/>
                </a:lnTo>
                <a:lnTo>
                  <a:pt x="12742" y="13122"/>
                </a:lnTo>
                <a:lnTo>
                  <a:pt x="5065" y="26617"/>
                </a:lnTo>
                <a:lnTo>
                  <a:pt x="2489" y="42151"/>
                </a:lnTo>
                <a:lnTo>
                  <a:pt x="3738" y="50692"/>
                </a:lnTo>
                <a:lnTo>
                  <a:pt x="7389" y="57819"/>
                </a:lnTo>
                <a:lnTo>
                  <a:pt x="13295" y="62703"/>
                </a:lnTo>
                <a:lnTo>
                  <a:pt x="21310" y="64515"/>
                </a:lnTo>
                <a:lnTo>
                  <a:pt x="28981" y="64515"/>
                </a:lnTo>
                <a:lnTo>
                  <a:pt x="35305" y="60883"/>
                </a:lnTo>
                <a:lnTo>
                  <a:pt x="40246" y="53339"/>
                </a:lnTo>
                <a:lnTo>
                  <a:pt x="54209" y="53339"/>
                </a:lnTo>
                <a:lnTo>
                  <a:pt x="54323" y="52692"/>
                </a:lnTo>
                <a:lnTo>
                  <a:pt x="20065" y="52692"/>
                </a:lnTo>
                <a:lnTo>
                  <a:pt x="17589" y="46443"/>
                </a:lnTo>
                <a:lnTo>
                  <a:pt x="17589" y="39801"/>
                </a:lnTo>
                <a:lnTo>
                  <a:pt x="19179" y="29665"/>
                </a:lnTo>
                <a:lnTo>
                  <a:pt x="23625" y="20688"/>
                </a:lnTo>
                <a:lnTo>
                  <a:pt x="30437" y="14273"/>
                </a:lnTo>
                <a:lnTo>
                  <a:pt x="39128" y="11823"/>
                </a:lnTo>
                <a:lnTo>
                  <a:pt x="61490" y="11823"/>
                </a:lnTo>
                <a:lnTo>
                  <a:pt x="62788" y="4419"/>
                </a:lnTo>
                <a:lnTo>
                  <a:pt x="57213" y="1816"/>
                </a:lnTo>
                <a:lnTo>
                  <a:pt x="49669" y="0"/>
                </a:lnTo>
                <a:close/>
              </a:path>
              <a:path w="62864" h="92075">
                <a:moveTo>
                  <a:pt x="61490" y="11823"/>
                </a:moveTo>
                <a:lnTo>
                  <a:pt x="42481" y="11823"/>
                </a:lnTo>
                <a:lnTo>
                  <a:pt x="45580" y="12611"/>
                </a:lnTo>
                <a:lnTo>
                  <a:pt x="47180" y="13385"/>
                </a:lnTo>
                <a:lnTo>
                  <a:pt x="32558" y="51108"/>
                </a:lnTo>
                <a:lnTo>
                  <a:pt x="27254" y="52692"/>
                </a:lnTo>
                <a:lnTo>
                  <a:pt x="54323" y="52692"/>
                </a:lnTo>
                <a:lnTo>
                  <a:pt x="61490" y="11823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36216" y="940079"/>
            <a:ext cx="49530" cy="88265"/>
          </a:xfrm>
          <a:custGeom>
            <a:avLst/>
            <a:gdLst/>
            <a:ahLst/>
            <a:cxnLst/>
            <a:rect l="l" t="t" r="r" b="b"/>
            <a:pathLst>
              <a:path w="49530" h="88265">
                <a:moveTo>
                  <a:pt x="30213" y="0"/>
                </a:moveTo>
                <a:lnTo>
                  <a:pt x="15849" y="0"/>
                </a:lnTo>
                <a:lnTo>
                  <a:pt x="0" y="87680"/>
                </a:lnTo>
                <a:lnTo>
                  <a:pt x="47180" y="87680"/>
                </a:lnTo>
                <a:lnTo>
                  <a:pt x="49542" y="74422"/>
                </a:lnTo>
                <a:lnTo>
                  <a:pt x="16840" y="74422"/>
                </a:lnTo>
                <a:lnTo>
                  <a:pt x="30213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18207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82" y="26288"/>
                </a:moveTo>
                <a:lnTo>
                  <a:pt x="11506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82" y="26288"/>
                </a:lnTo>
                <a:close/>
              </a:path>
              <a:path w="30480" h="90169">
                <a:moveTo>
                  <a:pt x="26987" y="0"/>
                </a:moveTo>
                <a:lnTo>
                  <a:pt x="17703" y="0"/>
                </a:lnTo>
                <a:lnTo>
                  <a:pt x="13741" y="3771"/>
                </a:lnTo>
                <a:lnTo>
                  <a:pt x="13741" y="13919"/>
                </a:lnTo>
                <a:lnTo>
                  <a:pt x="16713" y="17170"/>
                </a:lnTo>
                <a:lnTo>
                  <a:pt x="26009" y="17170"/>
                </a:lnTo>
                <a:lnTo>
                  <a:pt x="29959" y="13665"/>
                </a:lnTo>
                <a:lnTo>
                  <a:pt x="30073" y="9105"/>
                </a:lnTo>
                <a:lnTo>
                  <a:pt x="30099" y="3251"/>
                </a:lnTo>
                <a:lnTo>
                  <a:pt x="26987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77287" y="964412"/>
            <a:ext cx="58419" cy="63500"/>
          </a:xfrm>
          <a:custGeom>
            <a:avLst/>
            <a:gdLst/>
            <a:ahLst/>
            <a:cxnLst/>
            <a:rect l="l" t="t" r="r" b="b"/>
            <a:pathLst>
              <a:path w="58419" h="63500">
                <a:moveTo>
                  <a:pt x="14858" y="0"/>
                </a:moveTo>
                <a:lnTo>
                  <a:pt x="0" y="0"/>
                </a:lnTo>
                <a:lnTo>
                  <a:pt x="10274" y="63347"/>
                </a:lnTo>
                <a:lnTo>
                  <a:pt x="24764" y="63347"/>
                </a:lnTo>
                <a:lnTo>
                  <a:pt x="32900" y="47993"/>
                </a:lnTo>
                <a:lnTo>
                  <a:pt x="20434" y="47993"/>
                </a:lnTo>
                <a:lnTo>
                  <a:pt x="20053" y="43840"/>
                </a:lnTo>
                <a:lnTo>
                  <a:pt x="19443" y="39027"/>
                </a:lnTo>
                <a:lnTo>
                  <a:pt x="18707" y="31483"/>
                </a:lnTo>
                <a:lnTo>
                  <a:pt x="14858" y="0"/>
                </a:lnTo>
                <a:close/>
              </a:path>
              <a:path w="58419" h="63500">
                <a:moveTo>
                  <a:pt x="58331" y="0"/>
                </a:moveTo>
                <a:lnTo>
                  <a:pt x="42354" y="0"/>
                </a:lnTo>
                <a:lnTo>
                  <a:pt x="27368" y="31876"/>
                </a:lnTo>
                <a:lnTo>
                  <a:pt x="24015" y="39408"/>
                </a:lnTo>
                <a:lnTo>
                  <a:pt x="22288" y="43967"/>
                </a:lnTo>
                <a:lnTo>
                  <a:pt x="20802" y="47993"/>
                </a:lnTo>
                <a:lnTo>
                  <a:pt x="32900" y="47993"/>
                </a:lnTo>
                <a:lnTo>
                  <a:pt x="5833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58897" y="962990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5" y="58885"/>
                </a:lnTo>
                <a:lnTo>
                  <a:pt x="13844" y="64289"/>
                </a:lnTo>
                <a:lnTo>
                  <a:pt x="24765" y="66217"/>
                </a:lnTo>
                <a:lnTo>
                  <a:pt x="32080" y="66217"/>
                </a:lnTo>
                <a:lnTo>
                  <a:pt x="40132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15" y="54241"/>
                </a:lnTo>
                <a:lnTo>
                  <a:pt x="18084" y="52031"/>
                </a:lnTo>
                <a:lnTo>
                  <a:pt x="14363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4" y="50088"/>
                </a:moveTo>
                <a:lnTo>
                  <a:pt x="40373" y="52425"/>
                </a:lnTo>
                <a:lnTo>
                  <a:pt x="34925" y="54241"/>
                </a:lnTo>
                <a:lnTo>
                  <a:pt x="45219" y="54241"/>
                </a:lnTo>
                <a:lnTo>
                  <a:pt x="44704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39530" y="962990"/>
            <a:ext cx="46355" cy="66675"/>
          </a:xfrm>
          <a:custGeom>
            <a:avLst/>
            <a:gdLst/>
            <a:ahLst/>
            <a:cxnLst/>
            <a:rect l="l" t="t" r="r" b="b"/>
            <a:pathLst>
              <a:path w="46355" h="66675">
                <a:moveTo>
                  <a:pt x="3708" y="50736"/>
                </a:moveTo>
                <a:lnTo>
                  <a:pt x="0" y="61531"/>
                </a:lnTo>
                <a:lnTo>
                  <a:pt x="3225" y="63995"/>
                </a:lnTo>
                <a:lnTo>
                  <a:pt x="9766" y="66078"/>
                </a:lnTo>
                <a:lnTo>
                  <a:pt x="16840" y="66217"/>
                </a:lnTo>
                <a:lnTo>
                  <a:pt x="26957" y="64851"/>
                </a:lnTo>
                <a:lnTo>
                  <a:pt x="35088" y="60667"/>
                </a:lnTo>
                <a:lnTo>
                  <a:pt x="39651" y="54902"/>
                </a:lnTo>
                <a:lnTo>
                  <a:pt x="12750" y="54902"/>
                </a:lnTo>
                <a:lnTo>
                  <a:pt x="6794" y="52552"/>
                </a:lnTo>
                <a:lnTo>
                  <a:pt x="3708" y="50736"/>
                </a:lnTo>
                <a:close/>
              </a:path>
              <a:path w="46355" h="66675">
                <a:moveTo>
                  <a:pt x="38379" y="0"/>
                </a:moveTo>
                <a:lnTo>
                  <a:pt x="32067" y="0"/>
                </a:lnTo>
                <a:lnTo>
                  <a:pt x="22246" y="1532"/>
                </a:lnTo>
                <a:lnTo>
                  <a:pt x="14531" y="5819"/>
                </a:lnTo>
                <a:lnTo>
                  <a:pt x="9489" y="12397"/>
                </a:lnTo>
                <a:lnTo>
                  <a:pt x="7683" y="20802"/>
                </a:lnTo>
                <a:lnTo>
                  <a:pt x="7683" y="28092"/>
                </a:lnTo>
                <a:lnTo>
                  <a:pt x="12623" y="33426"/>
                </a:lnTo>
                <a:lnTo>
                  <a:pt x="19558" y="37338"/>
                </a:lnTo>
                <a:lnTo>
                  <a:pt x="25501" y="40589"/>
                </a:lnTo>
                <a:lnTo>
                  <a:pt x="27495" y="43180"/>
                </a:lnTo>
                <a:lnTo>
                  <a:pt x="27495" y="51384"/>
                </a:lnTo>
                <a:lnTo>
                  <a:pt x="24015" y="54902"/>
                </a:lnTo>
                <a:lnTo>
                  <a:pt x="39651" y="54902"/>
                </a:lnTo>
                <a:lnTo>
                  <a:pt x="40502" y="53826"/>
                </a:lnTo>
                <a:lnTo>
                  <a:pt x="42468" y="44488"/>
                </a:lnTo>
                <a:lnTo>
                  <a:pt x="42468" y="36423"/>
                </a:lnTo>
                <a:lnTo>
                  <a:pt x="36652" y="31216"/>
                </a:lnTo>
                <a:lnTo>
                  <a:pt x="29959" y="27444"/>
                </a:lnTo>
                <a:lnTo>
                  <a:pt x="24765" y="24714"/>
                </a:lnTo>
                <a:lnTo>
                  <a:pt x="22161" y="22237"/>
                </a:lnTo>
                <a:lnTo>
                  <a:pt x="22161" y="14312"/>
                </a:lnTo>
                <a:lnTo>
                  <a:pt x="25869" y="11315"/>
                </a:lnTo>
                <a:lnTo>
                  <a:pt x="43523" y="11315"/>
                </a:lnTo>
                <a:lnTo>
                  <a:pt x="46177" y="3251"/>
                </a:lnTo>
                <a:lnTo>
                  <a:pt x="43586" y="1562"/>
                </a:lnTo>
                <a:lnTo>
                  <a:pt x="38379" y="0"/>
                </a:lnTo>
                <a:close/>
              </a:path>
              <a:path w="46355" h="66675">
                <a:moveTo>
                  <a:pt x="43523" y="11315"/>
                </a:moveTo>
                <a:lnTo>
                  <a:pt x="36271" y="11315"/>
                </a:lnTo>
                <a:lnTo>
                  <a:pt x="40233" y="12877"/>
                </a:lnTo>
                <a:lnTo>
                  <a:pt x="42583" y="14173"/>
                </a:lnTo>
                <a:lnTo>
                  <a:pt x="43523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8569388"/>
            <a:ext cx="16256000" cy="60960"/>
          </a:xfrm>
          <a:custGeom>
            <a:avLst/>
            <a:gdLst/>
            <a:ahLst/>
            <a:cxnLst/>
            <a:rect l="l" t="t" r="r" b="b"/>
            <a:pathLst>
              <a:path w="16256000" h="60959">
                <a:moveTo>
                  <a:pt x="0" y="60960"/>
                </a:moveTo>
                <a:lnTo>
                  <a:pt x="16256000" y="60960"/>
                </a:lnTo>
                <a:lnTo>
                  <a:pt x="16256000" y="0"/>
                </a:lnTo>
                <a:lnTo>
                  <a:pt x="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>
            <a:spLocks noGrp="1"/>
          </p:cNvSpPr>
          <p:nvPr>
            <p:ph type="ftr" sz="quarter" idx="4294967295"/>
          </p:nvPr>
        </p:nvSpPr>
        <p:spPr>
          <a:xfrm>
            <a:off x="10769600" y="8662782"/>
            <a:ext cx="5486400" cy="4868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95"/>
              </a:lnSpc>
            </a:pPr>
            <a:r>
              <a:rPr spc="10" dirty="0">
                <a:hlinkClick r:id="rId4"/>
              </a:rPr>
              <a:t>www.technobraingroup.com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3108285" y="769352"/>
            <a:ext cx="12096662" cy="56888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400" b="1" kern="0" dirty="0">
              <a:solidFill>
                <a:schemeClr val="accent6"/>
              </a:solidFill>
              <a:latin typeface="+mn-lt"/>
              <a:ea typeface="Malgun Gothic" panose="020B0503020000020004" pitchFamily="34" charset="-127"/>
            </a:endParaRPr>
          </a:p>
        </p:txBody>
      </p:sp>
      <p:pic>
        <p:nvPicPr>
          <p:cNvPr id="26" name="Content Placeholder 3" descr="C:\Users\gis_farm\Pictures\protax2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91" y="1382616"/>
            <a:ext cx="12807163" cy="694438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ular Callout 26"/>
          <p:cNvSpPr/>
          <p:nvPr/>
        </p:nvSpPr>
        <p:spPr>
          <a:xfrm flipV="1">
            <a:off x="5780124" y="3513152"/>
            <a:ext cx="2347876" cy="3825085"/>
          </a:xfrm>
          <a:prstGeom prst="wedgeRectCallout">
            <a:avLst>
              <a:gd name="adj1" fmla="val 135873"/>
              <a:gd name="adj2" fmla="val 4206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3" descr="C:\Users\gis_farm\Pictures\popu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1" y="3513152"/>
            <a:ext cx="2752442" cy="396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bject 45">
            <a:extLst>
              <a:ext uri="{FF2B5EF4-FFF2-40B4-BE49-F238E27FC236}">
                <a16:creationId xmlns:a16="http://schemas.microsoft.com/office/drawing/2014/main" id="{B2B797D2-6176-4592-B019-590EDA679F42}"/>
              </a:ext>
            </a:extLst>
          </p:cNvPr>
          <p:cNvSpPr txBox="1"/>
          <p:nvPr/>
        </p:nvSpPr>
        <p:spPr>
          <a:xfrm>
            <a:off x="2435706" y="266430"/>
            <a:ext cx="12894424" cy="553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lvl="0" algn="ctr"/>
            <a:r>
              <a:rPr lang="en-US" sz="3600" b="1" kern="0" dirty="0">
                <a:solidFill>
                  <a:srgbClr val="F79646"/>
                </a:solidFill>
                <a:latin typeface="Arial Black" panose="020B0A04020102020204" pitchFamily="34" charset="0"/>
                <a:ea typeface="Malgun Gothic" panose="020B0503020000020004" pitchFamily="34" charset="-127"/>
              </a:rPr>
              <a:t>GIS-Increased Land/Property Rates Visibility</a:t>
            </a:r>
          </a:p>
        </p:txBody>
      </p:sp>
    </p:spTree>
    <p:extLst>
      <p:ext uri="{BB962C8B-B14F-4D97-AF65-F5344CB8AC3E}">
        <p14:creationId xmlns:p14="http://schemas.microsoft.com/office/powerpoint/2010/main" val="2113950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91883" y="446468"/>
            <a:ext cx="1283944" cy="417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82034" y="649681"/>
            <a:ext cx="146050" cy="211454"/>
          </a:xfrm>
          <a:custGeom>
            <a:avLst/>
            <a:gdLst/>
            <a:ahLst/>
            <a:cxnLst/>
            <a:rect l="l" t="t" r="r" b="b"/>
            <a:pathLst>
              <a:path w="146050" h="211455">
                <a:moveTo>
                  <a:pt x="62564" y="0"/>
                </a:moveTo>
                <a:lnTo>
                  <a:pt x="8652" y="0"/>
                </a:lnTo>
                <a:lnTo>
                  <a:pt x="5833" y="1066"/>
                </a:lnTo>
                <a:lnTo>
                  <a:pt x="3399" y="3251"/>
                </a:lnTo>
                <a:lnTo>
                  <a:pt x="1159" y="5295"/>
                </a:lnTo>
                <a:lnTo>
                  <a:pt x="0" y="8712"/>
                </a:lnTo>
                <a:lnTo>
                  <a:pt x="68" y="202526"/>
                </a:lnTo>
                <a:lnTo>
                  <a:pt x="1159" y="205739"/>
                </a:lnTo>
                <a:lnTo>
                  <a:pt x="3496" y="207873"/>
                </a:lnTo>
                <a:lnTo>
                  <a:pt x="5833" y="209956"/>
                </a:lnTo>
                <a:lnTo>
                  <a:pt x="8652" y="211035"/>
                </a:lnTo>
                <a:lnTo>
                  <a:pt x="73562" y="211035"/>
                </a:lnTo>
                <a:lnTo>
                  <a:pt x="111814" y="202526"/>
                </a:lnTo>
                <a:lnTo>
                  <a:pt x="138545" y="178244"/>
                </a:lnTo>
                <a:lnTo>
                  <a:pt x="40047" y="178244"/>
                </a:lnTo>
                <a:lnTo>
                  <a:pt x="40047" y="118236"/>
                </a:lnTo>
                <a:lnTo>
                  <a:pt x="137818" y="118236"/>
                </a:lnTo>
                <a:lnTo>
                  <a:pt x="137443" y="117576"/>
                </a:lnTo>
                <a:lnTo>
                  <a:pt x="133887" y="113283"/>
                </a:lnTo>
                <a:lnTo>
                  <a:pt x="130344" y="108965"/>
                </a:lnTo>
                <a:lnTo>
                  <a:pt x="105579" y="97066"/>
                </a:lnTo>
                <a:lnTo>
                  <a:pt x="110024" y="95288"/>
                </a:lnTo>
                <a:lnTo>
                  <a:pt x="113961" y="93027"/>
                </a:lnTo>
                <a:lnTo>
                  <a:pt x="117466" y="90195"/>
                </a:lnTo>
                <a:lnTo>
                  <a:pt x="120908" y="87363"/>
                </a:lnTo>
                <a:lnTo>
                  <a:pt x="121304" y="86918"/>
                </a:lnTo>
                <a:lnTo>
                  <a:pt x="40047" y="86918"/>
                </a:lnTo>
                <a:lnTo>
                  <a:pt x="40047" y="32105"/>
                </a:lnTo>
                <a:lnTo>
                  <a:pt x="129892" y="32105"/>
                </a:lnTo>
                <a:lnTo>
                  <a:pt x="125772" y="23101"/>
                </a:lnTo>
                <a:lnTo>
                  <a:pt x="87081" y="1827"/>
                </a:lnTo>
                <a:lnTo>
                  <a:pt x="71443" y="202"/>
                </a:lnTo>
                <a:lnTo>
                  <a:pt x="62564" y="0"/>
                </a:lnTo>
                <a:close/>
              </a:path>
              <a:path w="146050" h="211455">
                <a:moveTo>
                  <a:pt x="137818" y="118236"/>
                </a:moveTo>
                <a:lnTo>
                  <a:pt x="71720" y="118236"/>
                </a:lnTo>
                <a:lnTo>
                  <a:pt x="77791" y="118948"/>
                </a:lnTo>
                <a:lnTo>
                  <a:pt x="87100" y="121754"/>
                </a:lnTo>
                <a:lnTo>
                  <a:pt x="103077" y="144335"/>
                </a:lnTo>
                <a:lnTo>
                  <a:pt x="103077" y="153898"/>
                </a:lnTo>
                <a:lnTo>
                  <a:pt x="83912" y="176352"/>
                </a:lnTo>
                <a:lnTo>
                  <a:pt x="80039" y="177634"/>
                </a:lnTo>
                <a:lnTo>
                  <a:pt x="75226" y="178244"/>
                </a:lnTo>
                <a:lnTo>
                  <a:pt x="138545" y="178244"/>
                </a:lnTo>
                <a:lnTo>
                  <a:pt x="140554" y="174243"/>
                </a:lnTo>
                <a:lnTo>
                  <a:pt x="144504" y="162051"/>
                </a:lnTo>
                <a:lnTo>
                  <a:pt x="145482" y="155244"/>
                </a:lnTo>
                <a:lnTo>
                  <a:pt x="145375" y="139941"/>
                </a:lnTo>
                <a:lnTo>
                  <a:pt x="144428" y="134111"/>
                </a:lnTo>
                <a:lnTo>
                  <a:pt x="140288" y="122580"/>
                </a:lnTo>
                <a:lnTo>
                  <a:pt x="137818" y="118236"/>
                </a:lnTo>
                <a:close/>
              </a:path>
              <a:path w="146050" h="211455">
                <a:moveTo>
                  <a:pt x="129892" y="32105"/>
                </a:moveTo>
                <a:lnTo>
                  <a:pt x="66996" y="32105"/>
                </a:lnTo>
                <a:lnTo>
                  <a:pt x="72076" y="32740"/>
                </a:lnTo>
                <a:lnTo>
                  <a:pt x="79620" y="35115"/>
                </a:lnTo>
                <a:lnTo>
                  <a:pt x="92650" y="54622"/>
                </a:lnTo>
                <a:lnTo>
                  <a:pt x="92650" y="62674"/>
                </a:lnTo>
                <a:lnTo>
                  <a:pt x="68749" y="86918"/>
                </a:lnTo>
                <a:lnTo>
                  <a:pt x="121304" y="86918"/>
                </a:lnTo>
                <a:lnTo>
                  <a:pt x="131614" y="68084"/>
                </a:lnTo>
                <a:lnTo>
                  <a:pt x="132884" y="63588"/>
                </a:lnTo>
                <a:lnTo>
                  <a:pt x="133505" y="58864"/>
                </a:lnTo>
                <a:lnTo>
                  <a:pt x="133433" y="44081"/>
                </a:lnTo>
                <a:lnTo>
                  <a:pt x="131944" y="36588"/>
                </a:lnTo>
                <a:lnTo>
                  <a:pt x="129892" y="32105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60283" y="649681"/>
            <a:ext cx="149225" cy="212090"/>
          </a:xfrm>
          <a:custGeom>
            <a:avLst/>
            <a:gdLst/>
            <a:ahLst/>
            <a:cxnLst/>
            <a:rect l="l" t="t" r="r" b="b"/>
            <a:pathLst>
              <a:path w="149225" h="212090">
                <a:moveTo>
                  <a:pt x="8686" y="0"/>
                </a:moveTo>
                <a:lnTo>
                  <a:pt x="5803" y="1066"/>
                </a:lnTo>
                <a:lnTo>
                  <a:pt x="3467" y="3162"/>
                </a:lnTo>
                <a:lnTo>
                  <a:pt x="1155" y="5295"/>
                </a:lnTo>
                <a:lnTo>
                  <a:pt x="0" y="8737"/>
                </a:lnTo>
                <a:lnTo>
                  <a:pt x="0" y="206248"/>
                </a:lnTo>
                <a:lnTo>
                  <a:pt x="309" y="207264"/>
                </a:lnTo>
                <a:lnTo>
                  <a:pt x="1511" y="208978"/>
                </a:lnTo>
                <a:lnTo>
                  <a:pt x="2654" y="209677"/>
                </a:lnTo>
                <a:lnTo>
                  <a:pt x="4178" y="210210"/>
                </a:lnTo>
                <a:lnTo>
                  <a:pt x="5714" y="210781"/>
                </a:lnTo>
                <a:lnTo>
                  <a:pt x="7823" y="211213"/>
                </a:lnTo>
                <a:lnTo>
                  <a:pt x="10490" y="211569"/>
                </a:lnTo>
                <a:lnTo>
                  <a:pt x="13131" y="211848"/>
                </a:lnTo>
                <a:lnTo>
                  <a:pt x="16370" y="212026"/>
                </a:lnTo>
                <a:lnTo>
                  <a:pt x="24396" y="212026"/>
                </a:lnTo>
                <a:lnTo>
                  <a:pt x="36487" y="210210"/>
                </a:lnTo>
                <a:lnTo>
                  <a:pt x="38023" y="209677"/>
                </a:lnTo>
                <a:lnTo>
                  <a:pt x="39154" y="208978"/>
                </a:lnTo>
                <a:lnTo>
                  <a:pt x="40474" y="207238"/>
                </a:lnTo>
                <a:lnTo>
                  <a:pt x="40843" y="206248"/>
                </a:lnTo>
                <a:lnTo>
                  <a:pt x="40843" y="124764"/>
                </a:lnTo>
                <a:lnTo>
                  <a:pt x="114403" y="124764"/>
                </a:lnTo>
                <a:lnTo>
                  <a:pt x="99669" y="112864"/>
                </a:lnTo>
                <a:lnTo>
                  <a:pt x="105879" y="110807"/>
                </a:lnTo>
                <a:lnTo>
                  <a:pt x="128677" y="92633"/>
                </a:lnTo>
                <a:lnTo>
                  <a:pt x="40843" y="92633"/>
                </a:lnTo>
                <a:lnTo>
                  <a:pt x="40843" y="32766"/>
                </a:lnTo>
                <a:lnTo>
                  <a:pt x="133992" y="32766"/>
                </a:lnTo>
                <a:lnTo>
                  <a:pt x="132676" y="29159"/>
                </a:lnTo>
                <a:lnTo>
                  <a:pt x="101828" y="4406"/>
                </a:lnTo>
                <a:lnTo>
                  <a:pt x="73723" y="114"/>
                </a:lnTo>
                <a:lnTo>
                  <a:pt x="8686" y="0"/>
                </a:lnTo>
                <a:close/>
              </a:path>
              <a:path w="149225" h="212090">
                <a:moveTo>
                  <a:pt x="114403" y="124764"/>
                </a:moveTo>
                <a:lnTo>
                  <a:pt x="57924" y="124764"/>
                </a:lnTo>
                <a:lnTo>
                  <a:pt x="61747" y="125450"/>
                </a:lnTo>
                <a:lnTo>
                  <a:pt x="68389" y="128308"/>
                </a:lnTo>
                <a:lnTo>
                  <a:pt x="71285" y="130416"/>
                </a:lnTo>
                <a:lnTo>
                  <a:pt x="76326" y="135953"/>
                </a:lnTo>
                <a:lnTo>
                  <a:pt x="78663" y="139369"/>
                </a:lnTo>
                <a:lnTo>
                  <a:pt x="80708" y="143522"/>
                </a:lnTo>
                <a:lnTo>
                  <a:pt x="82791" y="147662"/>
                </a:lnTo>
                <a:lnTo>
                  <a:pt x="84899" y="152374"/>
                </a:lnTo>
                <a:lnTo>
                  <a:pt x="87071" y="157708"/>
                </a:lnTo>
                <a:lnTo>
                  <a:pt x="105105" y="204838"/>
                </a:lnTo>
                <a:lnTo>
                  <a:pt x="105577" y="206248"/>
                </a:lnTo>
                <a:lnTo>
                  <a:pt x="106044" y="207264"/>
                </a:lnTo>
                <a:lnTo>
                  <a:pt x="106641" y="208216"/>
                </a:lnTo>
                <a:lnTo>
                  <a:pt x="107289" y="209130"/>
                </a:lnTo>
                <a:lnTo>
                  <a:pt x="108330" y="209918"/>
                </a:lnTo>
                <a:lnTo>
                  <a:pt x="109854" y="210477"/>
                </a:lnTo>
                <a:lnTo>
                  <a:pt x="111340" y="211074"/>
                </a:lnTo>
                <a:lnTo>
                  <a:pt x="113385" y="211480"/>
                </a:lnTo>
                <a:lnTo>
                  <a:pt x="115976" y="211683"/>
                </a:lnTo>
                <a:lnTo>
                  <a:pt x="118567" y="211924"/>
                </a:lnTo>
                <a:lnTo>
                  <a:pt x="135648" y="211924"/>
                </a:lnTo>
                <a:lnTo>
                  <a:pt x="138645" y="211683"/>
                </a:lnTo>
                <a:lnTo>
                  <a:pt x="141655" y="211480"/>
                </a:lnTo>
                <a:lnTo>
                  <a:pt x="143989" y="211074"/>
                </a:lnTo>
                <a:lnTo>
                  <a:pt x="147027" y="210019"/>
                </a:lnTo>
                <a:lnTo>
                  <a:pt x="147980" y="209296"/>
                </a:lnTo>
                <a:lnTo>
                  <a:pt x="148399" y="208495"/>
                </a:lnTo>
                <a:lnTo>
                  <a:pt x="148831" y="207733"/>
                </a:lnTo>
                <a:lnTo>
                  <a:pt x="148929" y="207238"/>
                </a:lnTo>
                <a:lnTo>
                  <a:pt x="149034" y="204393"/>
                </a:lnTo>
                <a:lnTo>
                  <a:pt x="148780" y="202920"/>
                </a:lnTo>
                <a:lnTo>
                  <a:pt x="148234" y="201028"/>
                </a:lnTo>
                <a:lnTo>
                  <a:pt x="147739" y="199136"/>
                </a:lnTo>
                <a:lnTo>
                  <a:pt x="146723" y="196100"/>
                </a:lnTo>
                <a:lnTo>
                  <a:pt x="145173" y="191973"/>
                </a:lnTo>
                <a:lnTo>
                  <a:pt x="128219" y="150368"/>
                </a:lnTo>
                <a:lnTo>
                  <a:pt x="126276" y="145389"/>
                </a:lnTo>
                <a:lnTo>
                  <a:pt x="124244" y="140893"/>
                </a:lnTo>
                <a:lnTo>
                  <a:pt x="122186" y="136918"/>
                </a:lnTo>
                <a:lnTo>
                  <a:pt x="120078" y="132943"/>
                </a:lnTo>
                <a:lnTo>
                  <a:pt x="117906" y="129413"/>
                </a:lnTo>
                <a:lnTo>
                  <a:pt x="114403" y="124764"/>
                </a:lnTo>
                <a:close/>
              </a:path>
              <a:path w="149225" h="212090">
                <a:moveTo>
                  <a:pt x="133992" y="32766"/>
                </a:moveTo>
                <a:lnTo>
                  <a:pt x="63804" y="32766"/>
                </a:lnTo>
                <a:lnTo>
                  <a:pt x="67449" y="32943"/>
                </a:lnTo>
                <a:lnTo>
                  <a:pt x="72732" y="33578"/>
                </a:lnTo>
                <a:lnTo>
                  <a:pt x="96418" y="55308"/>
                </a:lnTo>
                <a:lnTo>
                  <a:pt x="96418" y="66865"/>
                </a:lnTo>
                <a:lnTo>
                  <a:pt x="67436" y="92633"/>
                </a:lnTo>
                <a:lnTo>
                  <a:pt x="128677" y="92633"/>
                </a:lnTo>
                <a:lnTo>
                  <a:pt x="138645" y="64973"/>
                </a:lnTo>
                <a:lnTo>
                  <a:pt x="138637" y="49479"/>
                </a:lnTo>
                <a:lnTo>
                  <a:pt x="137452" y="42087"/>
                </a:lnTo>
                <a:lnTo>
                  <a:pt x="135039" y="35636"/>
                </a:lnTo>
                <a:lnTo>
                  <a:pt x="133992" y="32766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21240" y="648754"/>
            <a:ext cx="185420" cy="213360"/>
          </a:xfrm>
          <a:custGeom>
            <a:avLst/>
            <a:gdLst/>
            <a:ahLst/>
            <a:cxnLst/>
            <a:rect l="l" t="t" r="r" b="b"/>
            <a:pathLst>
              <a:path w="185419" h="213359">
                <a:moveTo>
                  <a:pt x="101830" y="0"/>
                </a:moveTo>
                <a:lnTo>
                  <a:pt x="81320" y="0"/>
                </a:lnTo>
                <a:lnTo>
                  <a:pt x="78132" y="190"/>
                </a:lnTo>
                <a:lnTo>
                  <a:pt x="74932" y="342"/>
                </a:lnTo>
                <a:lnTo>
                  <a:pt x="72417" y="723"/>
                </a:lnTo>
                <a:lnTo>
                  <a:pt x="68785" y="1930"/>
                </a:lnTo>
                <a:lnTo>
                  <a:pt x="67477" y="2794"/>
                </a:lnTo>
                <a:lnTo>
                  <a:pt x="66606" y="4013"/>
                </a:lnTo>
                <a:lnTo>
                  <a:pt x="65800" y="5067"/>
                </a:lnTo>
                <a:lnTo>
                  <a:pt x="1272" y="199478"/>
                </a:lnTo>
                <a:lnTo>
                  <a:pt x="0" y="207543"/>
                </a:lnTo>
                <a:lnTo>
                  <a:pt x="243" y="208826"/>
                </a:lnTo>
                <a:lnTo>
                  <a:pt x="13311" y="212940"/>
                </a:lnTo>
                <a:lnTo>
                  <a:pt x="26100" y="212852"/>
                </a:lnTo>
                <a:lnTo>
                  <a:pt x="28831" y="212598"/>
                </a:lnTo>
                <a:lnTo>
                  <a:pt x="31587" y="212407"/>
                </a:lnTo>
                <a:lnTo>
                  <a:pt x="33707" y="211988"/>
                </a:lnTo>
                <a:lnTo>
                  <a:pt x="35181" y="211391"/>
                </a:lnTo>
                <a:lnTo>
                  <a:pt x="36705" y="210832"/>
                </a:lnTo>
                <a:lnTo>
                  <a:pt x="37784" y="209981"/>
                </a:lnTo>
                <a:lnTo>
                  <a:pt x="39130" y="207924"/>
                </a:lnTo>
                <a:lnTo>
                  <a:pt x="39689" y="206641"/>
                </a:lnTo>
                <a:lnTo>
                  <a:pt x="40186" y="204800"/>
                </a:lnTo>
                <a:lnTo>
                  <a:pt x="52821" y="163868"/>
                </a:lnTo>
                <a:lnTo>
                  <a:pt x="171953" y="163868"/>
                </a:lnTo>
                <a:lnTo>
                  <a:pt x="161009" y="130898"/>
                </a:lnTo>
                <a:lnTo>
                  <a:pt x="61838" y="130898"/>
                </a:lnTo>
                <a:lnTo>
                  <a:pt x="90248" y="41198"/>
                </a:lnTo>
                <a:lnTo>
                  <a:pt x="131233" y="41198"/>
                </a:lnTo>
                <a:lnTo>
                  <a:pt x="120512" y="8902"/>
                </a:lnTo>
                <a:lnTo>
                  <a:pt x="119902" y="6832"/>
                </a:lnTo>
                <a:lnTo>
                  <a:pt x="109095" y="342"/>
                </a:lnTo>
                <a:lnTo>
                  <a:pt x="101830" y="0"/>
                </a:lnTo>
                <a:close/>
              </a:path>
              <a:path w="185419" h="213359">
                <a:moveTo>
                  <a:pt x="171953" y="163868"/>
                </a:moveTo>
                <a:lnTo>
                  <a:pt x="128284" y="163868"/>
                </a:lnTo>
                <a:lnTo>
                  <a:pt x="141882" y="206641"/>
                </a:lnTo>
                <a:lnTo>
                  <a:pt x="142191" y="207670"/>
                </a:lnTo>
                <a:lnTo>
                  <a:pt x="170766" y="212940"/>
                </a:lnTo>
                <a:lnTo>
                  <a:pt x="174741" y="212801"/>
                </a:lnTo>
                <a:lnTo>
                  <a:pt x="180558" y="212255"/>
                </a:lnTo>
                <a:lnTo>
                  <a:pt x="182564" y="211543"/>
                </a:lnTo>
                <a:lnTo>
                  <a:pt x="184863" y="209283"/>
                </a:lnTo>
                <a:lnTo>
                  <a:pt x="185180" y="207924"/>
                </a:lnTo>
                <a:lnTo>
                  <a:pt x="185077" y="206273"/>
                </a:lnTo>
                <a:lnTo>
                  <a:pt x="184867" y="204800"/>
                </a:lnTo>
                <a:lnTo>
                  <a:pt x="184647" y="203009"/>
                </a:lnTo>
                <a:lnTo>
                  <a:pt x="183872" y="199910"/>
                </a:lnTo>
                <a:lnTo>
                  <a:pt x="182615" y="195986"/>
                </a:lnTo>
                <a:lnTo>
                  <a:pt x="171953" y="163868"/>
                </a:lnTo>
                <a:close/>
              </a:path>
              <a:path w="185419" h="213359">
                <a:moveTo>
                  <a:pt x="131233" y="41198"/>
                </a:moveTo>
                <a:lnTo>
                  <a:pt x="90400" y="41198"/>
                </a:lnTo>
                <a:lnTo>
                  <a:pt x="118836" y="130898"/>
                </a:lnTo>
                <a:lnTo>
                  <a:pt x="161009" y="130898"/>
                </a:lnTo>
                <a:lnTo>
                  <a:pt x="131233" y="41198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31961" y="648677"/>
            <a:ext cx="41275" cy="213360"/>
          </a:xfrm>
          <a:custGeom>
            <a:avLst/>
            <a:gdLst/>
            <a:ahLst/>
            <a:cxnLst/>
            <a:rect l="l" t="t" r="r" b="b"/>
            <a:pathLst>
              <a:path w="41275" h="213359">
                <a:moveTo>
                  <a:pt x="24510" y="0"/>
                </a:moveTo>
                <a:lnTo>
                  <a:pt x="16522" y="0"/>
                </a:lnTo>
                <a:lnTo>
                  <a:pt x="13258" y="165"/>
                </a:lnTo>
                <a:lnTo>
                  <a:pt x="0" y="5765"/>
                </a:lnTo>
                <a:lnTo>
                  <a:pt x="0" y="207251"/>
                </a:lnTo>
                <a:lnTo>
                  <a:pt x="330" y="208229"/>
                </a:lnTo>
                <a:lnTo>
                  <a:pt x="1676" y="209981"/>
                </a:lnTo>
                <a:lnTo>
                  <a:pt x="2768" y="210667"/>
                </a:lnTo>
                <a:lnTo>
                  <a:pt x="4330" y="211201"/>
                </a:lnTo>
                <a:lnTo>
                  <a:pt x="5880" y="211772"/>
                </a:lnTo>
                <a:lnTo>
                  <a:pt x="7988" y="212217"/>
                </a:lnTo>
                <a:lnTo>
                  <a:pt x="10617" y="212559"/>
                </a:lnTo>
                <a:lnTo>
                  <a:pt x="13246" y="212852"/>
                </a:lnTo>
                <a:lnTo>
                  <a:pt x="16522" y="213017"/>
                </a:lnTo>
                <a:lnTo>
                  <a:pt x="24510" y="213017"/>
                </a:lnTo>
                <a:lnTo>
                  <a:pt x="36626" y="211201"/>
                </a:lnTo>
                <a:lnTo>
                  <a:pt x="38188" y="210667"/>
                </a:lnTo>
                <a:lnTo>
                  <a:pt x="39319" y="209981"/>
                </a:lnTo>
                <a:lnTo>
                  <a:pt x="40627" y="208229"/>
                </a:lnTo>
                <a:lnTo>
                  <a:pt x="40970" y="207251"/>
                </a:lnTo>
                <a:lnTo>
                  <a:pt x="40970" y="5765"/>
                </a:lnTo>
                <a:lnTo>
                  <a:pt x="27838" y="165"/>
                </a:lnTo>
                <a:lnTo>
                  <a:pt x="2451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6733" y="649020"/>
            <a:ext cx="165735" cy="212725"/>
          </a:xfrm>
          <a:custGeom>
            <a:avLst/>
            <a:gdLst/>
            <a:ahLst/>
            <a:cxnLst/>
            <a:rect l="l" t="t" r="r" b="b"/>
            <a:pathLst>
              <a:path w="165735" h="212725">
                <a:moveTo>
                  <a:pt x="40563" y="660"/>
                </a:moveTo>
                <a:lnTo>
                  <a:pt x="10617" y="660"/>
                </a:lnTo>
                <a:lnTo>
                  <a:pt x="7112" y="1930"/>
                </a:lnTo>
                <a:lnTo>
                  <a:pt x="4292" y="4483"/>
                </a:lnTo>
                <a:lnTo>
                  <a:pt x="1409" y="7048"/>
                </a:lnTo>
                <a:lnTo>
                  <a:pt x="0" y="10883"/>
                </a:lnTo>
                <a:lnTo>
                  <a:pt x="50" y="206971"/>
                </a:lnTo>
                <a:lnTo>
                  <a:pt x="215" y="207721"/>
                </a:lnTo>
                <a:lnTo>
                  <a:pt x="1295" y="209473"/>
                </a:lnTo>
                <a:lnTo>
                  <a:pt x="2209" y="210210"/>
                </a:lnTo>
                <a:lnTo>
                  <a:pt x="3594" y="210794"/>
                </a:lnTo>
                <a:lnTo>
                  <a:pt x="4914" y="211404"/>
                </a:lnTo>
                <a:lnTo>
                  <a:pt x="6769" y="211874"/>
                </a:lnTo>
                <a:lnTo>
                  <a:pt x="9182" y="212216"/>
                </a:lnTo>
                <a:lnTo>
                  <a:pt x="11531" y="212509"/>
                </a:lnTo>
                <a:lnTo>
                  <a:pt x="14541" y="212686"/>
                </a:lnTo>
                <a:lnTo>
                  <a:pt x="21882" y="212686"/>
                </a:lnTo>
                <a:lnTo>
                  <a:pt x="32981" y="210794"/>
                </a:lnTo>
                <a:lnTo>
                  <a:pt x="34404" y="210210"/>
                </a:lnTo>
                <a:lnTo>
                  <a:pt x="35369" y="209473"/>
                </a:lnTo>
                <a:lnTo>
                  <a:pt x="35953" y="208610"/>
                </a:lnTo>
                <a:lnTo>
                  <a:pt x="36487" y="207721"/>
                </a:lnTo>
                <a:lnTo>
                  <a:pt x="36730" y="206971"/>
                </a:lnTo>
                <a:lnTo>
                  <a:pt x="36728" y="78968"/>
                </a:lnTo>
                <a:lnTo>
                  <a:pt x="36271" y="63423"/>
                </a:lnTo>
                <a:lnTo>
                  <a:pt x="35966" y="55625"/>
                </a:lnTo>
                <a:lnTo>
                  <a:pt x="35547" y="47790"/>
                </a:lnTo>
                <a:lnTo>
                  <a:pt x="78231" y="47790"/>
                </a:lnTo>
                <a:lnTo>
                  <a:pt x="65493" y="22682"/>
                </a:lnTo>
                <a:lnTo>
                  <a:pt x="63563" y="18427"/>
                </a:lnTo>
                <a:lnTo>
                  <a:pt x="61645" y="14884"/>
                </a:lnTo>
                <a:lnTo>
                  <a:pt x="46596" y="1727"/>
                </a:lnTo>
                <a:lnTo>
                  <a:pt x="43903" y="1003"/>
                </a:lnTo>
                <a:lnTo>
                  <a:pt x="40563" y="660"/>
                </a:lnTo>
                <a:close/>
              </a:path>
              <a:path w="165735" h="212725">
                <a:moveTo>
                  <a:pt x="78231" y="47790"/>
                </a:moveTo>
                <a:lnTo>
                  <a:pt x="35852" y="47790"/>
                </a:lnTo>
                <a:lnTo>
                  <a:pt x="38239" y="54216"/>
                </a:lnTo>
                <a:lnTo>
                  <a:pt x="40919" y="60807"/>
                </a:lnTo>
                <a:lnTo>
                  <a:pt x="43942" y="67602"/>
                </a:lnTo>
                <a:lnTo>
                  <a:pt x="46926" y="74409"/>
                </a:lnTo>
                <a:lnTo>
                  <a:pt x="49872" y="80721"/>
                </a:lnTo>
                <a:lnTo>
                  <a:pt x="52793" y="86613"/>
                </a:lnTo>
                <a:lnTo>
                  <a:pt x="102781" y="185292"/>
                </a:lnTo>
                <a:lnTo>
                  <a:pt x="105359" y="190753"/>
                </a:lnTo>
                <a:lnTo>
                  <a:pt x="123507" y="210870"/>
                </a:lnTo>
                <a:lnTo>
                  <a:pt x="126123" y="211658"/>
                </a:lnTo>
                <a:lnTo>
                  <a:pt x="129298" y="212026"/>
                </a:lnTo>
                <a:lnTo>
                  <a:pt x="152222" y="212026"/>
                </a:lnTo>
                <a:lnTo>
                  <a:pt x="165646" y="199212"/>
                </a:lnTo>
                <a:lnTo>
                  <a:pt x="165646" y="153479"/>
                </a:lnTo>
                <a:lnTo>
                  <a:pt x="129667" y="153479"/>
                </a:lnTo>
                <a:lnTo>
                  <a:pt x="127749" y="149136"/>
                </a:lnTo>
                <a:lnTo>
                  <a:pt x="125844" y="144741"/>
                </a:lnTo>
                <a:lnTo>
                  <a:pt x="119888" y="131673"/>
                </a:lnTo>
                <a:lnTo>
                  <a:pt x="117868" y="127139"/>
                </a:lnTo>
                <a:lnTo>
                  <a:pt x="115785" y="122631"/>
                </a:lnTo>
                <a:lnTo>
                  <a:pt x="113626" y="118109"/>
                </a:lnTo>
                <a:lnTo>
                  <a:pt x="111417" y="113601"/>
                </a:lnTo>
                <a:lnTo>
                  <a:pt x="109143" y="109080"/>
                </a:lnTo>
                <a:lnTo>
                  <a:pt x="106934" y="104495"/>
                </a:lnTo>
                <a:lnTo>
                  <a:pt x="104635" y="99834"/>
                </a:lnTo>
                <a:lnTo>
                  <a:pt x="78231" y="47790"/>
                </a:lnTo>
                <a:close/>
              </a:path>
              <a:path w="165735" h="212725">
                <a:moveTo>
                  <a:pt x="151320" y="0"/>
                </a:moveTo>
                <a:lnTo>
                  <a:pt x="144068" y="0"/>
                </a:lnTo>
                <a:lnTo>
                  <a:pt x="141008" y="139"/>
                </a:lnTo>
                <a:lnTo>
                  <a:pt x="128854" y="5930"/>
                </a:lnTo>
                <a:lnTo>
                  <a:pt x="128933" y="122631"/>
                </a:lnTo>
                <a:lnTo>
                  <a:pt x="129132" y="131673"/>
                </a:lnTo>
                <a:lnTo>
                  <a:pt x="129247" y="137921"/>
                </a:lnTo>
                <a:lnTo>
                  <a:pt x="129781" y="153479"/>
                </a:lnTo>
                <a:lnTo>
                  <a:pt x="165646" y="153479"/>
                </a:lnTo>
                <a:lnTo>
                  <a:pt x="165646" y="5930"/>
                </a:lnTo>
                <a:lnTo>
                  <a:pt x="165404" y="4952"/>
                </a:lnTo>
                <a:lnTo>
                  <a:pt x="154279" y="139"/>
                </a:lnTo>
                <a:lnTo>
                  <a:pt x="15132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86865" y="940079"/>
            <a:ext cx="62230" cy="88265"/>
          </a:xfrm>
          <a:custGeom>
            <a:avLst/>
            <a:gdLst/>
            <a:ahLst/>
            <a:cxnLst/>
            <a:rect l="l" t="t" r="r" b="b"/>
            <a:pathLst>
              <a:path w="62230" h="88265">
                <a:moveTo>
                  <a:pt x="62166" y="0"/>
                </a:moveTo>
                <a:lnTo>
                  <a:pt x="15849" y="0"/>
                </a:lnTo>
                <a:lnTo>
                  <a:pt x="0" y="87680"/>
                </a:lnTo>
                <a:lnTo>
                  <a:pt x="48171" y="87680"/>
                </a:lnTo>
                <a:lnTo>
                  <a:pt x="50520" y="74815"/>
                </a:lnTo>
                <a:lnTo>
                  <a:pt x="16840" y="74815"/>
                </a:lnTo>
                <a:lnTo>
                  <a:pt x="21551" y="48653"/>
                </a:lnTo>
                <a:lnTo>
                  <a:pt x="51511" y="48653"/>
                </a:lnTo>
                <a:lnTo>
                  <a:pt x="53873" y="35902"/>
                </a:lnTo>
                <a:lnTo>
                  <a:pt x="23774" y="35902"/>
                </a:lnTo>
                <a:lnTo>
                  <a:pt x="27990" y="12877"/>
                </a:lnTo>
                <a:lnTo>
                  <a:pt x="59804" y="12877"/>
                </a:lnTo>
                <a:lnTo>
                  <a:pt x="6216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2565" y="962990"/>
            <a:ext cx="93345" cy="64769"/>
          </a:xfrm>
          <a:custGeom>
            <a:avLst/>
            <a:gdLst/>
            <a:ahLst/>
            <a:cxnLst/>
            <a:rect l="l" t="t" r="r" b="b"/>
            <a:pathLst>
              <a:path w="93344" h="64769">
                <a:moveTo>
                  <a:pt x="23152" y="1435"/>
                </a:moveTo>
                <a:lnTo>
                  <a:pt x="10642" y="1435"/>
                </a:lnTo>
                <a:lnTo>
                  <a:pt x="9906" y="6896"/>
                </a:lnTo>
                <a:lnTo>
                  <a:pt x="9042" y="13538"/>
                </a:lnTo>
                <a:lnTo>
                  <a:pt x="7670" y="21069"/>
                </a:lnTo>
                <a:lnTo>
                  <a:pt x="0" y="64782"/>
                </a:lnTo>
                <a:lnTo>
                  <a:pt x="13995" y="64782"/>
                </a:lnTo>
                <a:lnTo>
                  <a:pt x="19189" y="34861"/>
                </a:lnTo>
                <a:lnTo>
                  <a:pt x="21786" y="25912"/>
                </a:lnTo>
                <a:lnTo>
                  <a:pt x="25822" y="18780"/>
                </a:lnTo>
                <a:lnTo>
                  <a:pt x="30691" y="14062"/>
                </a:lnTo>
                <a:lnTo>
                  <a:pt x="35408" y="12484"/>
                </a:lnTo>
                <a:lnTo>
                  <a:pt x="21793" y="12484"/>
                </a:lnTo>
                <a:lnTo>
                  <a:pt x="23152" y="1435"/>
                </a:lnTo>
                <a:close/>
              </a:path>
              <a:path w="93344" h="64769">
                <a:moveTo>
                  <a:pt x="57165" y="12357"/>
                </a:moveTo>
                <a:lnTo>
                  <a:pt x="41732" y="12357"/>
                </a:lnTo>
                <a:lnTo>
                  <a:pt x="43091" y="16776"/>
                </a:lnTo>
                <a:lnTo>
                  <a:pt x="43015" y="24320"/>
                </a:lnTo>
                <a:lnTo>
                  <a:pt x="42354" y="28867"/>
                </a:lnTo>
                <a:lnTo>
                  <a:pt x="35788" y="64782"/>
                </a:lnTo>
                <a:lnTo>
                  <a:pt x="49784" y="64782"/>
                </a:lnTo>
                <a:lnTo>
                  <a:pt x="57711" y="25365"/>
                </a:lnTo>
                <a:lnTo>
                  <a:pt x="69381" y="13004"/>
                </a:lnTo>
                <a:lnTo>
                  <a:pt x="57213" y="13004"/>
                </a:lnTo>
                <a:lnTo>
                  <a:pt x="57165" y="12357"/>
                </a:lnTo>
                <a:close/>
              </a:path>
              <a:path w="93344" h="64769">
                <a:moveTo>
                  <a:pt x="93256" y="12357"/>
                </a:moveTo>
                <a:lnTo>
                  <a:pt x="76657" y="12357"/>
                </a:lnTo>
                <a:lnTo>
                  <a:pt x="78765" y="16001"/>
                </a:lnTo>
                <a:lnTo>
                  <a:pt x="78716" y="24320"/>
                </a:lnTo>
                <a:lnTo>
                  <a:pt x="78384" y="26923"/>
                </a:lnTo>
                <a:lnTo>
                  <a:pt x="77889" y="29400"/>
                </a:lnTo>
                <a:lnTo>
                  <a:pt x="71704" y="64782"/>
                </a:lnTo>
                <a:lnTo>
                  <a:pt x="85699" y="64782"/>
                </a:lnTo>
                <a:lnTo>
                  <a:pt x="92252" y="27698"/>
                </a:lnTo>
                <a:lnTo>
                  <a:pt x="92748" y="24320"/>
                </a:lnTo>
                <a:lnTo>
                  <a:pt x="93256" y="19646"/>
                </a:lnTo>
                <a:lnTo>
                  <a:pt x="93256" y="12357"/>
                </a:lnTo>
                <a:close/>
              </a:path>
              <a:path w="93344" h="64769">
                <a:moveTo>
                  <a:pt x="86817" y="0"/>
                </a:moveTo>
                <a:lnTo>
                  <a:pt x="70218" y="126"/>
                </a:lnTo>
                <a:lnTo>
                  <a:pt x="62661" y="4419"/>
                </a:lnTo>
                <a:lnTo>
                  <a:pt x="57213" y="13004"/>
                </a:lnTo>
                <a:lnTo>
                  <a:pt x="69381" y="13004"/>
                </a:lnTo>
                <a:lnTo>
                  <a:pt x="71462" y="12357"/>
                </a:lnTo>
                <a:lnTo>
                  <a:pt x="93256" y="12357"/>
                </a:lnTo>
                <a:lnTo>
                  <a:pt x="93256" y="5587"/>
                </a:lnTo>
                <a:lnTo>
                  <a:pt x="86817" y="0"/>
                </a:lnTo>
                <a:close/>
              </a:path>
              <a:path w="93344" h="64769">
                <a:moveTo>
                  <a:pt x="52514" y="0"/>
                </a:moveTo>
                <a:lnTo>
                  <a:pt x="35166" y="0"/>
                </a:lnTo>
                <a:lnTo>
                  <a:pt x="27622" y="4025"/>
                </a:lnTo>
                <a:lnTo>
                  <a:pt x="22047" y="12484"/>
                </a:lnTo>
                <a:lnTo>
                  <a:pt x="35408" y="12484"/>
                </a:lnTo>
                <a:lnTo>
                  <a:pt x="35788" y="12357"/>
                </a:lnTo>
                <a:lnTo>
                  <a:pt x="57165" y="12357"/>
                </a:lnTo>
                <a:lnTo>
                  <a:pt x="56718" y="6362"/>
                </a:lnTo>
                <a:lnTo>
                  <a:pt x="52514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93951" y="962990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5">
                <a:moveTo>
                  <a:pt x="28346" y="1168"/>
                </a:moveTo>
                <a:lnTo>
                  <a:pt x="15354" y="1168"/>
                </a:lnTo>
                <a:lnTo>
                  <a:pt x="13131" y="17437"/>
                </a:lnTo>
                <a:lnTo>
                  <a:pt x="11887" y="24968"/>
                </a:lnTo>
                <a:lnTo>
                  <a:pt x="0" y="90538"/>
                </a:lnTo>
                <a:lnTo>
                  <a:pt x="14363" y="90538"/>
                </a:lnTo>
                <a:lnTo>
                  <a:pt x="19316" y="63487"/>
                </a:lnTo>
                <a:lnTo>
                  <a:pt x="42423" y="63487"/>
                </a:lnTo>
                <a:lnTo>
                  <a:pt x="45721" y="62657"/>
                </a:lnTo>
                <a:lnTo>
                  <a:pt x="55224" y="54508"/>
                </a:lnTo>
                <a:lnTo>
                  <a:pt x="27114" y="54508"/>
                </a:lnTo>
                <a:lnTo>
                  <a:pt x="23888" y="53340"/>
                </a:lnTo>
                <a:lnTo>
                  <a:pt x="36472" y="13930"/>
                </a:lnTo>
                <a:lnTo>
                  <a:pt x="41973" y="12357"/>
                </a:lnTo>
                <a:lnTo>
                  <a:pt x="64465" y="12357"/>
                </a:lnTo>
                <a:lnTo>
                  <a:pt x="64216" y="11823"/>
                </a:lnTo>
                <a:lnTo>
                  <a:pt x="27000" y="11823"/>
                </a:lnTo>
                <a:lnTo>
                  <a:pt x="28346" y="1168"/>
                </a:lnTo>
                <a:close/>
              </a:path>
              <a:path w="66675" h="90805">
                <a:moveTo>
                  <a:pt x="42423" y="63487"/>
                </a:moveTo>
                <a:lnTo>
                  <a:pt x="19570" y="63487"/>
                </a:lnTo>
                <a:lnTo>
                  <a:pt x="21666" y="64782"/>
                </a:lnTo>
                <a:lnTo>
                  <a:pt x="25996" y="66217"/>
                </a:lnTo>
                <a:lnTo>
                  <a:pt x="31572" y="66217"/>
                </a:lnTo>
                <a:lnTo>
                  <a:pt x="42423" y="63487"/>
                </a:lnTo>
                <a:close/>
              </a:path>
              <a:path w="66675" h="90805">
                <a:moveTo>
                  <a:pt x="64465" y="12357"/>
                </a:moveTo>
                <a:lnTo>
                  <a:pt x="49161" y="12357"/>
                </a:lnTo>
                <a:lnTo>
                  <a:pt x="51382" y="18502"/>
                </a:lnTo>
                <a:lnTo>
                  <a:pt x="51452" y="24968"/>
                </a:lnTo>
                <a:lnTo>
                  <a:pt x="49922" y="35289"/>
                </a:lnTo>
                <a:lnTo>
                  <a:pt x="45581" y="44908"/>
                </a:lnTo>
                <a:lnTo>
                  <a:pt x="39129" y="51843"/>
                </a:lnTo>
                <a:lnTo>
                  <a:pt x="31203" y="54508"/>
                </a:lnTo>
                <a:lnTo>
                  <a:pt x="55224" y="54508"/>
                </a:lnTo>
                <a:lnTo>
                  <a:pt x="56802" y="53155"/>
                </a:lnTo>
                <a:lnTo>
                  <a:pt x="64028" y="39482"/>
                </a:lnTo>
                <a:lnTo>
                  <a:pt x="66611" y="23406"/>
                </a:lnTo>
                <a:lnTo>
                  <a:pt x="65479" y="14535"/>
                </a:lnTo>
                <a:lnTo>
                  <a:pt x="64465" y="12357"/>
                </a:lnTo>
                <a:close/>
              </a:path>
              <a:path w="66675" h="90805">
                <a:moveTo>
                  <a:pt x="47536" y="0"/>
                </a:moveTo>
                <a:lnTo>
                  <a:pt x="39878" y="114"/>
                </a:lnTo>
                <a:lnTo>
                  <a:pt x="32321" y="4419"/>
                </a:lnTo>
                <a:lnTo>
                  <a:pt x="27228" y="11823"/>
                </a:lnTo>
                <a:lnTo>
                  <a:pt x="64216" y="11823"/>
                </a:lnTo>
                <a:lnTo>
                  <a:pt x="62002" y="7069"/>
                </a:lnTo>
                <a:lnTo>
                  <a:pt x="56061" y="1919"/>
                </a:lnTo>
                <a:lnTo>
                  <a:pt x="4753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3291" y="962990"/>
            <a:ext cx="59690" cy="66675"/>
          </a:xfrm>
          <a:custGeom>
            <a:avLst/>
            <a:gdLst/>
            <a:ahLst/>
            <a:cxnLst/>
            <a:rect l="l" t="t" r="r" b="b"/>
            <a:pathLst>
              <a:path w="59689" h="66675">
                <a:moveTo>
                  <a:pt x="34785" y="0"/>
                </a:moveTo>
                <a:lnTo>
                  <a:pt x="20675" y="3240"/>
                </a:lnTo>
                <a:lnTo>
                  <a:pt x="9682" y="11979"/>
                </a:lnTo>
                <a:lnTo>
                  <a:pt x="2543" y="24742"/>
                </a:lnTo>
                <a:lnTo>
                  <a:pt x="0" y="40055"/>
                </a:lnTo>
                <a:lnTo>
                  <a:pt x="1706" y="50506"/>
                </a:lnTo>
                <a:lnTo>
                  <a:pt x="6602" y="58788"/>
                </a:lnTo>
                <a:lnTo>
                  <a:pt x="14353" y="64240"/>
                </a:lnTo>
                <a:lnTo>
                  <a:pt x="24625" y="66205"/>
                </a:lnTo>
                <a:lnTo>
                  <a:pt x="38738" y="62982"/>
                </a:lnTo>
                <a:lnTo>
                  <a:pt x="49442" y="54508"/>
                </a:lnTo>
                <a:lnTo>
                  <a:pt x="19189" y="54508"/>
                </a:lnTo>
                <a:lnTo>
                  <a:pt x="14846" y="48386"/>
                </a:lnTo>
                <a:lnTo>
                  <a:pt x="14846" y="39662"/>
                </a:lnTo>
                <a:lnTo>
                  <a:pt x="16071" y="30299"/>
                </a:lnTo>
                <a:lnTo>
                  <a:pt x="19631" y="21240"/>
                </a:lnTo>
                <a:lnTo>
                  <a:pt x="25347" y="14401"/>
                </a:lnTo>
                <a:lnTo>
                  <a:pt x="33045" y="11696"/>
                </a:lnTo>
                <a:lnTo>
                  <a:pt x="55353" y="11696"/>
                </a:lnTo>
                <a:lnTo>
                  <a:pt x="53197" y="7848"/>
                </a:lnTo>
                <a:lnTo>
                  <a:pt x="45484" y="2126"/>
                </a:lnTo>
                <a:lnTo>
                  <a:pt x="34785" y="0"/>
                </a:lnTo>
                <a:close/>
              </a:path>
              <a:path w="59689" h="66675">
                <a:moveTo>
                  <a:pt x="55353" y="11696"/>
                </a:moveTo>
                <a:lnTo>
                  <a:pt x="41719" y="11696"/>
                </a:lnTo>
                <a:lnTo>
                  <a:pt x="44564" y="19761"/>
                </a:lnTo>
                <a:lnTo>
                  <a:pt x="44564" y="26263"/>
                </a:lnTo>
                <a:lnTo>
                  <a:pt x="43274" y="36002"/>
                </a:lnTo>
                <a:lnTo>
                  <a:pt x="39630" y="45119"/>
                </a:lnTo>
                <a:lnTo>
                  <a:pt x="33966" y="51870"/>
                </a:lnTo>
                <a:lnTo>
                  <a:pt x="26619" y="54508"/>
                </a:lnTo>
                <a:lnTo>
                  <a:pt x="49442" y="54508"/>
                </a:lnTo>
                <a:lnTo>
                  <a:pt x="49741" y="54271"/>
                </a:lnTo>
                <a:lnTo>
                  <a:pt x="56888" y="41510"/>
                </a:lnTo>
                <a:lnTo>
                  <a:pt x="59436" y="26136"/>
                </a:lnTo>
                <a:lnTo>
                  <a:pt x="57866" y="16180"/>
                </a:lnTo>
                <a:lnTo>
                  <a:pt x="55353" y="11696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87283" y="964412"/>
            <a:ext cx="86360" cy="63500"/>
          </a:xfrm>
          <a:custGeom>
            <a:avLst/>
            <a:gdLst/>
            <a:ahLst/>
            <a:cxnLst/>
            <a:rect l="l" t="t" r="r" b="b"/>
            <a:pathLst>
              <a:path w="86360" h="63500">
                <a:moveTo>
                  <a:pt x="14363" y="0"/>
                </a:moveTo>
                <a:lnTo>
                  <a:pt x="0" y="0"/>
                </a:lnTo>
                <a:lnTo>
                  <a:pt x="5562" y="63347"/>
                </a:lnTo>
                <a:lnTo>
                  <a:pt x="19075" y="63347"/>
                </a:lnTo>
                <a:lnTo>
                  <a:pt x="25661" y="49568"/>
                </a:lnTo>
                <a:lnTo>
                  <a:pt x="15227" y="49568"/>
                </a:lnTo>
                <a:lnTo>
                  <a:pt x="15595" y="43319"/>
                </a:lnTo>
                <a:lnTo>
                  <a:pt x="15735" y="38239"/>
                </a:lnTo>
                <a:lnTo>
                  <a:pt x="14363" y="0"/>
                </a:lnTo>
                <a:close/>
              </a:path>
              <a:path w="86360" h="63500">
                <a:moveTo>
                  <a:pt x="50530" y="17043"/>
                </a:moveTo>
                <a:lnTo>
                  <a:pt x="39878" y="17043"/>
                </a:lnTo>
                <a:lnTo>
                  <a:pt x="39796" y="24714"/>
                </a:lnTo>
                <a:lnTo>
                  <a:pt x="39998" y="29400"/>
                </a:lnTo>
                <a:lnTo>
                  <a:pt x="40487" y="35775"/>
                </a:lnTo>
                <a:lnTo>
                  <a:pt x="43218" y="63347"/>
                </a:lnTo>
                <a:lnTo>
                  <a:pt x="56718" y="63347"/>
                </a:lnTo>
                <a:lnTo>
                  <a:pt x="63154" y="49568"/>
                </a:lnTo>
                <a:lnTo>
                  <a:pt x="52260" y="49568"/>
                </a:lnTo>
                <a:lnTo>
                  <a:pt x="52357" y="43319"/>
                </a:lnTo>
                <a:lnTo>
                  <a:pt x="52094" y="37731"/>
                </a:lnTo>
                <a:lnTo>
                  <a:pt x="51638" y="30835"/>
                </a:lnTo>
                <a:lnTo>
                  <a:pt x="50530" y="17043"/>
                </a:lnTo>
                <a:close/>
              </a:path>
              <a:path w="86360" h="63500">
                <a:moveTo>
                  <a:pt x="49161" y="0"/>
                </a:moveTo>
                <a:lnTo>
                  <a:pt x="37147" y="0"/>
                </a:lnTo>
                <a:lnTo>
                  <a:pt x="22529" y="31737"/>
                </a:lnTo>
                <a:lnTo>
                  <a:pt x="17335" y="43967"/>
                </a:lnTo>
                <a:lnTo>
                  <a:pt x="15481" y="49568"/>
                </a:lnTo>
                <a:lnTo>
                  <a:pt x="25661" y="49568"/>
                </a:lnTo>
                <a:lnTo>
                  <a:pt x="32562" y="35128"/>
                </a:lnTo>
                <a:lnTo>
                  <a:pt x="35039" y="29400"/>
                </a:lnTo>
                <a:lnTo>
                  <a:pt x="36664" y="24714"/>
                </a:lnTo>
                <a:lnTo>
                  <a:pt x="39636" y="17043"/>
                </a:lnTo>
                <a:lnTo>
                  <a:pt x="50530" y="17043"/>
                </a:lnTo>
                <a:lnTo>
                  <a:pt x="49161" y="0"/>
                </a:lnTo>
                <a:close/>
              </a:path>
              <a:path w="86360" h="63500">
                <a:moveTo>
                  <a:pt x="86309" y="0"/>
                </a:moveTo>
                <a:lnTo>
                  <a:pt x="71704" y="0"/>
                </a:lnTo>
                <a:lnTo>
                  <a:pt x="58686" y="30949"/>
                </a:lnTo>
                <a:lnTo>
                  <a:pt x="56222" y="37731"/>
                </a:lnTo>
                <a:lnTo>
                  <a:pt x="54368" y="43446"/>
                </a:lnTo>
                <a:lnTo>
                  <a:pt x="52514" y="49568"/>
                </a:lnTo>
                <a:lnTo>
                  <a:pt x="63154" y="49568"/>
                </a:lnTo>
                <a:lnTo>
                  <a:pt x="863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97011" y="962990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6" y="58885"/>
                </a:lnTo>
                <a:lnTo>
                  <a:pt x="13849" y="64289"/>
                </a:lnTo>
                <a:lnTo>
                  <a:pt x="24777" y="66217"/>
                </a:lnTo>
                <a:lnTo>
                  <a:pt x="32080" y="66217"/>
                </a:lnTo>
                <a:lnTo>
                  <a:pt x="40131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28" y="54241"/>
                </a:lnTo>
                <a:lnTo>
                  <a:pt x="18084" y="52031"/>
                </a:lnTo>
                <a:lnTo>
                  <a:pt x="14376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3" y="50088"/>
                </a:moveTo>
                <a:lnTo>
                  <a:pt x="40373" y="52425"/>
                </a:lnTo>
                <a:lnTo>
                  <a:pt x="34924" y="54241"/>
                </a:lnTo>
                <a:lnTo>
                  <a:pt x="45219" y="54241"/>
                </a:lnTo>
                <a:lnTo>
                  <a:pt x="44703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79879" y="962990"/>
            <a:ext cx="43815" cy="64769"/>
          </a:xfrm>
          <a:custGeom>
            <a:avLst/>
            <a:gdLst/>
            <a:ahLst/>
            <a:cxnLst/>
            <a:rect l="l" t="t" r="r" b="b"/>
            <a:pathLst>
              <a:path w="43814" h="64769">
                <a:moveTo>
                  <a:pt x="22656" y="1435"/>
                </a:moveTo>
                <a:lnTo>
                  <a:pt x="10160" y="1435"/>
                </a:lnTo>
                <a:lnTo>
                  <a:pt x="9537" y="7023"/>
                </a:lnTo>
                <a:lnTo>
                  <a:pt x="8661" y="16776"/>
                </a:lnTo>
                <a:lnTo>
                  <a:pt x="0" y="64782"/>
                </a:lnTo>
                <a:lnTo>
                  <a:pt x="14363" y="64782"/>
                </a:lnTo>
                <a:lnTo>
                  <a:pt x="18935" y="39281"/>
                </a:lnTo>
                <a:lnTo>
                  <a:pt x="21487" y="29755"/>
                </a:lnTo>
                <a:lnTo>
                  <a:pt x="25569" y="21985"/>
                </a:lnTo>
                <a:lnTo>
                  <a:pt x="31135" y="16751"/>
                </a:lnTo>
                <a:lnTo>
                  <a:pt x="38138" y="14833"/>
                </a:lnTo>
                <a:lnTo>
                  <a:pt x="40890" y="14833"/>
                </a:lnTo>
                <a:lnTo>
                  <a:pt x="40917" y="14693"/>
                </a:lnTo>
                <a:lnTo>
                  <a:pt x="21297" y="14693"/>
                </a:lnTo>
                <a:lnTo>
                  <a:pt x="21907" y="10147"/>
                </a:lnTo>
                <a:lnTo>
                  <a:pt x="22656" y="1435"/>
                </a:lnTo>
                <a:close/>
              </a:path>
              <a:path w="43814" h="64769">
                <a:moveTo>
                  <a:pt x="40890" y="14833"/>
                </a:moveTo>
                <a:lnTo>
                  <a:pt x="38138" y="14833"/>
                </a:lnTo>
                <a:lnTo>
                  <a:pt x="40868" y="14947"/>
                </a:lnTo>
                <a:close/>
              </a:path>
              <a:path w="43814" h="64769">
                <a:moveTo>
                  <a:pt x="32321" y="0"/>
                </a:moveTo>
                <a:lnTo>
                  <a:pt x="25755" y="6248"/>
                </a:lnTo>
                <a:lnTo>
                  <a:pt x="21678" y="14693"/>
                </a:lnTo>
                <a:lnTo>
                  <a:pt x="40917" y="14693"/>
                </a:lnTo>
                <a:lnTo>
                  <a:pt x="43713" y="126"/>
                </a:lnTo>
                <a:lnTo>
                  <a:pt x="3232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47621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95" y="26288"/>
                </a:moveTo>
                <a:lnTo>
                  <a:pt x="11531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95" y="26288"/>
                </a:lnTo>
                <a:close/>
              </a:path>
              <a:path w="30480" h="90169">
                <a:moveTo>
                  <a:pt x="27012" y="0"/>
                </a:moveTo>
                <a:lnTo>
                  <a:pt x="17729" y="0"/>
                </a:lnTo>
                <a:lnTo>
                  <a:pt x="13754" y="3771"/>
                </a:lnTo>
                <a:lnTo>
                  <a:pt x="13754" y="13919"/>
                </a:lnTo>
                <a:lnTo>
                  <a:pt x="16725" y="17170"/>
                </a:lnTo>
                <a:lnTo>
                  <a:pt x="26009" y="17170"/>
                </a:lnTo>
                <a:lnTo>
                  <a:pt x="29972" y="13665"/>
                </a:lnTo>
                <a:lnTo>
                  <a:pt x="30075" y="9105"/>
                </a:lnTo>
                <a:lnTo>
                  <a:pt x="30099" y="3251"/>
                </a:lnTo>
                <a:lnTo>
                  <a:pt x="27012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03234" y="962990"/>
            <a:ext cx="59690" cy="64769"/>
          </a:xfrm>
          <a:custGeom>
            <a:avLst/>
            <a:gdLst/>
            <a:ahLst/>
            <a:cxnLst/>
            <a:rect l="l" t="t" r="r" b="b"/>
            <a:pathLst>
              <a:path w="59689" h="64769">
                <a:moveTo>
                  <a:pt x="23787" y="1435"/>
                </a:moveTo>
                <a:lnTo>
                  <a:pt x="10909" y="1435"/>
                </a:lnTo>
                <a:lnTo>
                  <a:pt x="10160" y="6896"/>
                </a:lnTo>
                <a:lnTo>
                  <a:pt x="9296" y="13538"/>
                </a:lnTo>
                <a:lnTo>
                  <a:pt x="7810" y="21069"/>
                </a:lnTo>
                <a:lnTo>
                  <a:pt x="0" y="64782"/>
                </a:lnTo>
                <a:lnTo>
                  <a:pt x="14363" y="64782"/>
                </a:lnTo>
                <a:lnTo>
                  <a:pt x="19583" y="35509"/>
                </a:lnTo>
                <a:lnTo>
                  <a:pt x="22497" y="25633"/>
                </a:lnTo>
                <a:lnTo>
                  <a:pt x="26874" y="18370"/>
                </a:lnTo>
                <a:lnTo>
                  <a:pt x="31997" y="13888"/>
                </a:lnTo>
                <a:lnTo>
                  <a:pt x="35823" y="12750"/>
                </a:lnTo>
                <a:lnTo>
                  <a:pt x="22415" y="12750"/>
                </a:lnTo>
                <a:lnTo>
                  <a:pt x="23787" y="1435"/>
                </a:lnTo>
                <a:close/>
              </a:path>
              <a:path w="59689" h="64769">
                <a:moveTo>
                  <a:pt x="59690" y="12357"/>
                </a:moveTo>
                <a:lnTo>
                  <a:pt x="42862" y="12357"/>
                </a:lnTo>
                <a:lnTo>
                  <a:pt x="44716" y="16116"/>
                </a:lnTo>
                <a:lnTo>
                  <a:pt x="44611" y="24714"/>
                </a:lnTo>
                <a:lnTo>
                  <a:pt x="44348" y="26657"/>
                </a:lnTo>
                <a:lnTo>
                  <a:pt x="43980" y="29006"/>
                </a:lnTo>
                <a:lnTo>
                  <a:pt x="37528" y="64782"/>
                </a:lnTo>
                <a:lnTo>
                  <a:pt x="52031" y="64782"/>
                </a:lnTo>
                <a:lnTo>
                  <a:pt x="58572" y="27838"/>
                </a:lnTo>
                <a:lnTo>
                  <a:pt x="59207" y="24714"/>
                </a:lnTo>
                <a:lnTo>
                  <a:pt x="59605" y="21069"/>
                </a:lnTo>
                <a:lnTo>
                  <a:pt x="59690" y="12357"/>
                </a:lnTo>
                <a:close/>
              </a:path>
              <a:path w="59689" h="64769">
                <a:moveTo>
                  <a:pt x="53009" y="0"/>
                </a:moveTo>
                <a:lnTo>
                  <a:pt x="35915" y="0"/>
                </a:lnTo>
                <a:lnTo>
                  <a:pt x="28244" y="4292"/>
                </a:lnTo>
                <a:lnTo>
                  <a:pt x="22669" y="12750"/>
                </a:lnTo>
                <a:lnTo>
                  <a:pt x="35823" y="12750"/>
                </a:lnTo>
                <a:lnTo>
                  <a:pt x="37147" y="12357"/>
                </a:lnTo>
                <a:lnTo>
                  <a:pt x="59690" y="12357"/>
                </a:lnTo>
                <a:lnTo>
                  <a:pt x="59690" y="5460"/>
                </a:lnTo>
                <a:lnTo>
                  <a:pt x="530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95004" y="962990"/>
            <a:ext cx="62865" cy="92075"/>
          </a:xfrm>
          <a:custGeom>
            <a:avLst/>
            <a:gdLst/>
            <a:ahLst/>
            <a:cxnLst/>
            <a:rect l="l" t="t" r="r" b="b"/>
            <a:pathLst>
              <a:path w="62864" h="92075">
                <a:moveTo>
                  <a:pt x="3594" y="76098"/>
                </a:moveTo>
                <a:lnTo>
                  <a:pt x="0" y="87680"/>
                </a:lnTo>
                <a:lnTo>
                  <a:pt x="3962" y="90284"/>
                </a:lnTo>
                <a:lnTo>
                  <a:pt x="11137" y="91973"/>
                </a:lnTo>
                <a:lnTo>
                  <a:pt x="26504" y="91973"/>
                </a:lnTo>
                <a:lnTo>
                  <a:pt x="34924" y="90411"/>
                </a:lnTo>
                <a:lnTo>
                  <a:pt x="41236" y="84950"/>
                </a:lnTo>
                <a:lnTo>
                  <a:pt x="45624" y="79870"/>
                </a:lnTo>
                <a:lnTo>
                  <a:pt x="13741" y="79870"/>
                </a:lnTo>
                <a:lnTo>
                  <a:pt x="7061" y="78308"/>
                </a:lnTo>
                <a:lnTo>
                  <a:pt x="3594" y="76098"/>
                </a:lnTo>
                <a:close/>
              </a:path>
              <a:path w="62864" h="92075">
                <a:moveTo>
                  <a:pt x="54209" y="53339"/>
                </a:moveTo>
                <a:lnTo>
                  <a:pt x="40500" y="53339"/>
                </a:lnTo>
                <a:lnTo>
                  <a:pt x="39014" y="60490"/>
                </a:lnTo>
                <a:lnTo>
                  <a:pt x="36026" y="69722"/>
                </a:lnTo>
                <a:lnTo>
                  <a:pt x="31645" y="75695"/>
                </a:lnTo>
                <a:lnTo>
                  <a:pt x="26059" y="78910"/>
                </a:lnTo>
                <a:lnTo>
                  <a:pt x="19456" y="79870"/>
                </a:lnTo>
                <a:lnTo>
                  <a:pt x="45624" y="79870"/>
                </a:lnTo>
                <a:lnTo>
                  <a:pt x="49147" y="73218"/>
                </a:lnTo>
                <a:lnTo>
                  <a:pt x="51704" y="65494"/>
                </a:lnTo>
                <a:lnTo>
                  <a:pt x="53619" y="56705"/>
                </a:lnTo>
                <a:lnTo>
                  <a:pt x="54209" y="53339"/>
                </a:lnTo>
                <a:close/>
              </a:path>
              <a:path w="62864" h="92075">
                <a:moveTo>
                  <a:pt x="49669" y="0"/>
                </a:moveTo>
                <a:lnTo>
                  <a:pt x="41846" y="0"/>
                </a:lnTo>
                <a:lnTo>
                  <a:pt x="25133" y="3603"/>
                </a:lnTo>
                <a:lnTo>
                  <a:pt x="12742" y="13122"/>
                </a:lnTo>
                <a:lnTo>
                  <a:pt x="5065" y="26617"/>
                </a:lnTo>
                <a:lnTo>
                  <a:pt x="2489" y="42151"/>
                </a:lnTo>
                <a:lnTo>
                  <a:pt x="3738" y="50692"/>
                </a:lnTo>
                <a:lnTo>
                  <a:pt x="7389" y="57819"/>
                </a:lnTo>
                <a:lnTo>
                  <a:pt x="13295" y="62703"/>
                </a:lnTo>
                <a:lnTo>
                  <a:pt x="21310" y="64515"/>
                </a:lnTo>
                <a:lnTo>
                  <a:pt x="28981" y="64515"/>
                </a:lnTo>
                <a:lnTo>
                  <a:pt x="35305" y="60883"/>
                </a:lnTo>
                <a:lnTo>
                  <a:pt x="40246" y="53339"/>
                </a:lnTo>
                <a:lnTo>
                  <a:pt x="54209" y="53339"/>
                </a:lnTo>
                <a:lnTo>
                  <a:pt x="54323" y="52692"/>
                </a:lnTo>
                <a:lnTo>
                  <a:pt x="20065" y="52692"/>
                </a:lnTo>
                <a:lnTo>
                  <a:pt x="17589" y="46443"/>
                </a:lnTo>
                <a:lnTo>
                  <a:pt x="17589" y="39801"/>
                </a:lnTo>
                <a:lnTo>
                  <a:pt x="19179" y="29665"/>
                </a:lnTo>
                <a:lnTo>
                  <a:pt x="23625" y="20688"/>
                </a:lnTo>
                <a:lnTo>
                  <a:pt x="30437" y="14273"/>
                </a:lnTo>
                <a:lnTo>
                  <a:pt x="39128" y="11823"/>
                </a:lnTo>
                <a:lnTo>
                  <a:pt x="61490" y="11823"/>
                </a:lnTo>
                <a:lnTo>
                  <a:pt x="62788" y="4419"/>
                </a:lnTo>
                <a:lnTo>
                  <a:pt x="57213" y="1816"/>
                </a:lnTo>
                <a:lnTo>
                  <a:pt x="49669" y="0"/>
                </a:lnTo>
                <a:close/>
              </a:path>
              <a:path w="62864" h="92075">
                <a:moveTo>
                  <a:pt x="61490" y="11823"/>
                </a:moveTo>
                <a:lnTo>
                  <a:pt x="42481" y="11823"/>
                </a:lnTo>
                <a:lnTo>
                  <a:pt x="45580" y="12611"/>
                </a:lnTo>
                <a:lnTo>
                  <a:pt x="47180" y="13385"/>
                </a:lnTo>
                <a:lnTo>
                  <a:pt x="32558" y="51108"/>
                </a:lnTo>
                <a:lnTo>
                  <a:pt x="27254" y="52692"/>
                </a:lnTo>
                <a:lnTo>
                  <a:pt x="54323" y="52692"/>
                </a:lnTo>
                <a:lnTo>
                  <a:pt x="61490" y="11823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36216" y="940079"/>
            <a:ext cx="49530" cy="88265"/>
          </a:xfrm>
          <a:custGeom>
            <a:avLst/>
            <a:gdLst/>
            <a:ahLst/>
            <a:cxnLst/>
            <a:rect l="l" t="t" r="r" b="b"/>
            <a:pathLst>
              <a:path w="49530" h="88265">
                <a:moveTo>
                  <a:pt x="30213" y="0"/>
                </a:moveTo>
                <a:lnTo>
                  <a:pt x="15849" y="0"/>
                </a:lnTo>
                <a:lnTo>
                  <a:pt x="0" y="87680"/>
                </a:lnTo>
                <a:lnTo>
                  <a:pt x="47180" y="87680"/>
                </a:lnTo>
                <a:lnTo>
                  <a:pt x="49542" y="74422"/>
                </a:lnTo>
                <a:lnTo>
                  <a:pt x="16840" y="74422"/>
                </a:lnTo>
                <a:lnTo>
                  <a:pt x="30213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18207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82" y="26288"/>
                </a:moveTo>
                <a:lnTo>
                  <a:pt x="11506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82" y="26288"/>
                </a:lnTo>
                <a:close/>
              </a:path>
              <a:path w="30480" h="90169">
                <a:moveTo>
                  <a:pt x="26987" y="0"/>
                </a:moveTo>
                <a:lnTo>
                  <a:pt x="17703" y="0"/>
                </a:lnTo>
                <a:lnTo>
                  <a:pt x="13741" y="3771"/>
                </a:lnTo>
                <a:lnTo>
                  <a:pt x="13741" y="13919"/>
                </a:lnTo>
                <a:lnTo>
                  <a:pt x="16713" y="17170"/>
                </a:lnTo>
                <a:lnTo>
                  <a:pt x="26009" y="17170"/>
                </a:lnTo>
                <a:lnTo>
                  <a:pt x="29959" y="13665"/>
                </a:lnTo>
                <a:lnTo>
                  <a:pt x="30073" y="9105"/>
                </a:lnTo>
                <a:lnTo>
                  <a:pt x="30099" y="3251"/>
                </a:lnTo>
                <a:lnTo>
                  <a:pt x="26987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77287" y="964412"/>
            <a:ext cx="58419" cy="63500"/>
          </a:xfrm>
          <a:custGeom>
            <a:avLst/>
            <a:gdLst/>
            <a:ahLst/>
            <a:cxnLst/>
            <a:rect l="l" t="t" r="r" b="b"/>
            <a:pathLst>
              <a:path w="58419" h="63500">
                <a:moveTo>
                  <a:pt x="14858" y="0"/>
                </a:moveTo>
                <a:lnTo>
                  <a:pt x="0" y="0"/>
                </a:lnTo>
                <a:lnTo>
                  <a:pt x="10274" y="63347"/>
                </a:lnTo>
                <a:lnTo>
                  <a:pt x="24764" y="63347"/>
                </a:lnTo>
                <a:lnTo>
                  <a:pt x="32900" y="47993"/>
                </a:lnTo>
                <a:lnTo>
                  <a:pt x="20434" y="47993"/>
                </a:lnTo>
                <a:lnTo>
                  <a:pt x="20053" y="43840"/>
                </a:lnTo>
                <a:lnTo>
                  <a:pt x="19443" y="39027"/>
                </a:lnTo>
                <a:lnTo>
                  <a:pt x="18707" y="31483"/>
                </a:lnTo>
                <a:lnTo>
                  <a:pt x="14858" y="0"/>
                </a:lnTo>
                <a:close/>
              </a:path>
              <a:path w="58419" h="63500">
                <a:moveTo>
                  <a:pt x="58331" y="0"/>
                </a:moveTo>
                <a:lnTo>
                  <a:pt x="42354" y="0"/>
                </a:lnTo>
                <a:lnTo>
                  <a:pt x="27368" y="31876"/>
                </a:lnTo>
                <a:lnTo>
                  <a:pt x="24015" y="39408"/>
                </a:lnTo>
                <a:lnTo>
                  <a:pt x="22288" y="43967"/>
                </a:lnTo>
                <a:lnTo>
                  <a:pt x="20802" y="47993"/>
                </a:lnTo>
                <a:lnTo>
                  <a:pt x="32900" y="47993"/>
                </a:lnTo>
                <a:lnTo>
                  <a:pt x="5833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58897" y="962990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5" y="58885"/>
                </a:lnTo>
                <a:lnTo>
                  <a:pt x="13844" y="64289"/>
                </a:lnTo>
                <a:lnTo>
                  <a:pt x="24765" y="66217"/>
                </a:lnTo>
                <a:lnTo>
                  <a:pt x="32080" y="66217"/>
                </a:lnTo>
                <a:lnTo>
                  <a:pt x="40132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15" y="54241"/>
                </a:lnTo>
                <a:lnTo>
                  <a:pt x="18084" y="52031"/>
                </a:lnTo>
                <a:lnTo>
                  <a:pt x="14363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4" y="50088"/>
                </a:moveTo>
                <a:lnTo>
                  <a:pt x="40373" y="52425"/>
                </a:lnTo>
                <a:lnTo>
                  <a:pt x="34925" y="54241"/>
                </a:lnTo>
                <a:lnTo>
                  <a:pt x="45219" y="54241"/>
                </a:lnTo>
                <a:lnTo>
                  <a:pt x="44704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39530" y="962990"/>
            <a:ext cx="46355" cy="66675"/>
          </a:xfrm>
          <a:custGeom>
            <a:avLst/>
            <a:gdLst/>
            <a:ahLst/>
            <a:cxnLst/>
            <a:rect l="l" t="t" r="r" b="b"/>
            <a:pathLst>
              <a:path w="46355" h="66675">
                <a:moveTo>
                  <a:pt x="3708" y="50736"/>
                </a:moveTo>
                <a:lnTo>
                  <a:pt x="0" y="61531"/>
                </a:lnTo>
                <a:lnTo>
                  <a:pt x="3225" y="63995"/>
                </a:lnTo>
                <a:lnTo>
                  <a:pt x="9766" y="66078"/>
                </a:lnTo>
                <a:lnTo>
                  <a:pt x="16840" y="66217"/>
                </a:lnTo>
                <a:lnTo>
                  <a:pt x="26957" y="64851"/>
                </a:lnTo>
                <a:lnTo>
                  <a:pt x="35088" y="60667"/>
                </a:lnTo>
                <a:lnTo>
                  <a:pt x="39651" y="54902"/>
                </a:lnTo>
                <a:lnTo>
                  <a:pt x="12750" y="54902"/>
                </a:lnTo>
                <a:lnTo>
                  <a:pt x="6794" y="52552"/>
                </a:lnTo>
                <a:lnTo>
                  <a:pt x="3708" y="50736"/>
                </a:lnTo>
                <a:close/>
              </a:path>
              <a:path w="46355" h="66675">
                <a:moveTo>
                  <a:pt x="38379" y="0"/>
                </a:moveTo>
                <a:lnTo>
                  <a:pt x="32067" y="0"/>
                </a:lnTo>
                <a:lnTo>
                  <a:pt x="22246" y="1532"/>
                </a:lnTo>
                <a:lnTo>
                  <a:pt x="14531" y="5819"/>
                </a:lnTo>
                <a:lnTo>
                  <a:pt x="9489" y="12397"/>
                </a:lnTo>
                <a:lnTo>
                  <a:pt x="7683" y="20802"/>
                </a:lnTo>
                <a:lnTo>
                  <a:pt x="7683" y="28092"/>
                </a:lnTo>
                <a:lnTo>
                  <a:pt x="12623" y="33426"/>
                </a:lnTo>
                <a:lnTo>
                  <a:pt x="19558" y="37338"/>
                </a:lnTo>
                <a:lnTo>
                  <a:pt x="25501" y="40589"/>
                </a:lnTo>
                <a:lnTo>
                  <a:pt x="27495" y="43180"/>
                </a:lnTo>
                <a:lnTo>
                  <a:pt x="27495" y="51384"/>
                </a:lnTo>
                <a:lnTo>
                  <a:pt x="24015" y="54902"/>
                </a:lnTo>
                <a:lnTo>
                  <a:pt x="39651" y="54902"/>
                </a:lnTo>
                <a:lnTo>
                  <a:pt x="40502" y="53826"/>
                </a:lnTo>
                <a:lnTo>
                  <a:pt x="42468" y="44488"/>
                </a:lnTo>
                <a:lnTo>
                  <a:pt x="42468" y="36423"/>
                </a:lnTo>
                <a:lnTo>
                  <a:pt x="36652" y="31216"/>
                </a:lnTo>
                <a:lnTo>
                  <a:pt x="29959" y="27444"/>
                </a:lnTo>
                <a:lnTo>
                  <a:pt x="24765" y="24714"/>
                </a:lnTo>
                <a:lnTo>
                  <a:pt x="22161" y="22237"/>
                </a:lnTo>
                <a:lnTo>
                  <a:pt x="22161" y="14312"/>
                </a:lnTo>
                <a:lnTo>
                  <a:pt x="25869" y="11315"/>
                </a:lnTo>
                <a:lnTo>
                  <a:pt x="43523" y="11315"/>
                </a:lnTo>
                <a:lnTo>
                  <a:pt x="46177" y="3251"/>
                </a:lnTo>
                <a:lnTo>
                  <a:pt x="43586" y="1562"/>
                </a:lnTo>
                <a:lnTo>
                  <a:pt x="38379" y="0"/>
                </a:lnTo>
                <a:close/>
              </a:path>
              <a:path w="46355" h="66675">
                <a:moveTo>
                  <a:pt x="43523" y="11315"/>
                </a:moveTo>
                <a:lnTo>
                  <a:pt x="36271" y="11315"/>
                </a:lnTo>
                <a:lnTo>
                  <a:pt x="40233" y="12877"/>
                </a:lnTo>
                <a:lnTo>
                  <a:pt x="42583" y="14173"/>
                </a:lnTo>
                <a:lnTo>
                  <a:pt x="43523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8569388"/>
            <a:ext cx="16256000" cy="60960"/>
          </a:xfrm>
          <a:custGeom>
            <a:avLst/>
            <a:gdLst/>
            <a:ahLst/>
            <a:cxnLst/>
            <a:rect l="l" t="t" r="r" b="b"/>
            <a:pathLst>
              <a:path w="16256000" h="60959">
                <a:moveTo>
                  <a:pt x="0" y="60960"/>
                </a:moveTo>
                <a:lnTo>
                  <a:pt x="16256000" y="60960"/>
                </a:lnTo>
                <a:lnTo>
                  <a:pt x="16256000" y="0"/>
                </a:lnTo>
                <a:lnTo>
                  <a:pt x="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>
            <a:spLocks noGrp="1"/>
          </p:cNvSpPr>
          <p:nvPr>
            <p:ph type="ftr" sz="quarter" idx="4294967295"/>
          </p:nvPr>
        </p:nvSpPr>
        <p:spPr>
          <a:xfrm>
            <a:off x="10769600" y="8630348"/>
            <a:ext cx="5486400" cy="4868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95"/>
              </a:lnSpc>
            </a:pPr>
            <a:r>
              <a:rPr spc="10" dirty="0">
                <a:hlinkClick r:id="rId3"/>
              </a:rPr>
              <a:t>www.technobraingroup.com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565" y="1199104"/>
            <a:ext cx="13570550" cy="692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74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91883" y="446468"/>
            <a:ext cx="1283944" cy="417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82034" y="649681"/>
            <a:ext cx="146050" cy="211454"/>
          </a:xfrm>
          <a:custGeom>
            <a:avLst/>
            <a:gdLst/>
            <a:ahLst/>
            <a:cxnLst/>
            <a:rect l="l" t="t" r="r" b="b"/>
            <a:pathLst>
              <a:path w="146050" h="211455">
                <a:moveTo>
                  <a:pt x="62564" y="0"/>
                </a:moveTo>
                <a:lnTo>
                  <a:pt x="8652" y="0"/>
                </a:lnTo>
                <a:lnTo>
                  <a:pt x="5833" y="1066"/>
                </a:lnTo>
                <a:lnTo>
                  <a:pt x="3399" y="3251"/>
                </a:lnTo>
                <a:lnTo>
                  <a:pt x="1159" y="5295"/>
                </a:lnTo>
                <a:lnTo>
                  <a:pt x="0" y="8712"/>
                </a:lnTo>
                <a:lnTo>
                  <a:pt x="68" y="202526"/>
                </a:lnTo>
                <a:lnTo>
                  <a:pt x="1159" y="205739"/>
                </a:lnTo>
                <a:lnTo>
                  <a:pt x="3496" y="207873"/>
                </a:lnTo>
                <a:lnTo>
                  <a:pt x="5833" y="209956"/>
                </a:lnTo>
                <a:lnTo>
                  <a:pt x="8652" y="211035"/>
                </a:lnTo>
                <a:lnTo>
                  <a:pt x="73562" y="211035"/>
                </a:lnTo>
                <a:lnTo>
                  <a:pt x="111814" y="202526"/>
                </a:lnTo>
                <a:lnTo>
                  <a:pt x="138545" y="178244"/>
                </a:lnTo>
                <a:lnTo>
                  <a:pt x="40047" y="178244"/>
                </a:lnTo>
                <a:lnTo>
                  <a:pt x="40047" y="118236"/>
                </a:lnTo>
                <a:lnTo>
                  <a:pt x="137818" y="118236"/>
                </a:lnTo>
                <a:lnTo>
                  <a:pt x="137443" y="117576"/>
                </a:lnTo>
                <a:lnTo>
                  <a:pt x="133887" y="113283"/>
                </a:lnTo>
                <a:lnTo>
                  <a:pt x="130344" y="108965"/>
                </a:lnTo>
                <a:lnTo>
                  <a:pt x="105579" y="97066"/>
                </a:lnTo>
                <a:lnTo>
                  <a:pt x="110024" y="95288"/>
                </a:lnTo>
                <a:lnTo>
                  <a:pt x="113961" y="93027"/>
                </a:lnTo>
                <a:lnTo>
                  <a:pt x="117466" y="90195"/>
                </a:lnTo>
                <a:lnTo>
                  <a:pt x="120908" y="87363"/>
                </a:lnTo>
                <a:lnTo>
                  <a:pt x="121304" y="86918"/>
                </a:lnTo>
                <a:lnTo>
                  <a:pt x="40047" y="86918"/>
                </a:lnTo>
                <a:lnTo>
                  <a:pt x="40047" y="32105"/>
                </a:lnTo>
                <a:lnTo>
                  <a:pt x="129892" y="32105"/>
                </a:lnTo>
                <a:lnTo>
                  <a:pt x="125772" y="23101"/>
                </a:lnTo>
                <a:lnTo>
                  <a:pt x="87081" y="1827"/>
                </a:lnTo>
                <a:lnTo>
                  <a:pt x="71443" y="202"/>
                </a:lnTo>
                <a:lnTo>
                  <a:pt x="62564" y="0"/>
                </a:lnTo>
                <a:close/>
              </a:path>
              <a:path w="146050" h="211455">
                <a:moveTo>
                  <a:pt x="137818" y="118236"/>
                </a:moveTo>
                <a:lnTo>
                  <a:pt x="71720" y="118236"/>
                </a:lnTo>
                <a:lnTo>
                  <a:pt x="77791" y="118948"/>
                </a:lnTo>
                <a:lnTo>
                  <a:pt x="87100" y="121754"/>
                </a:lnTo>
                <a:lnTo>
                  <a:pt x="103077" y="144335"/>
                </a:lnTo>
                <a:lnTo>
                  <a:pt x="103077" y="153898"/>
                </a:lnTo>
                <a:lnTo>
                  <a:pt x="83912" y="176352"/>
                </a:lnTo>
                <a:lnTo>
                  <a:pt x="80039" y="177634"/>
                </a:lnTo>
                <a:lnTo>
                  <a:pt x="75226" y="178244"/>
                </a:lnTo>
                <a:lnTo>
                  <a:pt x="138545" y="178244"/>
                </a:lnTo>
                <a:lnTo>
                  <a:pt x="140554" y="174243"/>
                </a:lnTo>
                <a:lnTo>
                  <a:pt x="144504" y="162051"/>
                </a:lnTo>
                <a:lnTo>
                  <a:pt x="145482" y="155244"/>
                </a:lnTo>
                <a:lnTo>
                  <a:pt x="145375" y="139941"/>
                </a:lnTo>
                <a:lnTo>
                  <a:pt x="144428" y="134111"/>
                </a:lnTo>
                <a:lnTo>
                  <a:pt x="140288" y="122580"/>
                </a:lnTo>
                <a:lnTo>
                  <a:pt x="137818" y="118236"/>
                </a:lnTo>
                <a:close/>
              </a:path>
              <a:path w="146050" h="211455">
                <a:moveTo>
                  <a:pt x="129892" y="32105"/>
                </a:moveTo>
                <a:lnTo>
                  <a:pt x="66996" y="32105"/>
                </a:lnTo>
                <a:lnTo>
                  <a:pt x="72076" y="32740"/>
                </a:lnTo>
                <a:lnTo>
                  <a:pt x="79620" y="35115"/>
                </a:lnTo>
                <a:lnTo>
                  <a:pt x="92650" y="54622"/>
                </a:lnTo>
                <a:lnTo>
                  <a:pt x="92650" y="62674"/>
                </a:lnTo>
                <a:lnTo>
                  <a:pt x="68749" y="86918"/>
                </a:lnTo>
                <a:lnTo>
                  <a:pt x="121304" y="86918"/>
                </a:lnTo>
                <a:lnTo>
                  <a:pt x="131614" y="68084"/>
                </a:lnTo>
                <a:lnTo>
                  <a:pt x="132884" y="63588"/>
                </a:lnTo>
                <a:lnTo>
                  <a:pt x="133505" y="58864"/>
                </a:lnTo>
                <a:lnTo>
                  <a:pt x="133433" y="44081"/>
                </a:lnTo>
                <a:lnTo>
                  <a:pt x="131944" y="36588"/>
                </a:lnTo>
                <a:lnTo>
                  <a:pt x="129892" y="32105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60283" y="649681"/>
            <a:ext cx="149225" cy="212090"/>
          </a:xfrm>
          <a:custGeom>
            <a:avLst/>
            <a:gdLst/>
            <a:ahLst/>
            <a:cxnLst/>
            <a:rect l="l" t="t" r="r" b="b"/>
            <a:pathLst>
              <a:path w="149225" h="212090">
                <a:moveTo>
                  <a:pt x="8686" y="0"/>
                </a:moveTo>
                <a:lnTo>
                  <a:pt x="5803" y="1066"/>
                </a:lnTo>
                <a:lnTo>
                  <a:pt x="3467" y="3162"/>
                </a:lnTo>
                <a:lnTo>
                  <a:pt x="1155" y="5295"/>
                </a:lnTo>
                <a:lnTo>
                  <a:pt x="0" y="8737"/>
                </a:lnTo>
                <a:lnTo>
                  <a:pt x="0" y="206248"/>
                </a:lnTo>
                <a:lnTo>
                  <a:pt x="309" y="207264"/>
                </a:lnTo>
                <a:lnTo>
                  <a:pt x="1511" y="208978"/>
                </a:lnTo>
                <a:lnTo>
                  <a:pt x="2654" y="209677"/>
                </a:lnTo>
                <a:lnTo>
                  <a:pt x="4178" y="210210"/>
                </a:lnTo>
                <a:lnTo>
                  <a:pt x="5714" y="210781"/>
                </a:lnTo>
                <a:lnTo>
                  <a:pt x="7823" y="211213"/>
                </a:lnTo>
                <a:lnTo>
                  <a:pt x="10490" y="211569"/>
                </a:lnTo>
                <a:lnTo>
                  <a:pt x="13131" y="211848"/>
                </a:lnTo>
                <a:lnTo>
                  <a:pt x="16370" y="212026"/>
                </a:lnTo>
                <a:lnTo>
                  <a:pt x="24396" y="212026"/>
                </a:lnTo>
                <a:lnTo>
                  <a:pt x="36487" y="210210"/>
                </a:lnTo>
                <a:lnTo>
                  <a:pt x="38023" y="209677"/>
                </a:lnTo>
                <a:lnTo>
                  <a:pt x="39154" y="208978"/>
                </a:lnTo>
                <a:lnTo>
                  <a:pt x="40474" y="207238"/>
                </a:lnTo>
                <a:lnTo>
                  <a:pt x="40843" y="206248"/>
                </a:lnTo>
                <a:lnTo>
                  <a:pt x="40843" y="124764"/>
                </a:lnTo>
                <a:lnTo>
                  <a:pt x="114403" y="124764"/>
                </a:lnTo>
                <a:lnTo>
                  <a:pt x="99669" y="112864"/>
                </a:lnTo>
                <a:lnTo>
                  <a:pt x="105879" y="110807"/>
                </a:lnTo>
                <a:lnTo>
                  <a:pt x="128677" y="92633"/>
                </a:lnTo>
                <a:lnTo>
                  <a:pt x="40843" y="92633"/>
                </a:lnTo>
                <a:lnTo>
                  <a:pt x="40843" y="32766"/>
                </a:lnTo>
                <a:lnTo>
                  <a:pt x="133992" y="32766"/>
                </a:lnTo>
                <a:lnTo>
                  <a:pt x="132676" y="29159"/>
                </a:lnTo>
                <a:lnTo>
                  <a:pt x="101828" y="4406"/>
                </a:lnTo>
                <a:lnTo>
                  <a:pt x="73723" y="114"/>
                </a:lnTo>
                <a:lnTo>
                  <a:pt x="8686" y="0"/>
                </a:lnTo>
                <a:close/>
              </a:path>
              <a:path w="149225" h="212090">
                <a:moveTo>
                  <a:pt x="114403" y="124764"/>
                </a:moveTo>
                <a:lnTo>
                  <a:pt x="57924" y="124764"/>
                </a:lnTo>
                <a:lnTo>
                  <a:pt x="61747" y="125450"/>
                </a:lnTo>
                <a:lnTo>
                  <a:pt x="68389" y="128308"/>
                </a:lnTo>
                <a:lnTo>
                  <a:pt x="71285" y="130416"/>
                </a:lnTo>
                <a:lnTo>
                  <a:pt x="76326" y="135953"/>
                </a:lnTo>
                <a:lnTo>
                  <a:pt x="78663" y="139369"/>
                </a:lnTo>
                <a:lnTo>
                  <a:pt x="80708" y="143522"/>
                </a:lnTo>
                <a:lnTo>
                  <a:pt x="82791" y="147662"/>
                </a:lnTo>
                <a:lnTo>
                  <a:pt x="84899" y="152374"/>
                </a:lnTo>
                <a:lnTo>
                  <a:pt x="87071" y="157708"/>
                </a:lnTo>
                <a:lnTo>
                  <a:pt x="105105" y="204838"/>
                </a:lnTo>
                <a:lnTo>
                  <a:pt x="105577" y="206248"/>
                </a:lnTo>
                <a:lnTo>
                  <a:pt x="106044" y="207264"/>
                </a:lnTo>
                <a:lnTo>
                  <a:pt x="106641" y="208216"/>
                </a:lnTo>
                <a:lnTo>
                  <a:pt x="107289" y="209130"/>
                </a:lnTo>
                <a:lnTo>
                  <a:pt x="108330" y="209918"/>
                </a:lnTo>
                <a:lnTo>
                  <a:pt x="109854" y="210477"/>
                </a:lnTo>
                <a:lnTo>
                  <a:pt x="111340" y="211074"/>
                </a:lnTo>
                <a:lnTo>
                  <a:pt x="113385" y="211480"/>
                </a:lnTo>
                <a:lnTo>
                  <a:pt x="115976" y="211683"/>
                </a:lnTo>
                <a:lnTo>
                  <a:pt x="118567" y="211924"/>
                </a:lnTo>
                <a:lnTo>
                  <a:pt x="135648" y="211924"/>
                </a:lnTo>
                <a:lnTo>
                  <a:pt x="138645" y="211683"/>
                </a:lnTo>
                <a:lnTo>
                  <a:pt x="141655" y="211480"/>
                </a:lnTo>
                <a:lnTo>
                  <a:pt x="143989" y="211074"/>
                </a:lnTo>
                <a:lnTo>
                  <a:pt x="147027" y="210019"/>
                </a:lnTo>
                <a:lnTo>
                  <a:pt x="147980" y="209296"/>
                </a:lnTo>
                <a:lnTo>
                  <a:pt x="148399" y="208495"/>
                </a:lnTo>
                <a:lnTo>
                  <a:pt x="148831" y="207733"/>
                </a:lnTo>
                <a:lnTo>
                  <a:pt x="148929" y="207238"/>
                </a:lnTo>
                <a:lnTo>
                  <a:pt x="149034" y="204393"/>
                </a:lnTo>
                <a:lnTo>
                  <a:pt x="148780" y="202920"/>
                </a:lnTo>
                <a:lnTo>
                  <a:pt x="148234" y="201028"/>
                </a:lnTo>
                <a:lnTo>
                  <a:pt x="147739" y="199136"/>
                </a:lnTo>
                <a:lnTo>
                  <a:pt x="146723" y="196100"/>
                </a:lnTo>
                <a:lnTo>
                  <a:pt x="145173" y="191973"/>
                </a:lnTo>
                <a:lnTo>
                  <a:pt x="128219" y="150368"/>
                </a:lnTo>
                <a:lnTo>
                  <a:pt x="126276" y="145389"/>
                </a:lnTo>
                <a:lnTo>
                  <a:pt x="124244" y="140893"/>
                </a:lnTo>
                <a:lnTo>
                  <a:pt x="122186" y="136918"/>
                </a:lnTo>
                <a:lnTo>
                  <a:pt x="120078" y="132943"/>
                </a:lnTo>
                <a:lnTo>
                  <a:pt x="117906" y="129413"/>
                </a:lnTo>
                <a:lnTo>
                  <a:pt x="114403" y="124764"/>
                </a:lnTo>
                <a:close/>
              </a:path>
              <a:path w="149225" h="212090">
                <a:moveTo>
                  <a:pt x="133992" y="32766"/>
                </a:moveTo>
                <a:lnTo>
                  <a:pt x="63804" y="32766"/>
                </a:lnTo>
                <a:lnTo>
                  <a:pt x="67449" y="32943"/>
                </a:lnTo>
                <a:lnTo>
                  <a:pt x="72732" y="33578"/>
                </a:lnTo>
                <a:lnTo>
                  <a:pt x="96418" y="55308"/>
                </a:lnTo>
                <a:lnTo>
                  <a:pt x="96418" y="66865"/>
                </a:lnTo>
                <a:lnTo>
                  <a:pt x="67436" y="92633"/>
                </a:lnTo>
                <a:lnTo>
                  <a:pt x="128677" y="92633"/>
                </a:lnTo>
                <a:lnTo>
                  <a:pt x="138645" y="64973"/>
                </a:lnTo>
                <a:lnTo>
                  <a:pt x="138637" y="49479"/>
                </a:lnTo>
                <a:lnTo>
                  <a:pt x="137452" y="42087"/>
                </a:lnTo>
                <a:lnTo>
                  <a:pt x="135039" y="35636"/>
                </a:lnTo>
                <a:lnTo>
                  <a:pt x="133992" y="32766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21240" y="648754"/>
            <a:ext cx="185420" cy="213360"/>
          </a:xfrm>
          <a:custGeom>
            <a:avLst/>
            <a:gdLst/>
            <a:ahLst/>
            <a:cxnLst/>
            <a:rect l="l" t="t" r="r" b="b"/>
            <a:pathLst>
              <a:path w="185419" h="213359">
                <a:moveTo>
                  <a:pt x="101830" y="0"/>
                </a:moveTo>
                <a:lnTo>
                  <a:pt x="81320" y="0"/>
                </a:lnTo>
                <a:lnTo>
                  <a:pt x="78132" y="190"/>
                </a:lnTo>
                <a:lnTo>
                  <a:pt x="74932" y="342"/>
                </a:lnTo>
                <a:lnTo>
                  <a:pt x="72417" y="723"/>
                </a:lnTo>
                <a:lnTo>
                  <a:pt x="68785" y="1930"/>
                </a:lnTo>
                <a:lnTo>
                  <a:pt x="67477" y="2794"/>
                </a:lnTo>
                <a:lnTo>
                  <a:pt x="66606" y="4013"/>
                </a:lnTo>
                <a:lnTo>
                  <a:pt x="65800" y="5067"/>
                </a:lnTo>
                <a:lnTo>
                  <a:pt x="1272" y="199478"/>
                </a:lnTo>
                <a:lnTo>
                  <a:pt x="0" y="207543"/>
                </a:lnTo>
                <a:lnTo>
                  <a:pt x="243" y="208826"/>
                </a:lnTo>
                <a:lnTo>
                  <a:pt x="13311" y="212940"/>
                </a:lnTo>
                <a:lnTo>
                  <a:pt x="26100" y="212852"/>
                </a:lnTo>
                <a:lnTo>
                  <a:pt x="28831" y="212598"/>
                </a:lnTo>
                <a:lnTo>
                  <a:pt x="31587" y="212407"/>
                </a:lnTo>
                <a:lnTo>
                  <a:pt x="33707" y="211988"/>
                </a:lnTo>
                <a:lnTo>
                  <a:pt x="35181" y="211391"/>
                </a:lnTo>
                <a:lnTo>
                  <a:pt x="36705" y="210832"/>
                </a:lnTo>
                <a:lnTo>
                  <a:pt x="37784" y="209981"/>
                </a:lnTo>
                <a:lnTo>
                  <a:pt x="39130" y="207924"/>
                </a:lnTo>
                <a:lnTo>
                  <a:pt x="39689" y="206641"/>
                </a:lnTo>
                <a:lnTo>
                  <a:pt x="40186" y="204800"/>
                </a:lnTo>
                <a:lnTo>
                  <a:pt x="52821" y="163868"/>
                </a:lnTo>
                <a:lnTo>
                  <a:pt x="171953" y="163868"/>
                </a:lnTo>
                <a:lnTo>
                  <a:pt x="161009" y="130898"/>
                </a:lnTo>
                <a:lnTo>
                  <a:pt x="61838" y="130898"/>
                </a:lnTo>
                <a:lnTo>
                  <a:pt x="90248" y="41198"/>
                </a:lnTo>
                <a:lnTo>
                  <a:pt x="131233" y="41198"/>
                </a:lnTo>
                <a:lnTo>
                  <a:pt x="120512" y="8902"/>
                </a:lnTo>
                <a:lnTo>
                  <a:pt x="119902" y="6832"/>
                </a:lnTo>
                <a:lnTo>
                  <a:pt x="109095" y="342"/>
                </a:lnTo>
                <a:lnTo>
                  <a:pt x="101830" y="0"/>
                </a:lnTo>
                <a:close/>
              </a:path>
              <a:path w="185419" h="213359">
                <a:moveTo>
                  <a:pt x="171953" y="163868"/>
                </a:moveTo>
                <a:lnTo>
                  <a:pt x="128284" y="163868"/>
                </a:lnTo>
                <a:lnTo>
                  <a:pt x="141882" y="206641"/>
                </a:lnTo>
                <a:lnTo>
                  <a:pt x="142191" y="207670"/>
                </a:lnTo>
                <a:lnTo>
                  <a:pt x="170766" y="212940"/>
                </a:lnTo>
                <a:lnTo>
                  <a:pt x="174741" y="212801"/>
                </a:lnTo>
                <a:lnTo>
                  <a:pt x="180558" y="212255"/>
                </a:lnTo>
                <a:lnTo>
                  <a:pt x="182564" y="211543"/>
                </a:lnTo>
                <a:lnTo>
                  <a:pt x="184863" y="209283"/>
                </a:lnTo>
                <a:lnTo>
                  <a:pt x="185180" y="207924"/>
                </a:lnTo>
                <a:lnTo>
                  <a:pt x="185077" y="206273"/>
                </a:lnTo>
                <a:lnTo>
                  <a:pt x="184867" y="204800"/>
                </a:lnTo>
                <a:lnTo>
                  <a:pt x="184647" y="203009"/>
                </a:lnTo>
                <a:lnTo>
                  <a:pt x="183872" y="199910"/>
                </a:lnTo>
                <a:lnTo>
                  <a:pt x="182615" y="195986"/>
                </a:lnTo>
                <a:lnTo>
                  <a:pt x="171953" y="163868"/>
                </a:lnTo>
                <a:close/>
              </a:path>
              <a:path w="185419" h="213359">
                <a:moveTo>
                  <a:pt x="131233" y="41198"/>
                </a:moveTo>
                <a:lnTo>
                  <a:pt x="90400" y="41198"/>
                </a:lnTo>
                <a:lnTo>
                  <a:pt x="118836" y="130898"/>
                </a:lnTo>
                <a:lnTo>
                  <a:pt x="161009" y="130898"/>
                </a:lnTo>
                <a:lnTo>
                  <a:pt x="131233" y="41198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31961" y="648677"/>
            <a:ext cx="41275" cy="213360"/>
          </a:xfrm>
          <a:custGeom>
            <a:avLst/>
            <a:gdLst/>
            <a:ahLst/>
            <a:cxnLst/>
            <a:rect l="l" t="t" r="r" b="b"/>
            <a:pathLst>
              <a:path w="41275" h="213359">
                <a:moveTo>
                  <a:pt x="24510" y="0"/>
                </a:moveTo>
                <a:lnTo>
                  <a:pt x="16522" y="0"/>
                </a:lnTo>
                <a:lnTo>
                  <a:pt x="13258" y="165"/>
                </a:lnTo>
                <a:lnTo>
                  <a:pt x="0" y="5765"/>
                </a:lnTo>
                <a:lnTo>
                  <a:pt x="0" y="207251"/>
                </a:lnTo>
                <a:lnTo>
                  <a:pt x="330" y="208229"/>
                </a:lnTo>
                <a:lnTo>
                  <a:pt x="1676" y="209981"/>
                </a:lnTo>
                <a:lnTo>
                  <a:pt x="2768" y="210667"/>
                </a:lnTo>
                <a:lnTo>
                  <a:pt x="4330" y="211201"/>
                </a:lnTo>
                <a:lnTo>
                  <a:pt x="5880" y="211772"/>
                </a:lnTo>
                <a:lnTo>
                  <a:pt x="7988" y="212217"/>
                </a:lnTo>
                <a:lnTo>
                  <a:pt x="10617" y="212559"/>
                </a:lnTo>
                <a:lnTo>
                  <a:pt x="13246" y="212852"/>
                </a:lnTo>
                <a:lnTo>
                  <a:pt x="16522" y="213017"/>
                </a:lnTo>
                <a:lnTo>
                  <a:pt x="24510" y="213017"/>
                </a:lnTo>
                <a:lnTo>
                  <a:pt x="36626" y="211201"/>
                </a:lnTo>
                <a:lnTo>
                  <a:pt x="38188" y="210667"/>
                </a:lnTo>
                <a:lnTo>
                  <a:pt x="39319" y="209981"/>
                </a:lnTo>
                <a:lnTo>
                  <a:pt x="40627" y="208229"/>
                </a:lnTo>
                <a:lnTo>
                  <a:pt x="40970" y="207251"/>
                </a:lnTo>
                <a:lnTo>
                  <a:pt x="40970" y="5765"/>
                </a:lnTo>
                <a:lnTo>
                  <a:pt x="27838" y="165"/>
                </a:lnTo>
                <a:lnTo>
                  <a:pt x="2451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6733" y="649020"/>
            <a:ext cx="165735" cy="212725"/>
          </a:xfrm>
          <a:custGeom>
            <a:avLst/>
            <a:gdLst/>
            <a:ahLst/>
            <a:cxnLst/>
            <a:rect l="l" t="t" r="r" b="b"/>
            <a:pathLst>
              <a:path w="165735" h="212725">
                <a:moveTo>
                  <a:pt x="40563" y="660"/>
                </a:moveTo>
                <a:lnTo>
                  <a:pt x="10617" y="660"/>
                </a:lnTo>
                <a:lnTo>
                  <a:pt x="7112" y="1930"/>
                </a:lnTo>
                <a:lnTo>
                  <a:pt x="4292" y="4483"/>
                </a:lnTo>
                <a:lnTo>
                  <a:pt x="1409" y="7048"/>
                </a:lnTo>
                <a:lnTo>
                  <a:pt x="0" y="10883"/>
                </a:lnTo>
                <a:lnTo>
                  <a:pt x="50" y="206971"/>
                </a:lnTo>
                <a:lnTo>
                  <a:pt x="215" y="207721"/>
                </a:lnTo>
                <a:lnTo>
                  <a:pt x="1295" y="209473"/>
                </a:lnTo>
                <a:lnTo>
                  <a:pt x="2209" y="210210"/>
                </a:lnTo>
                <a:lnTo>
                  <a:pt x="3594" y="210794"/>
                </a:lnTo>
                <a:lnTo>
                  <a:pt x="4914" y="211404"/>
                </a:lnTo>
                <a:lnTo>
                  <a:pt x="6769" y="211874"/>
                </a:lnTo>
                <a:lnTo>
                  <a:pt x="9182" y="212216"/>
                </a:lnTo>
                <a:lnTo>
                  <a:pt x="11531" y="212509"/>
                </a:lnTo>
                <a:lnTo>
                  <a:pt x="14541" y="212686"/>
                </a:lnTo>
                <a:lnTo>
                  <a:pt x="21882" y="212686"/>
                </a:lnTo>
                <a:lnTo>
                  <a:pt x="32981" y="210794"/>
                </a:lnTo>
                <a:lnTo>
                  <a:pt x="34404" y="210210"/>
                </a:lnTo>
                <a:lnTo>
                  <a:pt x="35369" y="209473"/>
                </a:lnTo>
                <a:lnTo>
                  <a:pt x="35953" y="208610"/>
                </a:lnTo>
                <a:lnTo>
                  <a:pt x="36487" y="207721"/>
                </a:lnTo>
                <a:lnTo>
                  <a:pt x="36730" y="206971"/>
                </a:lnTo>
                <a:lnTo>
                  <a:pt x="36728" y="78968"/>
                </a:lnTo>
                <a:lnTo>
                  <a:pt x="36271" y="63423"/>
                </a:lnTo>
                <a:lnTo>
                  <a:pt x="35966" y="55625"/>
                </a:lnTo>
                <a:lnTo>
                  <a:pt x="35547" y="47790"/>
                </a:lnTo>
                <a:lnTo>
                  <a:pt x="78231" y="47790"/>
                </a:lnTo>
                <a:lnTo>
                  <a:pt x="65493" y="22682"/>
                </a:lnTo>
                <a:lnTo>
                  <a:pt x="63563" y="18427"/>
                </a:lnTo>
                <a:lnTo>
                  <a:pt x="61645" y="14884"/>
                </a:lnTo>
                <a:lnTo>
                  <a:pt x="46596" y="1727"/>
                </a:lnTo>
                <a:lnTo>
                  <a:pt x="43903" y="1003"/>
                </a:lnTo>
                <a:lnTo>
                  <a:pt x="40563" y="660"/>
                </a:lnTo>
                <a:close/>
              </a:path>
              <a:path w="165735" h="212725">
                <a:moveTo>
                  <a:pt x="78231" y="47790"/>
                </a:moveTo>
                <a:lnTo>
                  <a:pt x="35852" y="47790"/>
                </a:lnTo>
                <a:lnTo>
                  <a:pt x="38239" y="54216"/>
                </a:lnTo>
                <a:lnTo>
                  <a:pt x="40919" y="60807"/>
                </a:lnTo>
                <a:lnTo>
                  <a:pt x="43942" y="67602"/>
                </a:lnTo>
                <a:lnTo>
                  <a:pt x="46926" y="74409"/>
                </a:lnTo>
                <a:lnTo>
                  <a:pt x="49872" y="80721"/>
                </a:lnTo>
                <a:lnTo>
                  <a:pt x="52793" y="86613"/>
                </a:lnTo>
                <a:lnTo>
                  <a:pt x="102781" y="185292"/>
                </a:lnTo>
                <a:lnTo>
                  <a:pt x="105359" y="190753"/>
                </a:lnTo>
                <a:lnTo>
                  <a:pt x="123507" y="210870"/>
                </a:lnTo>
                <a:lnTo>
                  <a:pt x="126123" y="211658"/>
                </a:lnTo>
                <a:lnTo>
                  <a:pt x="129298" y="212026"/>
                </a:lnTo>
                <a:lnTo>
                  <a:pt x="152222" y="212026"/>
                </a:lnTo>
                <a:lnTo>
                  <a:pt x="165646" y="199212"/>
                </a:lnTo>
                <a:lnTo>
                  <a:pt x="165646" y="153479"/>
                </a:lnTo>
                <a:lnTo>
                  <a:pt x="129667" y="153479"/>
                </a:lnTo>
                <a:lnTo>
                  <a:pt x="127749" y="149136"/>
                </a:lnTo>
                <a:lnTo>
                  <a:pt x="125844" y="144741"/>
                </a:lnTo>
                <a:lnTo>
                  <a:pt x="119888" y="131673"/>
                </a:lnTo>
                <a:lnTo>
                  <a:pt x="117868" y="127139"/>
                </a:lnTo>
                <a:lnTo>
                  <a:pt x="115785" y="122631"/>
                </a:lnTo>
                <a:lnTo>
                  <a:pt x="113626" y="118109"/>
                </a:lnTo>
                <a:lnTo>
                  <a:pt x="111417" y="113601"/>
                </a:lnTo>
                <a:lnTo>
                  <a:pt x="109143" y="109080"/>
                </a:lnTo>
                <a:lnTo>
                  <a:pt x="106934" y="104495"/>
                </a:lnTo>
                <a:lnTo>
                  <a:pt x="104635" y="99834"/>
                </a:lnTo>
                <a:lnTo>
                  <a:pt x="78231" y="47790"/>
                </a:lnTo>
                <a:close/>
              </a:path>
              <a:path w="165735" h="212725">
                <a:moveTo>
                  <a:pt x="151320" y="0"/>
                </a:moveTo>
                <a:lnTo>
                  <a:pt x="144068" y="0"/>
                </a:lnTo>
                <a:lnTo>
                  <a:pt x="141008" y="139"/>
                </a:lnTo>
                <a:lnTo>
                  <a:pt x="128854" y="5930"/>
                </a:lnTo>
                <a:lnTo>
                  <a:pt x="128933" y="122631"/>
                </a:lnTo>
                <a:lnTo>
                  <a:pt x="129132" y="131673"/>
                </a:lnTo>
                <a:lnTo>
                  <a:pt x="129247" y="137921"/>
                </a:lnTo>
                <a:lnTo>
                  <a:pt x="129781" y="153479"/>
                </a:lnTo>
                <a:lnTo>
                  <a:pt x="165646" y="153479"/>
                </a:lnTo>
                <a:lnTo>
                  <a:pt x="165646" y="5930"/>
                </a:lnTo>
                <a:lnTo>
                  <a:pt x="165404" y="4952"/>
                </a:lnTo>
                <a:lnTo>
                  <a:pt x="154279" y="139"/>
                </a:lnTo>
                <a:lnTo>
                  <a:pt x="15132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86865" y="940079"/>
            <a:ext cx="62230" cy="88265"/>
          </a:xfrm>
          <a:custGeom>
            <a:avLst/>
            <a:gdLst/>
            <a:ahLst/>
            <a:cxnLst/>
            <a:rect l="l" t="t" r="r" b="b"/>
            <a:pathLst>
              <a:path w="62230" h="88265">
                <a:moveTo>
                  <a:pt x="62166" y="0"/>
                </a:moveTo>
                <a:lnTo>
                  <a:pt x="15849" y="0"/>
                </a:lnTo>
                <a:lnTo>
                  <a:pt x="0" y="87680"/>
                </a:lnTo>
                <a:lnTo>
                  <a:pt x="48171" y="87680"/>
                </a:lnTo>
                <a:lnTo>
                  <a:pt x="50520" y="74815"/>
                </a:lnTo>
                <a:lnTo>
                  <a:pt x="16840" y="74815"/>
                </a:lnTo>
                <a:lnTo>
                  <a:pt x="21551" y="48653"/>
                </a:lnTo>
                <a:lnTo>
                  <a:pt x="51511" y="48653"/>
                </a:lnTo>
                <a:lnTo>
                  <a:pt x="53873" y="35902"/>
                </a:lnTo>
                <a:lnTo>
                  <a:pt x="23774" y="35902"/>
                </a:lnTo>
                <a:lnTo>
                  <a:pt x="27990" y="12877"/>
                </a:lnTo>
                <a:lnTo>
                  <a:pt x="59804" y="12877"/>
                </a:lnTo>
                <a:lnTo>
                  <a:pt x="6216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2565" y="962990"/>
            <a:ext cx="93345" cy="64769"/>
          </a:xfrm>
          <a:custGeom>
            <a:avLst/>
            <a:gdLst/>
            <a:ahLst/>
            <a:cxnLst/>
            <a:rect l="l" t="t" r="r" b="b"/>
            <a:pathLst>
              <a:path w="93344" h="64769">
                <a:moveTo>
                  <a:pt x="23152" y="1435"/>
                </a:moveTo>
                <a:lnTo>
                  <a:pt x="10642" y="1435"/>
                </a:lnTo>
                <a:lnTo>
                  <a:pt x="9906" y="6896"/>
                </a:lnTo>
                <a:lnTo>
                  <a:pt x="9042" y="13538"/>
                </a:lnTo>
                <a:lnTo>
                  <a:pt x="7670" y="21069"/>
                </a:lnTo>
                <a:lnTo>
                  <a:pt x="0" y="64782"/>
                </a:lnTo>
                <a:lnTo>
                  <a:pt x="13995" y="64782"/>
                </a:lnTo>
                <a:lnTo>
                  <a:pt x="19189" y="34861"/>
                </a:lnTo>
                <a:lnTo>
                  <a:pt x="21786" y="25912"/>
                </a:lnTo>
                <a:lnTo>
                  <a:pt x="25822" y="18780"/>
                </a:lnTo>
                <a:lnTo>
                  <a:pt x="30691" y="14062"/>
                </a:lnTo>
                <a:lnTo>
                  <a:pt x="35408" y="12484"/>
                </a:lnTo>
                <a:lnTo>
                  <a:pt x="21793" y="12484"/>
                </a:lnTo>
                <a:lnTo>
                  <a:pt x="23152" y="1435"/>
                </a:lnTo>
                <a:close/>
              </a:path>
              <a:path w="93344" h="64769">
                <a:moveTo>
                  <a:pt x="57165" y="12357"/>
                </a:moveTo>
                <a:lnTo>
                  <a:pt x="41732" y="12357"/>
                </a:lnTo>
                <a:lnTo>
                  <a:pt x="43091" y="16776"/>
                </a:lnTo>
                <a:lnTo>
                  <a:pt x="43015" y="24320"/>
                </a:lnTo>
                <a:lnTo>
                  <a:pt x="42354" y="28867"/>
                </a:lnTo>
                <a:lnTo>
                  <a:pt x="35788" y="64782"/>
                </a:lnTo>
                <a:lnTo>
                  <a:pt x="49784" y="64782"/>
                </a:lnTo>
                <a:lnTo>
                  <a:pt x="57711" y="25365"/>
                </a:lnTo>
                <a:lnTo>
                  <a:pt x="69381" y="13004"/>
                </a:lnTo>
                <a:lnTo>
                  <a:pt x="57213" y="13004"/>
                </a:lnTo>
                <a:lnTo>
                  <a:pt x="57165" y="12357"/>
                </a:lnTo>
                <a:close/>
              </a:path>
              <a:path w="93344" h="64769">
                <a:moveTo>
                  <a:pt x="93256" y="12357"/>
                </a:moveTo>
                <a:lnTo>
                  <a:pt x="76657" y="12357"/>
                </a:lnTo>
                <a:lnTo>
                  <a:pt x="78765" y="16001"/>
                </a:lnTo>
                <a:lnTo>
                  <a:pt x="78716" y="24320"/>
                </a:lnTo>
                <a:lnTo>
                  <a:pt x="78384" y="26923"/>
                </a:lnTo>
                <a:lnTo>
                  <a:pt x="77889" y="29400"/>
                </a:lnTo>
                <a:lnTo>
                  <a:pt x="71704" y="64782"/>
                </a:lnTo>
                <a:lnTo>
                  <a:pt x="85699" y="64782"/>
                </a:lnTo>
                <a:lnTo>
                  <a:pt x="92252" y="27698"/>
                </a:lnTo>
                <a:lnTo>
                  <a:pt x="92748" y="24320"/>
                </a:lnTo>
                <a:lnTo>
                  <a:pt x="93256" y="19646"/>
                </a:lnTo>
                <a:lnTo>
                  <a:pt x="93256" y="12357"/>
                </a:lnTo>
                <a:close/>
              </a:path>
              <a:path w="93344" h="64769">
                <a:moveTo>
                  <a:pt x="86817" y="0"/>
                </a:moveTo>
                <a:lnTo>
                  <a:pt x="70218" y="126"/>
                </a:lnTo>
                <a:lnTo>
                  <a:pt x="62661" y="4419"/>
                </a:lnTo>
                <a:lnTo>
                  <a:pt x="57213" y="13004"/>
                </a:lnTo>
                <a:lnTo>
                  <a:pt x="69381" y="13004"/>
                </a:lnTo>
                <a:lnTo>
                  <a:pt x="71462" y="12357"/>
                </a:lnTo>
                <a:lnTo>
                  <a:pt x="93256" y="12357"/>
                </a:lnTo>
                <a:lnTo>
                  <a:pt x="93256" y="5587"/>
                </a:lnTo>
                <a:lnTo>
                  <a:pt x="86817" y="0"/>
                </a:lnTo>
                <a:close/>
              </a:path>
              <a:path w="93344" h="64769">
                <a:moveTo>
                  <a:pt x="52514" y="0"/>
                </a:moveTo>
                <a:lnTo>
                  <a:pt x="35166" y="0"/>
                </a:lnTo>
                <a:lnTo>
                  <a:pt x="27622" y="4025"/>
                </a:lnTo>
                <a:lnTo>
                  <a:pt x="22047" y="12484"/>
                </a:lnTo>
                <a:lnTo>
                  <a:pt x="35408" y="12484"/>
                </a:lnTo>
                <a:lnTo>
                  <a:pt x="35788" y="12357"/>
                </a:lnTo>
                <a:lnTo>
                  <a:pt x="57165" y="12357"/>
                </a:lnTo>
                <a:lnTo>
                  <a:pt x="56718" y="6362"/>
                </a:lnTo>
                <a:lnTo>
                  <a:pt x="52514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93951" y="962990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5">
                <a:moveTo>
                  <a:pt x="28346" y="1168"/>
                </a:moveTo>
                <a:lnTo>
                  <a:pt x="15354" y="1168"/>
                </a:lnTo>
                <a:lnTo>
                  <a:pt x="13131" y="17437"/>
                </a:lnTo>
                <a:lnTo>
                  <a:pt x="11887" y="24968"/>
                </a:lnTo>
                <a:lnTo>
                  <a:pt x="0" y="90538"/>
                </a:lnTo>
                <a:lnTo>
                  <a:pt x="14363" y="90538"/>
                </a:lnTo>
                <a:lnTo>
                  <a:pt x="19316" y="63487"/>
                </a:lnTo>
                <a:lnTo>
                  <a:pt x="42423" y="63487"/>
                </a:lnTo>
                <a:lnTo>
                  <a:pt x="45721" y="62657"/>
                </a:lnTo>
                <a:lnTo>
                  <a:pt x="55224" y="54508"/>
                </a:lnTo>
                <a:lnTo>
                  <a:pt x="27114" y="54508"/>
                </a:lnTo>
                <a:lnTo>
                  <a:pt x="23888" y="53340"/>
                </a:lnTo>
                <a:lnTo>
                  <a:pt x="36472" y="13930"/>
                </a:lnTo>
                <a:lnTo>
                  <a:pt x="41973" y="12357"/>
                </a:lnTo>
                <a:lnTo>
                  <a:pt x="64465" y="12357"/>
                </a:lnTo>
                <a:lnTo>
                  <a:pt x="64216" y="11823"/>
                </a:lnTo>
                <a:lnTo>
                  <a:pt x="27000" y="11823"/>
                </a:lnTo>
                <a:lnTo>
                  <a:pt x="28346" y="1168"/>
                </a:lnTo>
                <a:close/>
              </a:path>
              <a:path w="66675" h="90805">
                <a:moveTo>
                  <a:pt x="42423" y="63487"/>
                </a:moveTo>
                <a:lnTo>
                  <a:pt x="19570" y="63487"/>
                </a:lnTo>
                <a:lnTo>
                  <a:pt x="21666" y="64782"/>
                </a:lnTo>
                <a:lnTo>
                  <a:pt x="25996" y="66217"/>
                </a:lnTo>
                <a:lnTo>
                  <a:pt x="31572" y="66217"/>
                </a:lnTo>
                <a:lnTo>
                  <a:pt x="42423" y="63487"/>
                </a:lnTo>
                <a:close/>
              </a:path>
              <a:path w="66675" h="90805">
                <a:moveTo>
                  <a:pt x="64465" y="12357"/>
                </a:moveTo>
                <a:lnTo>
                  <a:pt x="49161" y="12357"/>
                </a:lnTo>
                <a:lnTo>
                  <a:pt x="51382" y="18502"/>
                </a:lnTo>
                <a:lnTo>
                  <a:pt x="51452" y="24968"/>
                </a:lnTo>
                <a:lnTo>
                  <a:pt x="49922" y="35289"/>
                </a:lnTo>
                <a:lnTo>
                  <a:pt x="45581" y="44908"/>
                </a:lnTo>
                <a:lnTo>
                  <a:pt x="39129" y="51843"/>
                </a:lnTo>
                <a:lnTo>
                  <a:pt x="31203" y="54508"/>
                </a:lnTo>
                <a:lnTo>
                  <a:pt x="55224" y="54508"/>
                </a:lnTo>
                <a:lnTo>
                  <a:pt x="56802" y="53155"/>
                </a:lnTo>
                <a:lnTo>
                  <a:pt x="64028" y="39482"/>
                </a:lnTo>
                <a:lnTo>
                  <a:pt x="66611" y="23406"/>
                </a:lnTo>
                <a:lnTo>
                  <a:pt x="65479" y="14535"/>
                </a:lnTo>
                <a:lnTo>
                  <a:pt x="64465" y="12357"/>
                </a:lnTo>
                <a:close/>
              </a:path>
              <a:path w="66675" h="90805">
                <a:moveTo>
                  <a:pt x="47536" y="0"/>
                </a:moveTo>
                <a:lnTo>
                  <a:pt x="39878" y="114"/>
                </a:lnTo>
                <a:lnTo>
                  <a:pt x="32321" y="4419"/>
                </a:lnTo>
                <a:lnTo>
                  <a:pt x="27228" y="11823"/>
                </a:lnTo>
                <a:lnTo>
                  <a:pt x="64216" y="11823"/>
                </a:lnTo>
                <a:lnTo>
                  <a:pt x="62002" y="7069"/>
                </a:lnTo>
                <a:lnTo>
                  <a:pt x="56061" y="1919"/>
                </a:lnTo>
                <a:lnTo>
                  <a:pt x="4753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3291" y="962990"/>
            <a:ext cx="59690" cy="66675"/>
          </a:xfrm>
          <a:custGeom>
            <a:avLst/>
            <a:gdLst/>
            <a:ahLst/>
            <a:cxnLst/>
            <a:rect l="l" t="t" r="r" b="b"/>
            <a:pathLst>
              <a:path w="59689" h="66675">
                <a:moveTo>
                  <a:pt x="34785" y="0"/>
                </a:moveTo>
                <a:lnTo>
                  <a:pt x="20675" y="3240"/>
                </a:lnTo>
                <a:lnTo>
                  <a:pt x="9682" y="11979"/>
                </a:lnTo>
                <a:lnTo>
                  <a:pt x="2543" y="24742"/>
                </a:lnTo>
                <a:lnTo>
                  <a:pt x="0" y="40055"/>
                </a:lnTo>
                <a:lnTo>
                  <a:pt x="1706" y="50506"/>
                </a:lnTo>
                <a:lnTo>
                  <a:pt x="6602" y="58788"/>
                </a:lnTo>
                <a:lnTo>
                  <a:pt x="14353" y="64240"/>
                </a:lnTo>
                <a:lnTo>
                  <a:pt x="24625" y="66205"/>
                </a:lnTo>
                <a:lnTo>
                  <a:pt x="38738" y="62982"/>
                </a:lnTo>
                <a:lnTo>
                  <a:pt x="49442" y="54508"/>
                </a:lnTo>
                <a:lnTo>
                  <a:pt x="19189" y="54508"/>
                </a:lnTo>
                <a:lnTo>
                  <a:pt x="14846" y="48386"/>
                </a:lnTo>
                <a:lnTo>
                  <a:pt x="14846" y="39662"/>
                </a:lnTo>
                <a:lnTo>
                  <a:pt x="16071" y="30299"/>
                </a:lnTo>
                <a:lnTo>
                  <a:pt x="19631" y="21240"/>
                </a:lnTo>
                <a:lnTo>
                  <a:pt x="25347" y="14401"/>
                </a:lnTo>
                <a:lnTo>
                  <a:pt x="33045" y="11696"/>
                </a:lnTo>
                <a:lnTo>
                  <a:pt x="55353" y="11696"/>
                </a:lnTo>
                <a:lnTo>
                  <a:pt x="53197" y="7848"/>
                </a:lnTo>
                <a:lnTo>
                  <a:pt x="45484" y="2126"/>
                </a:lnTo>
                <a:lnTo>
                  <a:pt x="34785" y="0"/>
                </a:lnTo>
                <a:close/>
              </a:path>
              <a:path w="59689" h="66675">
                <a:moveTo>
                  <a:pt x="55353" y="11696"/>
                </a:moveTo>
                <a:lnTo>
                  <a:pt x="41719" y="11696"/>
                </a:lnTo>
                <a:lnTo>
                  <a:pt x="44564" y="19761"/>
                </a:lnTo>
                <a:lnTo>
                  <a:pt x="44564" y="26263"/>
                </a:lnTo>
                <a:lnTo>
                  <a:pt x="43274" y="36002"/>
                </a:lnTo>
                <a:lnTo>
                  <a:pt x="39630" y="45119"/>
                </a:lnTo>
                <a:lnTo>
                  <a:pt x="33966" y="51870"/>
                </a:lnTo>
                <a:lnTo>
                  <a:pt x="26619" y="54508"/>
                </a:lnTo>
                <a:lnTo>
                  <a:pt x="49442" y="54508"/>
                </a:lnTo>
                <a:lnTo>
                  <a:pt x="49741" y="54271"/>
                </a:lnTo>
                <a:lnTo>
                  <a:pt x="56888" y="41510"/>
                </a:lnTo>
                <a:lnTo>
                  <a:pt x="59436" y="26136"/>
                </a:lnTo>
                <a:lnTo>
                  <a:pt x="57866" y="16180"/>
                </a:lnTo>
                <a:lnTo>
                  <a:pt x="55353" y="11696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87283" y="964412"/>
            <a:ext cx="86360" cy="63500"/>
          </a:xfrm>
          <a:custGeom>
            <a:avLst/>
            <a:gdLst/>
            <a:ahLst/>
            <a:cxnLst/>
            <a:rect l="l" t="t" r="r" b="b"/>
            <a:pathLst>
              <a:path w="86360" h="63500">
                <a:moveTo>
                  <a:pt x="14363" y="0"/>
                </a:moveTo>
                <a:lnTo>
                  <a:pt x="0" y="0"/>
                </a:lnTo>
                <a:lnTo>
                  <a:pt x="5562" y="63347"/>
                </a:lnTo>
                <a:lnTo>
                  <a:pt x="19075" y="63347"/>
                </a:lnTo>
                <a:lnTo>
                  <a:pt x="25661" y="49568"/>
                </a:lnTo>
                <a:lnTo>
                  <a:pt x="15227" y="49568"/>
                </a:lnTo>
                <a:lnTo>
                  <a:pt x="15595" y="43319"/>
                </a:lnTo>
                <a:lnTo>
                  <a:pt x="15735" y="38239"/>
                </a:lnTo>
                <a:lnTo>
                  <a:pt x="14363" y="0"/>
                </a:lnTo>
                <a:close/>
              </a:path>
              <a:path w="86360" h="63500">
                <a:moveTo>
                  <a:pt x="50530" y="17043"/>
                </a:moveTo>
                <a:lnTo>
                  <a:pt x="39878" y="17043"/>
                </a:lnTo>
                <a:lnTo>
                  <a:pt x="39796" y="24714"/>
                </a:lnTo>
                <a:lnTo>
                  <a:pt x="39998" y="29400"/>
                </a:lnTo>
                <a:lnTo>
                  <a:pt x="40487" y="35775"/>
                </a:lnTo>
                <a:lnTo>
                  <a:pt x="43218" y="63347"/>
                </a:lnTo>
                <a:lnTo>
                  <a:pt x="56718" y="63347"/>
                </a:lnTo>
                <a:lnTo>
                  <a:pt x="63154" y="49568"/>
                </a:lnTo>
                <a:lnTo>
                  <a:pt x="52260" y="49568"/>
                </a:lnTo>
                <a:lnTo>
                  <a:pt x="52357" y="43319"/>
                </a:lnTo>
                <a:lnTo>
                  <a:pt x="52094" y="37731"/>
                </a:lnTo>
                <a:lnTo>
                  <a:pt x="51638" y="30835"/>
                </a:lnTo>
                <a:lnTo>
                  <a:pt x="50530" y="17043"/>
                </a:lnTo>
                <a:close/>
              </a:path>
              <a:path w="86360" h="63500">
                <a:moveTo>
                  <a:pt x="49161" y="0"/>
                </a:moveTo>
                <a:lnTo>
                  <a:pt x="37147" y="0"/>
                </a:lnTo>
                <a:lnTo>
                  <a:pt x="22529" y="31737"/>
                </a:lnTo>
                <a:lnTo>
                  <a:pt x="17335" y="43967"/>
                </a:lnTo>
                <a:lnTo>
                  <a:pt x="15481" y="49568"/>
                </a:lnTo>
                <a:lnTo>
                  <a:pt x="25661" y="49568"/>
                </a:lnTo>
                <a:lnTo>
                  <a:pt x="32562" y="35128"/>
                </a:lnTo>
                <a:lnTo>
                  <a:pt x="35039" y="29400"/>
                </a:lnTo>
                <a:lnTo>
                  <a:pt x="36664" y="24714"/>
                </a:lnTo>
                <a:lnTo>
                  <a:pt x="39636" y="17043"/>
                </a:lnTo>
                <a:lnTo>
                  <a:pt x="50530" y="17043"/>
                </a:lnTo>
                <a:lnTo>
                  <a:pt x="49161" y="0"/>
                </a:lnTo>
                <a:close/>
              </a:path>
              <a:path w="86360" h="63500">
                <a:moveTo>
                  <a:pt x="86309" y="0"/>
                </a:moveTo>
                <a:lnTo>
                  <a:pt x="71704" y="0"/>
                </a:lnTo>
                <a:lnTo>
                  <a:pt x="58686" y="30949"/>
                </a:lnTo>
                <a:lnTo>
                  <a:pt x="56222" y="37731"/>
                </a:lnTo>
                <a:lnTo>
                  <a:pt x="54368" y="43446"/>
                </a:lnTo>
                <a:lnTo>
                  <a:pt x="52514" y="49568"/>
                </a:lnTo>
                <a:lnTo>
                  <a:pt x="63154" y="49568"/>
                </a:lnTo>
                <a:lnTo>
                  <a:pt x="863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97011" y="962990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6" y="58885"/>
                </a:lnTo>
                <a:lnTo>
                  <a:pt x="13849" y="64289"/>
                </a:lnTo>
                <a:lnTo>
                  <a:pt x="24777" y="66217"/>
                </a:lnTo>
                <a:lnTo>
                  <a:pt x="32080" y="66217"/>
                </a:lnTo>
                <a:lnTo>
                  <a:pt x="40131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28" y="54241"/>
                </a:lnTo>
                <a:lnTo>
                  <a:pt x="18084" y="52031"/>
                </a:lnTo>
                <a:lnTo>
                  <a:pt x="14376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3" y="50088"/>
                </a:moveTo>
                <a:lnTo>
                  <a:pt x="40373" y="52425"/>
                </a:lnTo>
                <a:lnTo>
                  <a:pt x="34924" y="54241"/>
                </a:lnTo>
                <a:lnTo>
                  <a:pt x="45219" y="54241"/>
                </a:lnTo>
                <a:lnTo>
                  <a:pt x="44703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79879" y="962990"/>
            <a:ext cx="43815" cy="64769"/>
          </a:xfrm>
          <a:custGeom>
            <a:avLst/>
            <a:gdLst/>
            <a:ahLst/>
            <a:cxnLst/>
            <a:rect l="l" t="t" r="r" b="b"/>
            <a:pathLst>
              <a:path w="43814" h="64769">
                <a:moveTo>
                  <a:pt x="22656" y="1435"/>
                </a:moveTo>
                <a:lnTo>
                  <a:pt x="10160" y="1435"/>
                </a:lnTo>
                <a:lnTo>
                  <a:pt x="9537" y="7023"/>
                </a:lnTo>
                <a:lnTo>
                  <a:pt x="8661" y="16776"/>
                </a:lnTo>
                <a:lnTo>
                  <a:pt x="0" y="64782"/>
                </a:lnTo>
                <a:lnTo>
                  <a:pt x="14363" y="64782"/>
                </a:lnTo>
                <a:lnTo>
                  <a:pt x="18935" y="39281"/>
                </a:lnTo>
                <a:lnTo>
                  <a:pt x="21487" y="29755"/>
                </a:lnTo>
                <a:lnTo>
                  <a:pt x="25569" y="21985"/>
                </a:lnTo>
                <a:lnTo>
                  <a:pt x="31135" y="16751"/>
                </a:lnTo>
                <a:lnTo>
                  <a:pt x="38138" y="14833"/>
                </a:lnTo>
                <a:lnTo>
                  <a:pt x="40890" y="14833"/>
                </a:lnTo>
                <a:lnTo>
                  <a:pt x="40917" y="14693"/>
                </a:lnTo>
                <a:lnTo>
                  <a:pt x="21297" y="14693"/>
                </a:lnTo>
                <a:lnTo>
                  <a:pt x="21907" y="10147"/>
                </a:lnTo>
                <a:lnTo>
                  <a:pt x="22656" y="1435"/>
                </a:lnTo>
                <a:close/>
              </a:path>
              <a:path w="43814" h="64769">
                <a:moveTo>
                  <a:pt x="40890" y="14833"/>
                </a:moveTo>
                <a:lnTo>
                  <a:pt x="38138" y="14833"/>
                </a:lnTo>
                <a:lnTo>
                  <a:pt x="40868" y="14947"/>
                </a:lnTo>
                <a:close/>
              </a:path>
              <a:path w="43814" h="64769">
                <a:moveTo>
                  <a:pt x="32321" y="0"/>
                </a:moveTo>
                <a:lnTo>
                  <a:pt x="25755" y="6248"/>
                </a:lnTo>
                <a:lnTo>
                  <a:pt x="21678" y="14693"/>
                </a:lnTo>
                <a:lnTo>
                  <a:pt x="40917" y="14693"/>
                </a:lnTo>
                <a:lnTo>
                  <a:pt x="43713" y="126"/>
                </a:lnTo>
                <a:lnTo>
                  <a:pt x="3232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47621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95" y="26288"/>
                </a:moveTo>
                <a:lnTo>
                  <a:pt x="11531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95" y="26288"/>
                </a:lnTo>
                <a:close/>
              </a:path>
              <a:path w="30480" h="90169">
                <a:moveTo>
                  <a:pt x="27012" y="0"/>
                </a:moveTo>
                <a:lnTo>
                  <a:pt x="17729" y="0"/>
                </a:lnTo>
                <a:lnTo>
                  <a:pt x="13754" y="3771"/>
                </a:lnTo>
                <a:lnTo>
                  <a:pt x="13754" y="13919"/>
                </a:lnTo>
                <a:lnTo>
                  <a:pt x="16725" y="17170"/>
                </a:lnTo>
                <a:lnTo>
                  <a:pt x="26009" y="17170"/>
                </a:lnTo>
                <a:lnTo>
                  <a:pt x="29972" y="13665"/>
                </a:lnTo>
                <a:lnTo>
                  <a:pt x="30075" y="9105"/>
                </a:lnTo>
                <a:lnTo>
                  <a:pt x="30099" y="3251"/>
                </a:lnTo>
                <a:lnTo>
                  <a:pt x="27012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03234" y="962990"/>
            <a:ext cx="59690" cy="64769"/>
          </a:xfrm>
          <a:custGeom>
            <a:avLst/>
            <a:gdLst/>
            <a:ahLst/>
            <a:cxnLst/>
            <a:rect l="l" t="t" r="r" b="b"/>
            <a:pathLst>
              <a:path w="59689" h="64769">
                <a:moveTo>
                  <a:pt x="23787" y="1435"/>
                </a:moveTo>
                <a:lnTo>
                  <a:pt x="10909" y="1435"/>
                </a:lnTo>
                <a:lnTo>
                  <a:pt x="10160" y="6896"/>
                </a:lnTo>
                <a:lnTo>
                  <a:pt x="9296" y="13538"/>
                </a:lnTo>
                <a:lnTo>
                  <a:pt x="7810" y="21069"/>
                </a:lnTo>
                <a:lnTo>
                  <a:pt x="0" y="64782"/>
                </a:lnTo>
                <a:lnTo>
                  <a:pt x="14363" y="64782"/>
                </a:lnTo>
                <a:lnTo>
                  <a:pt x="19583" y="35509"/>
                </a:lnTo>
                <a:lnTo>
                  <a:pt x="22497" y="25633"/>
                </a:lnTo>
                <a:lnTo>
                  <a:pt x="26874" y="18370"/>
                </a:lnTo>
                <a:lnTo>
                  <a:pt x="31997" y="13888"/>
                </a:lnTo>
                <a:lnTo>
                  <a:pt x="35823" y="12750"/>
                </a:lnTo>
                <a:lnTo>
                  <a:pt x="22415" y="12750"/>
                </a:lnTo>
                <a:lnTo>
                  <a:pt x="23787" y="1435"/>
                </a:lnTo>
                <a:close/>
              </a:path>
              <a:path w="59689" h="64769">
                <a:moveTo>
                  <a:pt x="59690" y="12357"/>
                </a:moveTo>
                <a:lnTo>
                  <a:pt x="42862" y="12357"/>
                </a:lnTo>
                <a:lnTo>
                  <a:pt x="44716" y="16116"/>
                </a:lnTo>
                <a:lnTo>
                  <a:pt x="44611" y="24714"/>
                </a:lnTo>
                <a:lnTo>
                  <a:pt x="44348" y="26657"/>
                </a:lnTo>
                <a:lnTo>
                  <a:pt x="43980" y="29006"/>
                </a:lnTo>
                <a:lnTo>
                  <a:pt x="37528" y="64782"/>
                </a:lnTo>
                <a:lnTo>
                  <a:pt x="52031" y="64782"/>
                </a:lnTo>
                <a:lnTo>
                  <a:pt x="58572" y="27838"/>
                </a:lnTo>
                <a:lnTo>
                  <a:pt x="59207" y="24714"/>
                </a:lnTo>
                <a:lnTo>
                  <a:pt x="59605" y="21069"/>
                </a:lnTo>
                <a:lnTo>
                  <a:pt x="59690" y="12357"/>
                </a:lnTo>
                <a:close/>
              </a:path>
              <a:path w="59689" h="64769">
                <a:moveTo>
                  <a:pt x="53009" y="0"/>
                </a:moveTo>
                <a:lnTo>
                  <a:pt x="35915" y="0"/>
                </a:lnTo>
                <a:lnTo>
                  <a:pt x="28244" y="4292"/>
                </a:lnTo>
                <a:lnTo>
                  <a:pt x="22669" y="12750"/>
                </a:lnTo>
                <a:lnTo>
                  <a:pt x="35823" y="12750"/>
                </a:lnTo>
                <a:lnTo>
                  <a:pt x="37147" y="12357"/>
                </a:lnTo>
                <a:lnTo>
                  <a:pt x="59690" y="12357"/>
                </a:lnTo>
                <a:lnTo>
                  <a:pt x="59690" y="5460"/>
                </a:lnTo>
                <a:lnTo>
                  <a:pt x="530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95004" y="962990"/>
            <a:ext cx="62865" cy="92075"/>
          </a:xfrm>
          <a:custGeom>
            <a:avLst/>
            <a:gdLst/>
            <a:ahLst/>
            <a:cxnLst/>
            <a:rect l="l" t="t" r="r" b="b"/>
            <a:pathLst>
              <a:path w="62864" h="92075">
                <a:moveTo>
                  <a:pt x="3594" y="76098"/>
                </a:moveTo>
                <a:lnTo>
                  <a:pt x="0" y="87680"/>
                </a:lnTo>
                <a:lnTo>
                  <a:pt x="3962" y="90284"/>
                </a:lnTo>
                <a:lnTo>
                  <a:pt x="11137" y="91973"/>
                </a:lnTo>
                <a:lnTo>
                  <a:pt x="26504" y="91973"/>
                </a:lnTo>
                <a:lnTo>
                  <a:pt x="34924" y="90411"/>
                </a:lnTo>
                <a:lnTo>
                  <a:pt x="41236" y="84950"/>
                </a:lnTo>
                <a:lnTo>
                  <a:pt x="45624" y="79870"/>
                </a:lnTo>
                <a:lnTo>
                  <a:pt x="13741" y="79870"/>
                </a:lnTo>
                <a:lnTo>
                  <a:pt x="7061" y="78308"/>
                </a:lnTo>
                <a:lnTo>
                  <a:pt x="3594" y="76098"/>
                </a:lnTo>
                <a:close/>
              </a:path>
              <a:path w="62864" h="92075">
                <a:moveTo>
                  <a:pt x="54209" y="53339"/>
                </a:moveTo>
                <a:lnTo>
                  <a:pt x="40500" y="53339"/>
                </a:lnTo>
                <a:lnTo>
                  <a:pt x="39014" y="60490"/>
                </a:lnTo>
                <a:lnTo>
                  <a:pt x="36026" y="69722"/>
                </a:lnTo>
                <a:lnTo>
                  <a:pt x="31645" y="75695"/>
                </a:lnTo>
                <a:lnTo>
                  <a:pt x="26059" y="78910"/>
                </a:lnTo>
                <a:lnTo>
                  <a:pt x="19456" y="79870"/>
                </a:lnTo>
                <a:lnTo>
                  <a:pt x="45624" y="79870"/>
                </a:lnTo>
                <a:lnTo>
                  <a:pt x="49147" y="73218"/>
                </a:lnTo>
                <a:lnTo>
                  <a:pt x="51704" y="65494"/>
                </a:lnTo>
                <a:lnTo>
                  <a:pt x="53619" y="56705"/>
                </a:lnTo>
                <a:lnTo>
                  <a:pt x="54209" y="53339"/>
                </a:lnTo>
                <a:close/>
              </a:path>
              <a:path w="62864" h="92075">
                <a:moveTo>
                  <a:pt x="49669" y="0"/>
                </a:moveTo>
                <a:lnTo>
                  <a:pt x="41846" y="0"/>
                </a:lnTo>
                <a:lnTo>
                  <a:pt x="25133" y="3603"/>
                </a:lnTo>
                <a:lnTo>
                  <a:pt x="12742" y="13122"/>
                </a:lnTo>
                <a:lnTo>
                  <a:pt x="5065" y="26617"/>
                </a:lnTo>
                <a:lnTo>
                  <a:pt x="2489" y="42151"/>
                </a:lnTo>
                <a:lnTo>
                  <a:pt x="3738" y="50692"/>
                </a:lnTo>
                <a:lnTo>
                  <a:pt x="7389" y="57819"/>
                </a:lnTo>
                <a:lnTo>
                  <a:pt x="13295" y="62703"/>
                </a:lnTo>
                <a:lnTo>
                  <a:pt x="21310" y="64515"/>
                </a:lnTo>
                <a:lnTo>
                  <a:pt x="28981" y="64515"/>
                </a:lnTo>
                <a:lnTo>
                  <a:pt x="35305" y="60883"/>
                </a:lnTo>
                <a:lnTo>
                  <a:pt x="40246" y="53339"/>
                </a:lnTo>
                <a:lnTo>
                  <a:pt x="54209" y="53339"/>
                </a:lnTo>
                <a:lnTo>
                  <a:pt x="54323" y="52692"/>
                </a:lnTo>
                <a:lnTo>
                  <a:pt x="20065" y="52692"/>
                </a:lnTo>
                <a:lnTo>
                  <a:pt x="17589" y="46443"/>
                </a:lnTo>
                <a:lnTo>
                  <a:pt x="17589" y="39801"/>
                </a:lnTo>
                <a:lnTo>
                  <a:pt x="19179" y="29665"/>
                </a:lnTo>
                <a:lnTo>
                  <a:pt x="23625" y="20688"/>
                </a:lnTo>
                <a:lnTo>
                  <a:pt x="30437" y="14273"/>
                </a:lnTo>
                <a:lnTo>
                  <a:pt x="39128" y="11823"/>
                </a:lnTo>
                <a:lnTo>
                  <a:pt x="61490" y="11823"/>
                </a:lnTo>
                <a:lnTo>
                  <a:pt x="62788" y="4419"/>
                </a:lnTo>
                <a:lnTo>
                  <a:pt x="57213" y="1816"/>
                </a:lnTo>
                <a:lnTo>
                  <a:pt x="49669" y="0"/>
                </a:lnTo>
                <a:close/>
              </a:path>
              <a:path w="62864" h="92075">
                <a:moveTo>
                  <a:pt x="61490" y="11823"/>
                </a:moveTo>
                <a:lnTo>
                  <a:pt x="42481" y="11823"/>
                </a:lnTo>
                <a:lnTo>
                  <a:pt x="45580" y="12611"/>
                </a:lnTo>
                <a:lnTo>
                  <a:pt x="47180" y="13385"/>
                </a:lnTo>
                <a:lnTo>
                  <a:pt x="32558" y="51108"/>
                </a:lnTo>
                <a:lnTo>
                  <a:pt x="27254" y="52692"/>
                </a:lnTo>
                <a:lnTo>
                  <a:pt x="54323" y="52692"/>
                </a:lnTo>
                <a:lnTo>
                  <a:pt x="61490" y="11823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36216" y="940079"/>
            <a:ext cx="49530" cy="88265"/>
          </a:xfrm>
          <a:custGeom>
            <a:avLst/>
            <a:gdLst/>
            <a:ahLst/>
            <a:cxnLst/>
            <a:rect l="l" t="t" r="r" b="b"/>
            <a:pathLst>
              <a:path w="49530" h="88265">
                <a:moveTo>
                  <a:pt x="30213" y="0"/>
                </a:moveTo>
                <a:lnTo>
                  <a:pt x="15849" y="0"/>
                </a:lnTo>
                <a:lnTo>
                  <a:pt x="0" y="87680"/>
                </a:lnTo>
                <a:lnTo>
                  <a:pt x="47180" y="87680"/>
                </a:lnTo>
                <a:lnTo>
                  <a:pt x="49542" y="74422"/>
                </a:lnTo>
                <a:lnTo>
                  <a:pt x="16840" y="74422"/>
                </a:lnTo>
                <a:lnTo>
                  <a:pt x="30213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18207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82" y="26288"/>
                </a:moveTo>
                <a:lnTo>
                  <a:pt x="11506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82" y="26288"/>
                </a:lnTo>
                <a:close/>
              </a:path>
              <a:path w="30480" h="90169">
                <a:moveTo>
                  <a:pt x="26987" y="0"/>
                </a:moveTo>
                <a:lnTo>
                  <a:pt x="17703" y="0"/>
                </a:lnTo>
                <a:lnTo>
                  <a:pt x="13741" y="3771"/>
                </a:lnTo>
                <a:lnTo>
                  <a:pt x="13741" y="13919"/>
                </a:lnTo>
                <a:lnTo>
                  <a:pt x="16713" y="17170"/>
                </a:lnTo>
                <a:lnTo>
                  <a:pt x="26009" y="17170"/>
                </a:lnTo>
                <a:lnTo>
                  <a:pt x="29959" y="13665"/>
                </a:lnTo>
                <a:lnTo>
                  <a:pt x="30073" y="9105"/>
                </a:lnTo>
                <a:lnTo>
                  <a:pt x="30099" y="3251"/>
                </a:lnTo>
                <a:lnTo>
                  <a:pt x="26987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77287" y="964412"/>
            <a:ext cx="58419" cy="63500"/>
          </a:xfrm>
          <a:custGeom>
            <a:avLst/>
            <a:gdLst/>
            <a:ahLst/>
            <a:cxnLst/>
            <a:rect l="l" t="t" r="r" b="b"/>
            <a:pathLst>
              <a:path w="58419" h="63500">
                <a:moveTo>
                  <a:pt x="14858" y="0"/>
                </a:moveTo>
                <a:lnTo>
                  <a:pt x="0" y="0"/>
                </a:lnTo>
                <a:lnTo>
                  <a:pt x="10274" y="63347"/>
                </a:lnTo>
                <a:lnTo>
                  <a:pt x="24764" y="63347"/>
                </a:lnTo>
                <a:lnTo>
                  <a:pt x="32900" y="47993"/>
                </a:lnTo>
                <a:lnTo>
                  <a:pt x="20434" y="47993"/>
                </a:lnTo>
                <a:lnTo>
                  <a:pt x="20053" y="43840"/>
                </a:lnTo>
                <a:lnTo>
                  <a:pt x="19443" y="39027"/>
                </a:lnTo>
                <a:lnTo>
                  <a:pt x="18707" y="31483"/>
                </a:lnTo>
                <a:lnTo>
                  <a:pt x="14858" y="0"/>
                </a:lnTo>
                <a:close/>
              </a:path>
              <a:path w="58419" h="63500">
                <a:moveTo>
                  <a:pt x="58331" y="0"/>
                </a:moveTo>
                <a:lnTo>
                  <a:pt x="42354" y="0"/>
                </a:lnTo>
                <a:lnTo>
                  <a:pt x="27368" y="31876"/>
                </a:lnTo>
                <a:lnTo>
                  <a:pt x="24015" y="39408"/>
                </a:lnTo>
                <a:lnTo>
                  <a:pt x="22288" y="43967"/>
                </a:lnTo>
                <a:lnTo>
                  <a:pt x="20802" y="47993"/>
                </a:lnTo>
                <a:lnTo>
                  <a:pt x="32900" y="47993"/>
                </a:lnTo>
                <a:lnTo>
                  <a:pt x="5833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58897" y="962990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5" y="58885"/>
                </a:lnTo>
                <a:lnTo>
                  <a:pt x="13844" y="64289"/>
                </a:lnTo>
                <a:lnTo>
                  <a:pt x="24765" y="66217"/>
                </a:lnTo>
                <a:lnTo>
                  <a:pt x="32080" y="66217"/>
                </a:lnTo>
                <a:lnTo>
                  <a:pt x="40132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15" y="54241"/>
                </a:lnTo>
                <a:lnTo>
                  <a:pt x="18084" y="52031"/>
                </a:lnTo>
                <a:lnTo>
                  <a:pt x="14363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4" y="50088"/>
                </a:moveTo>
                <a:lnTo>
                  <a:pt x="40373" y="52425"/>
                </a:lnTo>
                <a:lnTo>
                  <a:pt x="34925" y="54241"/>
                </a:lnTo>
                <a:lnTo>
                  <a:pt x="45219" y="54241"/>
                </a:lnTo>
                <a:lnTo>
                  <a:pt x="44704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39530" y="962990"/>
            <a:ext cx="46355" cy="66675"/>
          </a:xfrm>
          <a:custGeom>
            <a:avLst/>
            <a:gdLst/>
            <a:ahLst/>
            <a:cxnLst/>
            <a:rect l="l" t="t" r="r" b="b"/>
            <a:pathLst>
              <a:path w="46355" h="66675">
                <a:moveTo>
                  <a:pt x="3708" y="50736"/>
                </a:moveTo>
                <a:lnTo>
                  <a:pt x="0" y="61531"/>
                </a:lnTo>
                <a:lnTo>
                  <a:pt x="3225" y="63995"/>
                </a:lnTo>
                <a:lnTo>
                  <a:pt x="9766" y="66078"/>
                </a:lnTo>
                <a:lnTo>
                  <a:pt x="16840" y="66217"/>
                </a:lnTo>
                <a:lnTo>
                  <a:pt x="26957" y="64851"/>
                </a:lnTo>
                <a:lnTo>
                  <a:pt x="35088" y="60667"/>
                </a:lnTo>
                <a:lnTo>
                  <a:pt x="39651" y="54902"/>
                </a:lnTo>
                <a:lnTo>
                  <a:pt x="12750" y="54902"/>
                </a:lnTo>
                <a:lnTo>
                  <a:pt x="6794" y="52552"/>
                </a:lnTo>
                <a:lnTo>
                  <a:pt x="3708" y="50736"/>
                </a:lnTo>
                <a:close/>
              </a:path>
              <a:path w="46355" h="66675">
                <a:moveTo>
                  <a:pt x="38379" y="0"/>
                </a:moveTo>
                <a:lnTo>
                  <a:pt x="32067" y="0"/>
                </a:lnTo>
                <a:lnTo>
                  <a:pt x="22246" y="1532"/>
                </a:lnTo>
                <a:lnTo>
                  <a:pt x="14531" y="5819"/>
                </a:lnTo>
                <a:lnTo>
                  <a:pt x="9489" y="12397"/>
                </a:lnTo>
                <a:lnTo>
                  <a:pt x="7683" y="20802"/>
                </a:lnTo>
                <a:lnTo>
                  <a:pt x="7683" y="28092"/>
                </a:lnTo>
                <a:lnTo>
                  <a:pt x="12623" y="33426"/>
                </a:lnTo>
                <a:lnTo>
                  <a:pt x="19558" y="37338"/>
                </a:lnTo>
                <a:lnTo>
                  <a:pt x="25501" y="40589"/>
                </a:lnTo>
                <a:lnTo>
                  <a:pt x="27495" y="43180"/>
                </a:lnTo>
                <a:lnTo>
                  <a:pt x="27495" y="51384"/>
                </a:lnTo>
                <a:lnTo>
                  <a:pt x="24015" y="54902"/>
                </a:lnTo>
                <a:lnTo>
                  <a:pt x="39651" y="54902"/>
                </a:lnTo>
                <a:lnTo>
                  <a:pt x="40502" y="53826"/>
                </a:lnTo>
                <a:lnTo>
                  <a:pt x="42468" y="44488"/>
                </a:lnTo>
                <a:lnTo>
                  <a:pt x="42468" y="36423"/>
                </a:lnTo>
                <a:lnTo>
                  <a:pt x="36652" y="31216"/>
                </a:lnTo>
                <a:lnTo>
                  <a:pt x="29959" y="27444"/>
                </a:lnTo>
                <a:lnTo>
                  <a:pt x="24765" y="24714"/>
                </a:lnTo>
                <a:lnTo>
                  <a:pt x="22161" y="22237"/>
                </a:lnTo>
                <a:lnTo>
                  <a:pt x="22161" y="14312"/>
                </a:lnTo>
                <a:lnTo>
                  <a:pt x="25869" y="11315"/>
                </a:lnTo>
                <a:lnTo>
                  <a:pt x="43523" y="11315"/>
                </a:lnTo>
                <a:lnTo>
                  <a:pt x="46177" y="3251"/>
                </a:lnTo>
                <a:lnTo>
                  <a:pt x="43586" y="1562"/>
                </a:lnTo>
                <a:lnTo>
                  <a:pt x="38379" y="0"/>
                </a:lnTo>
                <a:close/>
              </a:path>
              <a:path w="46355" h="66675">
                <a:moveTo>
                  <a:pt x="43523" y="11315"/>
                </a:moveTo>
                <a:lnTo>
                  <a:pt x="36271" y="11315"/>
                </a:lnTo>
                <a:lnTo>
                  <a:pt x="40233" y="12877"/>
                </a:lnTo>
                <a:lnTo>
                  <a:pt x="42583" y="14173"/>
                </a:lnTo>
                <a:lnTo>
                  <a:pt x="43523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8569388"/>
            <a:ext cx="16256000" cy="60960"/>
          </a:xfrm>
          <a:custGeom>
            <a:avLst/>
            <a:gdLst/>
            <a:ahLst/>
            <a:cxnLst/>
            <a:rect l="l" t="t" r="r" b="b"/>
            <a:pathLst>
              <a:path w="16256000" h="60959">
                <a:moveTo>
                  <a:pt x="0" y="60960"/>
                </a:moveTo>
                <a:lnTo>
                  <a:pt x="16256000" y="60960"/>
                </a:lnTo>
                <a:lnTo>
                  <a:pt x="16256000" y="0"/>
                </a:lnTo>
                <a:lnTo>
                  <a:pt x="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>
            <a:spLocks noGrp="1"/>
          </p:cNvSpPr>
          <p:nvPr>
            <p:ph type="ftr" sz="quarter" idx="4294967295"/>
          </p:nvPr>
        </p:nvSpPr>
        <p:spPr>
          <a:xfrm>
            <a:off x="10745896" y="8626666"/>
            <a:ext cx="5486400" cy="4868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95"/>
              </a:lnSpc>
            </a:pPr>
            <a:r>
              <a:rPr spc="10" dirty="0">
                <a:hlinkClick r:id="rId3"/>
              </a:rPr>
              <a:t>www.technobraingroup.com</a:t>
            </a:r>
          </a:p>
        </p:txBody>
      </p:sp>
      <p:pic>
        <p:nvPicPr>
          <p:cNvPr id="2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649" y="7203289"/>
            <a:ext cx="1250877" cy="92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53" y="7105585"/>
            <a:ext cx="1156943" cy="95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789" y="7005590"/>
            <a:ext cx="1302240" cy="11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422" y="7246636"/>
            <a:ext cx="1182272" cy="89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32"/>
          <p:cNvGrpSpPr>
            <a:grpSpLocks/>
          </p:cNvGrpSpPr>
          <p:nvPr/>
        </p:nvGrpSpPr>
        <p:grpSpPr bwMode="auto">
          <a:xfrm>
            <a:off x="3794906" y="3744479"/>
            <a:ext cx="2000401" cy="1176550"/>
            <a:chOff x="3982530" y="2978417"/>
            <a:chExt cx="1117886" cy="99057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2530" y="2978417"/>
              <a:ext cx="1117886" cy="990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/>
            <p:cNvSpPr txBox="1">
              <a:spLocks noChangeArrowheads="1"/>
            </p:cNvSpPr>
            <p:nvPr/>
          </p:nvSpPr>
          <p:spPr bwMode="auto">
            <a:xfrm>
              <a:off x="4011208" y="3229933"/>
              <a:ext cx="1060530" cy="49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RMS</a:t>
              </a:r>
            </a:p>
          </p:txBody>
        </p:sp>
      </p:grpSp>
      <p:pic>
        <p:nvPicPr>
          <p:cNvPr id="3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069" y="7039821"/>
            <a:ext cx="1017182" cy="101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Up-Down Arrow 33"/>
          <p:cNvSpPr/>
          <p:nvPr/>
        </p:nvSpPr>
        <p:spPr>
          <a:xfrm>
            <a:off x="4604920" y="5022213"/>
            <a:ext cx="491575" cy="91110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5" name="Up-Down Arrow 34"/>
          <p:cNvSpPr/>
          <p:nvPr/>
        </p:nvSpPr>
        <p:spPr>
          <a:xfrm>
            <a:off x="4604920" y="2764076"/>
            <a:ext cx="485892" cy="90906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cxnSp>
        <p:nvCxnSpPr>
          <p:cNvPr id="38" name="Straight Arrow Connector 37"/>
          <p:cNvCxnSpPr>
            <a:endCxn id="32" idx="0"/>
          </p:cNvCxnSpPr>
          <p:nvPr/>
        </p:nvCxnSpPr>
        <p:spPr>
          <a:xfrm flipH="1">
            <a:off x="11224660" y="6760732"/>
            <a:ext cx="116534" cy="279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2138304" y="4835172"/>
            <a:ext cx="1536614" cy="4818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161" y="4685341"/>
            <a:ext cx="1034300" cy="103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62"/>
          <p:cNvSpPr txBox="1">
            <a:spLocks noChangeArrowheads="1"/>
          </p:cNvSpPr>
          <p:nvPr/>
        </p:nvSpPr>
        <p:spPr bwMode="auto">
          <a:xfrm>
            <a:off x="720713" y="1513108"/>
            <a:ext cx="31725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Citizen  Self Service Portal</a:t>
            </a:r>
          </a:p>
        </p:txBody>
      </p:sp>
      <p:sp>
        <p:nvSpPr>
          <p:cNvPr id="42" name="TextBox 63"/>
          <p:cNvSpPr txBox="1">
            <a:spLocks noChangeArrowheads="1"/>
          </p:cNvSpPr>
          <p:nvPr/>
        </p:nvSpPr>
        <p:spPr bwMode="auto">
          <a:xfrm>
            <a:off x="7474665" y="1501531"/>
            <a:ext cx="31219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Remote City/State Offices</a:t>
            </a:r>
          </a:p>
        </p:txBody>
      </p:sp>
      <p:pic>
        <p:nvPicPr>
          <p:cNvPr id="43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347" y="2731046"/>
            <a:ext cx="1041406" cy="104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67"/>
          <p:cNvSpPr txBox="1">
            <a:spLocks noChangeArrowheads="1"/>
          </p:cNvSpPr>
          <p:nvPr/>
        </p:nvSpPr>
        <p:spPr bwMode="auto">
          <a:xfrm>
            <a:off x="4066168" y="6152177"/>
            <a:ext cx="34751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MULTIPLE COLLECTION CHANNELS</a:t>
            </a:r>
          </a:p>
        </p:txBody>
      </p:sp>
      <p:cxnSp>
        <p:nvCxnSpPr>
          <p:cNvPr id="45" name="Straight Arrow Connector 44"/>
          <p:cNvCxnSpPr>
            <a:cxnSpLocks/>
          </p:cNvCxnSpPr>
          <p:nvPr/>
        </p:nvCxnSpPr>
        <p:spPr>
          <a:xfrm>
            <a:off x="2328279" y="2802915"/>
            <a:ext cx="1470883" cy="9695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2"/>
          <p:cNvSpPr txBox="1">
            <a:spLocks/>
          </p:cNvSpPr>
          <p:nvPr/>
        </p:nvSpPr>
        <p:spPr>
          <a:xfrm>
            <a:off x="4374372" y="204986"/>
            <a:ext cx="6062663" cy="54181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4400" b="1" kern="0" dirty="0">
              <a:solidFill>
                <a:schemeClr val="accent6"/>
              </a:solidFill>
              <a:latin typeface="+mn-lt"/>
              <a:ea typeface="Malgun Gothic" panose="020B0503020000020004" pitchFamily="34" charset="-127"/>
            </a:endParaRPr>
          </a:p>
        </p:txBody>
      </p:sp>
      <p:pic>
        <p:nvPicPr>
          <p:cNvPr id="4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660" y="7134744"/>
            <a:ext cx="1587603" cy="103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541297" y="7123798"/>
            <a:ext cx="874651" cy="95141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" name="Straight Arrow Connector 52"/>
          <p:cNvCxnSpPr/>
          <p:nvPr/>
        </p:nvCxnSpPr>
        <p:spPr>
          <a:xfrm flipV="1">
            <a:off x="6301752" y="3245740"/>
            <a:ext cx="1140892" cy="6306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6738116" y="4761321"/>
            <a:ext cx="1106782" cy="3055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3392" y="4058695"/>
            <a:ext cx="972582" cy="52719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9421" y="2415900"/>
            <a:ext cx="902756" cy="65800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V="1">
            <a:off x="960009" y="3229872"/>
            <a:ext cx="892293" cy="59748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0972" y="4809201"/>
            <a:ext cx="907113" cy="777470"/>
          </a:xfrm>
          <a:prstGeom prst="rect">
            <a:avLst/>
          </a:prstGeom>
        </p:spPr>
      </p:pic>
      <p:sp>
        <p:nvSpPr>
          <p:cNvPr id="62" name="TextBox 79"/>
          <p:cNvSpPr txBox="1">
            <a:spLocks noChangeArrowheads="1"/>
          </p:cNvSpPr>
          <p:nvPr/>
        </p:nvSpPr>
        <p:spPr bwMode="auto">
          <a:xfrm>
            <a:off x="11780641" y="1053795"/>
            <a:ext cx="4268951" cy="747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200" dirty="0">
                <a:solidFill>
                  <a:schemeClr val="accent1">
                    <a:lumMod val="75000"/>
                  </a:schemeClr>
                </a:solidFill>
              </a:rPr>
              <a:t>Support multiple currencies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200" dirty="0">
                <a:solidFill>
                  <a:schemeClr val="accent1">
                    <a:lumMod val="75000"/>
                  </a:schemeClr>
                </a:solidFill>
              </a:rPr>
              <a:t>Ability to plug in multiple collection channels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200" dirty="0">
                <a:solidFill>
                  <a:schemeClr val="accent1">
                    <a:lumMod val="75000"/>
                  </a:schemeClr>
                </a:solidFill>
              </a:rPr>
              <a:t>Ability to cater for futuristic collections channels not available today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200" dirty="0">
                <a:solidFill>
                  <a:schemeClr val="accent1">
                    <a:lumMod val="75000"/>
                  </a:schemeClr>
                </a:solidFill>
              </a:rPr>
              <a:t>Ability to integrate collections from the region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200" dirty="0">
                <a:solidFill>
                  <a:schemeClr val="accent1">
                    <a:lumMod val="75000"/>
                  </a:schemeClr>
                </a:solidFill>
              </a:rPr>
              <a:t>Ability to provide real time reports for agency collections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200" dirty="0">
                <a:solidFill>
                  <a:schemeClr val="accent1">
                    <a:lumMod val="75000"/>
                  </a:schemeClr>
                </a:solidFill>
              </a:rPr>
              <a:t>Seamless Alerts on payments Made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en-GB" sz="2200" dirty="0">
                <a:solidFill>
                  <a:schemeClr val="accent1">
                    <a:lumMod val="75000"/>
                  </a:schemeClr>
                </a:solidFill>
              </a:rPr>
              <a:t>Who made payments? (Payer’s name, ID number, Reference number, etc.)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en-GB" sz="2200" dirty="0">
                <a:solidFill>
                  <a:schemeClr val="accent1">
                    <a:lumMod val="75000"/>
                  </a:schemeClr>
                </a:solidFill>
              </a:rPr>
              <a:t>What the payments were for? (Type of Tax.)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en-GB" sz="2200" dirty="0">
                <a:solidFill>
                  <a:schemeClr val="accent1">
                    <a:lumMod val="75000"/>
                  </a:schemeClr>
                </a:solidFill>
              </a:rPr>
              <a:t>How much was paid?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en-GB" sz="2200" dirty="0">
                <a:solidFill>
                  <a:schemeClr val="accent1">
                    <a:lumMod val="75000"/>
                  </a:schemeClr>
                </a:solidFill>
              </a:rPr>
              <a:t>When the payments were made?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en-GB" sz="2200" dirty="0">
                <a:solidFill>
                  <a:schemeClr val="accent1">
                    <a:lumMod val="75000"/>
                  </a:schemeClr>
                </a:solidFill>
              </a:rPr>
              <a:t>Where the payments were made?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altLang="en-US" sz="1800" dirty="0">
              <a:latin typeface="+mn-lt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93265" y="1388540"/>
            <a:ext cx="1766095" cy="1324571"/>
          </a:xfrm>
          <a:prstGeom prst="rect">
            <a:avLst/>
          </a:prstGeom>
        </p:spPr>
      </p:pic>
      <p:sp>
        <p:nvSpPr>
          <p:cNvPr id="57" name="Arrow: Down 56">
            <a:extLst>
              <a:ext uri="{FF2B5EF4-FFF2-40B4-BE49-F238E27FC236}">
                <a16:creationId xmlns:a16="http://schemas.microsoft.com/office/drawing/2014/main" id="{21DD0506-3C90-49B7-BA95-677A985D4806}"/>
              </a:ext>
            </a:extLst>
          </p:cNvPr>
          <p:cNvSpPr/>
          <p:nvPr/>
        </p:nvSpPr>
        <p:spPr>
          <a:xfrm>
            <a:off x="1154231" y="6600951"/>
            <a:ext cx="286568" cy="35454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FDBDD35-C9B6-430E-A023-5C2ADA2F7D8B}"/>
              </a:ext>
            </a:extLst>
          </p:cNvPr>
          <p:cNvCxnSpPr/>
          <p:nvPr/>
        </p:nvCxnSpPr>
        <p:spPr>
          <a:xfrm>
            <a:off x="488709" y="5933317"/>
            <a:ext cx="11398491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Arrow: Down 64">
            <a:extLst>
              <a:ext uri="{FF2B5EF4-FFF2-40B4-BE49-F238E27FC236}">
                <a16:creationId xmlns:a16="http://schemas.microsoft.com/office/drawing/2014/main" id="{6D3B0F72-EC15-427E-A61B-F97301E1E16B}"/>
              </a:ext>
            </a:extLst>
          </p:cNvPr>
          <p:cNvSpPr/>
          <p:nvPr/>
        </p:nvSpPr>
        <p:spPr>
          <a:xfrm>
            <a:off x="2538377" y="6651504"/>
            <a:ext cx="286568" cy="3545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Arrow: Down 65">
            <a:extLst>
              <a:ext uri="{FF2B5EF4-FFF2-40B4-BE49-F238E27FC236}">
                <a16:creationId xmlns:a16="http://schemas.microsoft.com/office/drawing/2014/main" id="{44C3BD03-E068-4577-A053-E536345CB71D}"/>
              </a:ext>
            </a:extLst>
          </p:cNvPr>
          <p:cNvSpPr/>
          <p:nvPr/>
        </p:nvSpPr>
        <p:spPr>
          <a:xfrm>
            <a:off x="4215137" y="6638497"/>
            <a:ext cx="286568" cy="354549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row: Down 66">
            <a:extLst>
              <a:ext uri="{FF2B5EF4-FFF2-40B4-BE49-F238E27FC236}">
                <a16:creationId xmlns:a16="http://schemas.microsoft.com/office/drawing/2014/main" id="{93F2F548-FF2C-40C0-9463-A98AB6FF776A}"/>
              </a:ext>
            </a:extLst>
          </p:cNvPr>
          <p:cNvSpPr/>
          <p:nvPr/>
        </p:nvSpPr>
        <p:spPr>
          <a:xfrm>
            <a:off x="5934948" y="6626945"/>
            <a:ext cx="286568" cy="35454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Down 68">
            <a:extLst>
              <a:ext uri="{FF2B5EF4-FFF2-40B4-BE49-F238E27FC236}">
                <a16:creationId xmlns:a16="http://schemas.microsoft.com/office/drawing/2014/main" id="{5D6DCF4B-EE0F-4E2D-B09B-29E3C874A8C3}"/>
              </a:ext>
            </a:extLst>
          </p:cNvPr>
          <p:cNvSpPr/>
          <p:nvPr/>
        </p:nvSpPr>
        <p:spPr>
          <a:xfrm>
            <a:off x="7701614" y="6588427"/>
            <a:ext cx="286568" cy="354549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Arrow: Down 69">
            <a:extLst>
              <a:ext uri="{FF2B5EF4-FFF2-40B4-BE49-F238E27FC236}">
                <a16:creationId xmlns:a16="http://schemas.microsoft.com/office/drawing/2014/main" id="{075B28DF-20F5-4876-8EF5-11AAFFE637FA}"/>
              </a:ext>
            </a:extLst>
          </p:cNvPr>
          <p:cNvSpPr/>
          <p:nvPr/>
        </p:nvSpPr>
        <p:spPr>
          <a:xfrm>
            <a:off x="9547900" y="6576185"/>
            <a:ext cx="286568" cy="354549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Arrow: Down 70">
            <a:extLst>
              <a:ext uri="{FF2B5EF4-FFF2-40B4-BE49-F238E27FC236}">
                <a16:creationId xmlns:a16="http://schemas.microsoft.com/office/drawing/2014/main" id="{3B550F30-FB89-4D63-9B54-CA61527BAD50}"/>
              </a:ext>
            </a:extLst>
          </p:cNvPr>
          <p:cNvSpPr/>
          <p:nvPr/>
        </p:nvSpPr>
        <p:spPr>
          <a:xfrm>
            <a:off x="11172098" y="6600951"/>
            <a:ext cx="286568" cy="354549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bject 45">
            <a:extLst>
              <a:ext uri="{FF2B5EF4-FFF2-40B4-BE49-F238E27FC236}">
                <a16:creationId xmlns:a16="http://schemas.microsoft.com/office/drawing/2014/main" id="{F463B2A3-06EC-42F5-85F8-9EBD63315648}"/>
              </a:ext>
            </a:extLst>
          </p:cNvPr>
          <p:cNvSpPr txBox="1"/>
          <p:nvPr/>
        </p:nvSpPr>
        <p:spPr>
          <a:xfrm>
            <a:off x="4185786" y="568032"/>
            <a:ext cx="8873067" cy="6155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altLang="en-US" sz="4000" b="1" kern="0" dirty="0">
                <a:solidFill>
                  <a:srgbClr val="F79646"/>
                </a:solidFill>
                <a:latin typeface="Arial Black" panose="020B0A04020102020204" pitchFamily="34" charset="0"/>
                <a:ea typeface="Malgun Gothic" panose="020B0503020000020004" pitchFamily="34" charset="-127"/>
              </a:rPr>
              <a:t>Access and Collection</a:t>
            </a:r>
            <a:endParaRPr lang="en-US" altLang="en-US" sz="4000" b="1" kern="0" dirty="0">
              <a:solidFill>
                <a:srgbClr val="F79646"/>
              </a:solidFill>
              <a:latin typeface="Arial Black" panose="020B0A0402010202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2665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91883" y="446468"/>
            <a:ext cx="1283944" cy="417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82034" y="649681"/>
            <a:ext cx="146050" cy="211454"/>
          </a:xfrm>
          <a:custGeom>
            <a:avLst/>
            <a:gdLst/>
            <a:ahLst/>
            <a:cxnLst/>
            <a:rect l="l" t="t" r="r" b="b"/>
            <a:pathLst>
              <a:path w="146050" h="211455">
                <a:moveTo>
                  <a:pt x="62564" y="0"/>
                </a:moveTo>
                <a:lnTo>
                  <a:pt x="8652" y="0"/>
                </a:lnTo>
                <a:lnTo>
                  <a:pt x="5833" y="1066"/>
                </a:lnTo>
                <a:lnTo>
                  <a:pt x="3399" y="3251"/>
                </a:lnTo>
                <a:lnTo>
                  <a:pt x="1159" y="5295"/>
                </a:lnTo>
                <a:lnTo>
                  <a:pt x="0" y="8712"/>
                </a:lnTo>
                <a:lnTo>
                  <a:pt x="68" y="202526"/>
                </a:lnTo>
                <a:lnTo>
                  <a:pt x="1159" y="205739"/>
                </a:lnTo>
                <a:lnTo>
                  <a:pt x="3496" y="207873"/>
                </a:lnTo>
                <a:lnTo>
                  <a:pt x="5833" y="209956"/>
                </a:lnTo>
                <a:lnTo>
                  <a:pt x="8652" y="211035"/>
                </a:lnTo>
                <a:lnTo>
                  <a:pt x="73562" y="211035"/>
                </a:lnTo>
                <a:lnTo>
                  <a:pt x="111814" y="202526"/>
                </a:lnTo>
                <a:lnTo>
                  <a:pt x="138545" y="178244"/>
                </a:lnTo>
                <a:lnTo>
                  <a:pt x="40047" y="178244"/>
                </a:lnTo>
                <a:lnTo>
                  <a:pt x="40047" y="118236"/>
                </a:lnTo>
                <a:lnTo>
                  <a:pt x="137818" y="118236"/>
                </a:lnTo>
                <a:lnTo>
                  <a:pt x="137443" y="117576"/>
                </a:lnTo>
                <a:lnTo>
                  <a:pt x="133887" y="113283"/>
                </a:lnTo>
                <a:lnTo>
                  <a:pt x="130344" y="108965"/>
                </a:lnTo>
                <a:lnTo>
                  <a:pt x="105579" y="97066"/>
                </a:lnTo>
                <a:lnTo>
                  <a:pt x="110024" y="95288"/>
                </a:lnTo>
                <a:lnTo>
                  <a:pt x="113961" y="93027"/>
                </a:lnTo>
                <a:lnTo>
                  <a:pt x="117466" y="90195"/>
                </a:lnTo>
                <a:lnTo>
                  <a:pt x="120908" y="87363"/>
                </a:lnTo>
                <a:lnTo>
                  <a:pt x="121304" y="86918"/>
                </a:lnTo>
                <a:lnTo>
                  <a:pt x="40047" y="86918"/>
                </a:lnTo>
                <a:lnTo>
                  <a:pt x="40047" y="32105"/>
                </a:lnTo>
                <a:lnTo>
                  <a:pt x="129892" y="32105"/>
                </a:lnTo>
                <a:lnTo>
                  <a:pt x="125772" y="23101"/>
                </a:lnTo>
                <a:lnTo>
                  <a:pt x="87081" y="1827"/>
                </a:lnTo>
                <a:lnTo>
                  <a:pt x="71443" y="202"/>
                </a:lnTo>
                <a:lnTo>
                  <a:pt x="62564" y="0"/>
                </a:lnTo>
                <a:close/>
              </a:path>
              <a:path w="146050" h="211455">
                <a:moveTo>
                  <a:pt x="137818" y="118236"/>
                </a:moveTo>
                <a:lnTo>
                  <a:pt x="71720" y="118236"/>
                </a:lnTo>
                <a:lnTo>
                  <a:pt x="77791" y="118948"/>
                </a:lnTo>
                <a:lnTo>
                  <a:pt x="87100" y="121754"/>
                </a:lnTo>
                <a:lnTo>
                  <a:pt x="103077" y="144335"/>
                </a:lnTo>
                <a:lnTo>
                  <a:pt x="103077" y="153898"/>
                </a:lnTo>
                <a:lnTo>
                  <a:pt x="83912" y="176352"/>
                </a:lnTo>
                <a:lnTo>
                  <a:pt x="80039" y="177634"/>
                </a:lnTo>
                <a:lnTo>
                  <a:pt x="75226" y="178244"/>
                </a:lnTo>
                <a:lnTo>
                  <a:pt x="138545" y="178244"/>
                </a:lnTo>
                <a:lnTo>
                  <a:pt x="140554" y="174243"/>
                </a:lnTo>
                <a:lnTo>
                  <a:pt x="144504" y="162051"/>
                </a:lnTo>
                <a:lnTo>
                  <a:pt x="145482" y="155244"/>
                </a:lnTo>
                <a:lnTo>
                  <a:pt x="145375" y="139941"/>
                </a:lnTo>
                <a:lnTo>
                  <a:pt x="144428" y="134111"/>
                </a:lnTo>
                <a:lnTo>
                  <a:pt x="140288" y="122580"/>
                </a:lnTo>
                <a:lnTo>
                  <a:pt x="137818" y="118236"/>
                </a:lnTo>
                <a:close/>
              </a:path>
              <a:path w="146050" h="211455">
                <a:moveTo>
                  <a:pt x="129892" y="32105"/>
                </a:moveTo>
                <a:lnTo>
                  <a:pt x="66996" y="32105"/>
                </a:lnTo>
                <a:lnTo>
                  <a:pt x="72076" y="32740"/>
                </a:lnTo>
                <a:lnTo>
                  <a:pt x="79620" y="35115"/>
                </a:lnTo>
                <a:lnTo>
                  <a:pt x="92650" y="54622"/>
                </a:lnTo>
                <a:lnTo>
                  <a:pt x="92650" y="62674"/>
                </a:lnTo>
                <a:lnTo>
                  <a:pt x="68749" y="86918"/>
                </a:lnTo>
                <a:lnTo>
                  <a:pt x="121304" y="86918"/>
                </a:lnTo>
                <a:lnTo>
                  <a:pt x="131614" y="68084"/>
                </a:lnTo>
                <a:lnTo>
                  <a:pt x="132884" y="63588"/>
                </a:lnTo>
                <a:lnTo>
                  <a:pt x="133505" y="58864"/>
                </a:lnTo>
                <a:lnTo>
                  <a:pt x="133433" y="44081"/>
                </a:lnTo>
                <a:lnTo>
                  <a:pt x="131944" y="36588"/>
                </a:lnTo>
                <a:lnTo>
                  <a:pt x="129892" y="32105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60283" y="649681"/>
            <a:ext cx="149225" cy="212090"/>
          </a:xfrm>
          <a:custGeom>
            <a:avLst/>
            <a:gdLst/>
            <a:ahLst/>
            <a:cxnLst/>
            <a:rect l="l" t="t" r="r" b="b"/>
            <a:pathLst>
              <a:path w="149225" h="212090">
                <a:moveTo>
                  <a:pt x="8686" y="0"/>
                </a:moveTo>
                <a:lnTo>
                  <a:pt x="5803" y="1066"/>
                </a:lnTo>
                <a:lnTo>
                  <a:pt x="3467" y="3162"/>
                </a:lnTo>
                <a:lnTo>
                  <a:pt x="1155" y="5295"/>
                </a:lnTo>
                <a:lnTo>
                  <a:pt x="0" y="8737"/>
                </a:lnTo>
                <a:lnTo>
                  <a:pt x="0" y="206248"/>
                </a:lnTo>
                <a:lnTo>
                  <a:pt x="309" y="207264"/>
                </a:lnTo>
                <a:lnTo>
                  <a:pt x="1511" y="208978"/>
                </a:lnTo>
                <a:lnTo>
                  <a:pt x="2654" y="209677"/>
                </a:lnTo>
                <a:lnTo>
                  <a:pt x="4178" y="210210"/>
                </a:lnTo>
                <a:lnTo>
                  <a:pt x="5714" y="210781"/>
                </a:lnTo>
                <a:lnTo>
                  <a:pt x="7823" y="211213"/>
                </a:lnTo>
                <a:lnTo>
                  <a:pt x="10490" y="211569"/>
                </a:lnTo>
                <a:lnTo>
                  <a:pt x="13131" y="211848"/>
                </a:lnTo>
                <a:lnTo>
                  <a:pt x="16370" y="212026"/>
                </a:lnTo>
                <a:lnTo>
                  <a:pt x="24396" y="212026"/>
                </a:lnTo>
                <a:lnTo>
                  <a:pt x="36487" y="210210"/>
                </a:lnTo>
                <a:lnTo>
                  <a:pt x="38023" y="209677"/>
                </a:lnTo>
                <a:lnTo>
                  <a:pt x="39154" y="208978"/>
                </a:lnTo>
                <a:lnTo>
                  <a:pt x="40474" y="207238"/>
                </a:lnTo>
                <a:lnTo>
                  <a:pt x="40843" y="206248"/>
                </a:lnTo>
                <a:lnTo>
                  <a:pt x="40843" y="124764"/>
                </a:lnTo>
                <a:lnTo>
                  <a:pt x="114403" y="124764"/>
                </a:lnTo>
                <a:lnTo>
                  <a:pt x="99669" y="112864"/>
                </a:lnTo>
                <a:lnTo>
                  <a:pt x="105879" y="110807"/>
                </a:lnTo>
                <a:lnTo>
                  <a:pt x="128677" y="92633"/>
                </a:lnTo>
                <a:lnTo>
                  <a:pt x="40843" y="92633"/>
                </a:lnTo>
                <a:lnTo>
                  <a:pt x="40843" y="32766"/>
                </a:lnTo>
                <a:lnTo>
                  <a:pt x="133992" y="32766"/>
                </a:lnTo>
                <a:lnTo>
                  <a:pt x="132676" y="29159"/>
                </a:lnTo>
                <a:lnTo>
                  <a:pt x="101828" y="4406"/>
                </a:lnTo>
                <a:lnTo>
                  <a:pt x="73723" y="114"/>
                </a:lnTo>
                <a:lnTo>
                  <a:pt x="8686" y="0"/>
                </a:lnTo>
                <a:close/>
              </a:path>
              <a:path w="149225" h="212090">
                <a:moveTo>
                  <a:pt x="114403" y="124764"/>
                </a:moveTo>
                <a:lnTo>
                  <a:pt x="57924" y="124764"/>
                </a:lnTo>
                <a:lnTo>
                  <a:pt x="61747" y="125450"/>
                </a:lnTo>
                <a:lnTo>
                  <a:pt x="68389" y="128308"/>
                </a:lnTo>
                <a:lnTo>
                  <a:pt x="71285" y="130416"/>
                </a:lnTo>
                <a:lnTo>
                  <a:pt x="76326" y="135953"/>
                </a:lnTo>
                <a:lnTo>
                  <a:pt x="78663" y="139369"/>
                </a:lnTo>
                <a:lnTo>
                  <a:pt x="80708" y="143522"/>
                </a:lnTo>
                <a:lnTo>
                  <a:pt x="82791" y="147662"/>
                </a:lnTo>
                <a:lnTo>
                  <a:pt x="84899" y="152374"/>
                </a:lnTo>
                <a:lnTo>
                  <a:pt x="87071" y="157708"/>
                </a:lnTo>
                <a:lnTo>
                  <a:pt x="105105" y="204838"/>
                </a:lnTo>
                <a:lnTo>
                  <a:pt x="105577" y="206248"/>
                </a:lnTo>
                <a:lnTo>
                  <a:pt x="106044" y="207264"/>
                </a:lnTo>
                <a:lnTo>
                  <a:pt x="106641" y="208216"/>
                </a:lnTo>
                <a:lnTo>
                  <a:pt x="107289" y="209130"/>
                </a:lnTo>
                <a:lnTo>
                  <a:pt x="108330" y="209918"/>
                </a:lnTo>
                <a:lnTo>
                  <a:pt x="109854" y="210477"/>
                </a:lnTo>
                <a:lnTo>
                  <a:pt x="111340" y="211074"/>
                </a:lnTo>
                <a:lnTo>
                  <a:pt x="113385" y="211480"/>
                </a:lnTo>
                <a:lnTo>
                  <a:pt x="115976" y="211683"/>
                </a:lnTo>
                <a:lnTo>
                  <a:pt x="118567" y="211924"/>
                </a:lnTo>
                <a:lnTo>
                  <a:pt x="135648" y="211924"/>
                </a:lnTo>
                <a:lnTo>
                  <a:pt x="138645" y="211683"/>
                </a:lnTo>
                <a:lnTo>
                  <a:pt x="141655" y="211480"/>
                </a:lnTo>
                <a:lnTo>
                  <a:pt x="143989" y="211074"/>
                </a:lnTo>
                <a:lnTo>
                  <a:pt x="147027" y="210019"/>
                </a:lnTo>
                <a:lnTo>
                  <a:pt x="147980" y="209296"/>
                </a:lnTo>
                <a:lnTo>
                  <a:pt x="148399" y="208495"/>
                </a:lnTo>
                <a:lnTo>
                  <a:pt x="148831" y="207733"/>
                </a:lnTo>
                <a:lnTo>
                  <a:pt x="148929" y="207238"/>
                </a:lnTo>
                <a:lnTo>
                  <a:pt x="149034" y="204393"/>
                </a:lnTo>
                <a:lnTo>
                  <a:pt x="148780" y="202920"/>
                </a:lnTo>
                <a:lnTo>
                  <a:pt x="148234" y="201028"/>
                </a:lnTo>
                <a:lnTo>
                  <a:pt x="147739" y="199136"/>
                </a:lnTo>
                <a:lnTo>
                  <a:pt x="146723" y="196100"/>
                </a:lnTo>
                <a:lnTo>
                  <a:pt x="145173" y="191973"/>
                </a:lnTo>
                <a:lnTo>
                  <a:pt x="128219" y="150368"/>
                </a:lnTo>
                <a:lnTo>
                  <a:pt x="126276" y="145389"/>
                </a:lnTo>
                <a:lnTo>
                  <a:pt x="124244" y="140893"/>
                </a:lnTo>
                <a:lnTo>
                  <a:pt x="122186" y="136918"/>
                </a:lnTo>
                <a:lnTo>
                  <a:pt x="120078" y="132943"/>
                </a:lnTo>
                <a:lnTo>
                  <a:pt x="117906" y="129413"/>
                </a:lnTo>
                <a:lnTo>
                  <a:pt x="114403" y="124764"/>
                </a:lnTo>
                <a:close/>
              </a:path>
              <a:path w="149225" h="212090">
                <a:moveTo>
                  <a:pt x="133992" y="32766"/>
                </a:moveTo>
                <a:lnTo>
                  <a:pt x="63804" y="32766"/>
                </a:lnTo>
                <a:lnTo>
                  <a:pt x="67449" y="32943"/>
                </a:lnTo>
                <a:lnTo>
                  <a:pt x="72732" y="33578"/>
                </a:lnTo>
                <a:lnTo>
                  <a:pt x="96418" y="55308"/>
                </a:lnTo>
                <a:lnTo>
                  <a:pt x="96418" y="66865"/>
                </a:lnTo>
                <a:lnTo>
                  <a:pt x="67436" y="92633"/>
                </a:lnTo>
                <a:lnTo>
                  <a:pt x="128677" y="92633"/>
                </a:lnTo>
                <a:lnTo>
                  <a:pt x="138645" y="64973"/>
                </a:lnTo>
                <a:lnTo>
                  <a:pt x="138637" y="49479"/>
                </a:lnTo>
                <a:lnTo>
                  <a:pt x="137452" y="42087"/>
                </a:lnTo>
                <a:lnTo>
                  <a:pt x="135039" y="35636"/>
                </a:lnTo>
                <a:lnTo>
                  <a:pt x="133992" y="32766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21240" y="648754"/>
            <a:ext cx="185420" cy="213360"/>
          </a:xfrm>
          <a:custGeom>
            <a:avLst/>
            <a:gdLst/>
            <a:ahLst/>
            <a:cxnLst/>
            <a:rect l="l" t="t" r="r" b="b"/>
            <a:pathLst>
              <a:path w="185419" h="213359">
                <a:moveTo>
                  <a:pt x="101830" y="0"/>
                </a:moveTo>
                <a:lnTo>
                  <a:pt x="81320" y="0"/>
                </a:lnTo>
                <a:lnTo>
                  <a:pt x="78132" y="190"/>
                </a:lnTo>
                <a:lnTo>
                  <a:pt x="74932" y="342"/>
                </a:lnTo>
                <a:lnTo>
                  <a:pt x="72417" y="723"/>
                </a:lnTo>
                <a:lnTo>
                  <a:pt x="68785" y="1930"/>
                </a:lnTo>
                <a:lnTo>
                  <a:pt x="67477" y="2794"/>
                </a:lnTo>
                <a:lnTo>
                  <a:pt x="66606" y="4013"/>
                </a:lnTo>
                <a:lnTo>
                  <a:pt x="65800" y="5067"/>
                </a:lnTo>
                <a:lnTo>
                  <a:pt x="1272" y="199478"/>
                </a:lnTo>
                <a:lnTo>
                  <a:pt x="0" y="207543"/>
                </a:lnTo>
                <a:lnTo>
                  <a:pt x="243" y="208826"/>
                </a:lnTo>
                <a:lnTo>
                  <a:pt x="13311" y="212940"/>
                </a:lnTo>
                <a:lnTo>
                  <a:pt x="26100" y="212852"/>
                </a:lnTo>
                <a:lnTo>
                  <a:pt x="28831" y="212598"/>
                </a:lnTo>
                <a:lnTo>
                  <a:pt x="31587" y="212407"/>
                </a:lnTo>
                <a:lnTo>
                  <a:pt x="33707" y="211988"/>
                </a:lnTo>
                <a:lnTo>
                  <a:pt x="35181" y="211391"/>
                </a:lnTo>
                <a:lnTo>
                  <a:pt x="36705" y="210832"/>
                </a:lnTo>
                <a:lnTo>
                  <a:pt x="37784" y="209981"/>
                </a:lnTo>
                <a:lnTo>
                  <a:pt x="39130" y="207924"/>
                </a:lnTo>
                <a:lnTo>
                  <a:pt x="39689" y="206641"/>
                </a:lnTo>
                <a:lnTo>
                  <a:pt x="40186" y="204800"/>
                </a:lnTo>
                <a:lnTo>
                  <a:pt x="52821" y="163868"/>
                </a:lnTo>
                <a:lnTo>
                  <a:pt x="171953" y="163868"/>
                </a:lnTo>
                <a:lnTo>
                  <a:pt x="161009" y="130898"/>
                </a:lnTo>
                <a:lnTo>
                  <a:pt x="61838" y="130898"/>
                </a:lnTo>
                <a:lnTo>
                  <a:pt x="90248" y="41198"/>
                </a:lnTo>
                <a:lnTo>
                  <a:pt x="131233" y="41198"/>
                </a:lnTo>
                <a:lnTo>
                  <a:pt x="120512" y="8902"/>
                </a:lnTo>
                <a:lnTo>
                  <a:pt x="119902" y="6832"/>
                </a:lnTo>
                <a:lnTo>
                  <a:pt x="109095" y="342"/>
                </a:lnTo>
                <a:lnTo>
                  <a:pt x="101830" y="0"/>
                </a:lnTo>
                <a:close/>
              </a:path>
              <a:path w="185419" h="213359">
                <a:moveTo>
                  <a:pt x="171953" y="163868"/>
                </a:moveTo>
                <a:lnTo>
                  <a:pt x="128284" y="163868"/>
                </a:lnTo>
                <a:lnTo>
                  <a:pt x="141882" y="206641"/>
                </a:lnTo>
                <a:lnTo>
                  <a:pt x="142191" y="207670"/>
                </a:lnTo>
                <a:lnTo>
                  <a:pt x="170766" y="212940"/>
                </a:lnTo>
                <a:lnTo>
                  <a:pt x="174741" y="212801"/>
                </a:lnTo>
                <a:lnTo>
                  <a:pt x="180558" y="212255"/>
                </a:lnTo>
                <a:lnTo>
                  <a:pt x="182564" y="211543"/>
                </a:lnTo>
                <a:lnTo>
                  <a:pt x="184863" y="209283"/>
                </a:lnTo>
                <a:lnTo>
                  <a:pt x="185180" y="207924"/>
                </a:lnTo>
                <a:lnTo>
                  <a:pt x="185077" y="206273"/>
                </a:lnTo>
                <a:lnTo>
                  <a:pt x="184867" y="204800"/>
                </a:lnTo>
                <a:lnTo>
                  <a:pt x="184647" y="203009"/>
                </a:lnTo>
                <a:lnTo>
                  <a:pt x="183872" y="199910"/>
                </a:lnTo>
                <a:lnTo>
                  <a:pt x="182615" y="195986"/>
                </a:lnTo>
                <a:lnTo>
                  <a:pt x="171953" y="163868"/>
                </a:lnTo>
                <a:close/>
              </a:path>
              <a:path w="185419" h="213359">
                <a:moveTo>
                  <a:pt x="131233" y="41198"/>
                </a:moveTo>
                <a:lnTo>
                  <a:pt x="90400" y="41198"/>
                </a:lnTo>
                <a:lnTo>
                  <a:pt x="118836" y="130898"/>
                </a:lnTo>
                <a:lnTo>
                  <a:pt x="161009" y="130898"/>
                </a:lnTo>
                <a:lnTo>
                  <a:pt x="131233" y="41198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31961" y="648677"/>
            <a:ext cx="41275" cy="213360"/>
          </a:xfrm>
          <a:custGeom>
            <a:avLst/>
            <a:gdLst/>
            <a:ahLst/>
            <a:cxnLst/>
            <a:rect l="l" t="t" r="r" b="b"/>
            <a:pathLst>
              <a:path w="41275" h="213359">
                <a:moveTo>
                  <a:pt x="24510" y="0"/>
                </a:moveTo>
                <a:lnTo>
                  <a:pt x="16522" y="0"/>
                </a:lnTo>
                <a:lnTo>
                  <a:pt x="13258" y="165"/>
                </a:lnTo>
                <a:lnTo>
                  <a:pt x="0" y="5765"/>
                </a:lnTo>
                <a:lnTo>
                  <a:pt x="0" y="207251"/>
                </a:lnTo>
                <a:lnTo>
                  <a:pt x="330" y="208229"/>
                </a:lnTo>
                <a:lnTo>
                  <a:pt x="1676" y="209981"/>
                </a:lnTo>
                <a:lnTo>
                  <a:pt x="2768" y="210667"/>
                </a:lnTo>
                <a:lnTo>
                  <a:pt x="4330" y="211201"/>
                </a:lnTo>
                <a:lnTo>
                  <a:pt x="5880" y="211772"/>
                </a:lnTo>
                <a:lnTo>
                  <a:pt x="7988" y="212217"/>
                </a:lnTo>
                <a:lnTo>
                  <a:pt x="10617" y="212559"/>
                </a:lnTo>
                <a:lnTo>
                  <a:pt x="13246" y="212852"/>
                </a:lnTo>
                <a:lnTo>
                  <a:pt x="16522" y="213017"/>
                </a:lnTo>
                <a:lnTo>
                  <a:pt x="24510" y="213017"/>
                </a:lnTo>
                <a:lnTo>
                  <a:pt x="36626" y="211201"/>
                </a:lnTo>
                <a:lnTo>
                  <a:pt x="38188" y="210667"/>
                </a:lnTo>
                <a:lnTo>
                  <a:pt x="39319" y="209981"/>
                </a:lnTo>
                <a:lnTo>
                  <a:pt x="40627" y="208229"/>
                </a:lnTo>
                <a:lnTo>
                  <a:pt x="40970" y="207251"/>
                </a:lnTo>
                <a:lnTo>
                  <a:pt x="40970" y="5765"/>
                </a:lnTo>
                <a:lnTo>
                  <a:pt x="27838" y="165"/>
                </a:lnTo>
                <a:lnTo>
                  <a:pt x="2451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6733" y="649020"/>
            <a:ext cx="165735" cy="212725"/>
          </a:xfrm>
          <a:custGeom>
            <a:avLst/>
            <a:gdLst/>
            <a:ahLst/>
            <a:cxnLst/>
            <a:rect l="l" t="t" r="r" b="b"/>
            <a:pathLst>
              <a:path w="165735" h="212725">
                <a:moveTo>
                  <a:pt x="40563" y="660"/>
                </a:moveTo>
                <a:lnTo>
                  <a:pt x="10617" y="660"/>
                </a:lnTo>
                <a:lnTo>
                  <a:pt x="7112" y="1930"/>
                </a:lnTo>
                <a:lnTo>
                  <a:pt x="4292" y="4483"/>
                </a:lnTo>
                <a:lnTo>
                  <a:pt x="1409" y="7048"/>
                </a:lnTo>
                <a:lnTo>
                  <a:pt x="0" y="10883"/>
                </a:lnTo>
                <a:lnTo>
                  <a:pt x="50" y="206971"/>
                </a:lnTo>
                <a:lnTo>
                  <a:pt x="215" y="207721"/>
                </a:lnTo>
                <a:lnTo>
                  <a:pt x="1295" y="209473"/>
                </a:lnTo>
                <a:lnTo>
                  <a:pt x="2209" y="210210"/>
                </a:lnTo>
                <a:lnTo>
                  <a:pt x="3594" y="210794"/>
                </a:lnTo>
                <a:lnTo>
                  <a:pt x="4914" y="211404"/>
                </a:lnTo>
                <a:lnTo>
                  <a:pt x="6769" y="211874"/>
                </a:lnTo>
                <a:lnTo>
                  <a:pt x="9182" y="212216"/>
                </a:lnTo>
                <a:lnTo>
                  <a:pt x="11531" y="212509"/>
                </a:lnTo>
                <a:lnTo>
                  <a:pt x="14541" y="212686"/>
                </a:lnTo>
                <a:lnTo>
                  <a:pt x="21882" y="212686"/>
                </a:lnTo>
                <a:lnTo>
                  <a:pt x="32981" y="210794"/>
                </a:lnTo>
                <a:lnTo>
                  <a:pt x="34404" y="210210"/>
                </a:lnTo>
                <a:lnTo>
                  <a:pt x="35369" y="209473"/>
                </a:lnTo>
                <a:lnTo>
                  <a:pt x="35953" y="208610"/>
                </a:lnTo>
                <a:lnTo>
                  <a:pt x="36487" y="207721"/>
                </a:lnTo>
                <a:lnTo>
                  <a:pt x="36730" y="206971"/>
                </a:lnTo>
                <a:lnTo>
                  <a:pt x="36728" y="78968"/>
                </a:lnTo>
                <a:lnTo>
                  <a:pt x="36271" y="63423"/>
                </a:lnTo>
                <a:lnTo>
                  <a:pt x="35966" y="55625"/>
                </a:lnTo>
                <a:lnTo>
                  <a:pt x="35547" y="47790"/>
                </a:lnTo>
                <a:lnTo>
                  <a:pt x="78231" y="47790"/>
                </a:lnTo>
                <a:lnTo>
                  <a:pt x="65493" y="22682"/>
                </a:lnTo>
                <a:lnTo>
                  <a:pt x="63563" y="18427"/>
                </a:lnTo>
                <a:lnTo>
                  <a:pt x="61645" y="14884"/>
                </a:lnTo>
                <a:lnTo>
                  <a:pt x="46596" y="1727"/>
                </a:lnTo>
                <a:lnTo>
                  <a:pt x="43903" y="1003"/>
                </a:lnTo>
                <a:lnTo>
                  <a:pt x="40563" y="660"/>
                </a:lnTo>
                <a:close/>
              </a:path>
              <a:path w="165735" h="212725">
                <a:moveTo>
                  <a:pt x="78231" y="47790"/>
                </a:moveTo>
                <a:lnTo>
                  <a:pt x="35852" y="47790"/>
                </a:lnTo>
                <a:lnTo>
                  <a:pt x="38239" y="54216"/>
                </a:lnTo>
                <a:lnTo>
                  <a:pt x="40919" y="60807"/>
                </a:lnTo>
                <a:lnTo>
                  <a:pt x="43942" y="67602"/>
                </a:lnTo>
                <a:lnTo>
                  <a:pt x="46926" y="74409"/>
                </a:lnTo>
                <a:lnTo>
                  <a:pt x="49872" y="80721"/>
                </a:lnTo>
                <a:lnTo>
                  <a:pt x="52793" y="86613"/>
                </a:lnTo>
                <a:lnTo>
                  <a:pt x="102781" y="185292"/>
                </a:lnTo>
                <a:lnTo>
                  <a:pt x="105359" y="190753"/>
                </a:lnTo>
                <a:lnTo>
                  <a:pt x="123507" y="210870"/>
                </a:lnTo>
                <a:lnTo>
                  <a:pt x="126123" y="211658"/>
                </a:lnTo>
                <a:lnTo>
                  <a:pt x="129298" y="212026"/>
                </a:lnTo>
                <a:lnTo>
                  <a:pt x="152222" y="212026"/>
                </a:lnTo>
                <a:lnTo>
                  <a:pt x="165646" y="199212"/>
                </a:lnTo>
                <a:lnTo>
                  <a:pt x="165646" y="153479"/>
                </a:lnTo>
                <a:lnTo>
                  <a:pt x="129667" y="153479"/>
                </a:lnTo>
                <a:lnTo>
                  <a:pt x="127749" y="149136"/>
                </a:lnTo>
                <a:lnTo>
                  <a:pt x="125844" y="144741"/>
                </a:lnTo>
                <a:lnTo>
                  <a:pt x="119888" y="131673"/>
                </a:lnTo>
                <a:lnTo>
                  <a:pt x="117868" y="127139"/>
                </a:lnTo>
                <a:lnTo>
                  <a:pt x="115785" y="122631"/>
                </a:lnTo>
                <a:lnTo>
                  <a:pt x="113626" y="118109"/>
                </a:lnTo>
                <a:lnTo>
                  <a:pt x="111417" y="113601"/>
                </a:lnTo>
                <a:lnTo>
                  <a:pt x="109143" y="109080"/>
                </a:lnTo>
                <a:lnTo>
                  <a:pt x="106934" y="104495"/>
                </a:lnTo>
                <a:lnTo>
                  <a:pt x="104635" y="99834"/>
                </a:lnTo>
                <a:lnTo>
                  <a:pt x="78231" y="47790"/>
                </a:lnTo>
                <a:close/>
              </a:path>
              <a:path w="165735" h="212725">
                <a:moveTo>
                  <a:pt x="151320" y="0"/>
                </a:moveTo>
                <a:lnTo>
                  <a:pt x="144068" y="0"/>
                </a:lnTo>
                <a:lnTo>
                  <a:pt x="141008" y="139"/>
                </a:lnTo>
                <a:lnTo>
                  <a:pt x="128854" y="5930"/>
                </a:lnTo>
                <a:lnTo>
                  <a:pt x="128933" y="122631"/>
                </a:lnTo>
                <a:lnTo>
                  <a:pt x="129132" y="131673"/>
                </a:lnTo>
                <a:lnTo>
                  <a:pt x="129247" y="137921"/>
                </a:lnTo>
                <a:lnTo>
                  <a:pt x="129781" y="153479"/>
                </a:lnTo>
                <a:lnTo>
                  <a:pt x="165646" y="153479"/>
                </a:lnTo>
                <a:lnTo>
                  <a:pt x="165646" y="5930"/>
                </a:lnTo>
                <a:lnTo>
                  <a:pt x="165404" y="4952"/>
                </a:lnTo>
                <a:lnTo>
                  <a:pt x="154279" y="139"/>
                </a:lnTo>
                <a:lnTo>
                  <a:pt x="15132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86865" y="940079"/>
            <a:ext cx="62230" cy="88265"/>
          </a:xfrm>
          <a:custGeom>
            <a:avLst/>
            <a:gdLst/>
            <a:ahLst/>
            <a:cxnLst/>
            <a:rect l="l" t="t" r="r" b="b"/>
            <a:pathLst>
              <a:path w="62230" h="88265">
                <a:moveTo>
                  <a:pt x="62166" y="0"/>
                </a:moveTo>
                <a:lnTo>
                  <a:pt x="15849" y="0"/>
                </a:lnTo>
                <a:lnTo>
                  <a:pt x="0" y="87680"/>
                </a:lnTo>
                <a:lnTo>
                  <a:pt x="48171" y="87680"/>
                </a:lnTo>
                <a:lnTo>
                  <a:pt x="50520" y="74815"/>
                </a:lnTo>
                <a:lnTo>
                  <a:pt x="16840" y="74815"/>
                </a:lnTo>
                <a:lnTo>
                  <a:pt x="21551" y="48653"/>
                </a:lnTo>
                <a:lnTo>
                  <a:pt x="51511" y="48653"/>
                </a:lnTo>
                <a:lnTo>
                  <a:pt x="53873" y="35902"/>
                </a:lnTo>
                <a:lnTo>
                  <a:pt x="23774" y="35902"/>
                </a:lnTo>
                <a:lnTo>
                  <a:pt x="27990" y="12877"/>
                </a:lnTo>
                <a:lnTo>
                  <a:pt x="59804" y="12877"/>
                </a:lnTo>
                <a:lnTo>
                  <a:pt x="6216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2565" y="962990"/>
            <a:ext cx="93345" cy="64769"/>
          </a:xfrm>
          <a:custGeom>
            <a:avLst/>
            <a:gdLst/>
            <a:ahLst/>
            <a:cxnLst/>
            <a:rect l="l" t="t" r="r" b="b"/>
            <a:pathLst>
              <a:path w="93344" h="64769">
                <a:moveTo>
                  <a:pt x="23152" y="1435"/>
                </a:moveTo>
                <a:lnTo>
                  <a:pt x="10642" y="1435"/>
                </a:lnTo>
                <a:lnTo>
                  <a:pt x="9906" y="6896"/>
                </a:lnTo>
                <a:lnTo>
                  <a:pt x="9042" y="13538"/>
                </a:lnTo>
                <a:lnTo>
                  <a:pt x="7670" y="21069"/>
                </a:lnTo>
                <a:lnTo>
                  <a:pt x="0" y="64782"/>
                </a:lnTo>
                <a:lnTo>
                  <a:pt x="13995" y="64782"/>
                </a:lnTo>
                <a:lnTo>
                  <a:pt x="19189" y="34861"/>
                </a:lnTo>
                <a:lnTo>
                  <a:pt x="21786" y="25912"/>
                </a:lnTo>
                <a:lnTo>
                  <a:pt x="25822" y="18780"/>
                </a:lnTo>
                <a:lnTo>
                  <a:pt x="30691" y="14062"/>
                </a:lnTo>
                <a:lnTo>
                  <a:pt x="35408" y="12484"/>
                </a:lnTo>
                <a:lnTo>
                  <a:pt x="21793" y="12484"/>
                </a:lnTo>
                <a:lnTo>
                  <a:pt x="23152" y="1435"/>
                </a:lnTo>
                <a:close/>
              </a:path>
              <a:path w="93344" h="64769">
                <a:moveTo>
                  <a:pt x="57165" y="12357"/>
                </a:moveTo>
                <a:lnTo>
                  <a:pt x="41732" y="12357"/>
                </a:lnTo>
                <a:lnTo>
                  <a:pt x="43091" y="16776"/>
                </a:lnTo>
                <a:lnTo>
                  <a:pt x="43015" y="24320"/>
                </a:lnTo>
                <a:lnTo>
                  <a:pt x="42354" y="28867"/>
                </a:lnTo>
                <a:lnTo>
                  <a:pt x="35788" y="64782"/>
                </a:lnTo>
                <a:lnTo>
                  <a:pt x="49784" y="64782"/>
                </a:lnTo>
                <a:lnTo>
                  <a:pt x="57711" y="25365"/>
                </a:lnTo>
                <a:lnTo>
                  <a:pt x="69381" y="13004"/>
                </a:lnTo>
                <a:lnTo>
                  <a:pt x="57213" y="13004"/>
                </a:lnTo>
                <a:lnTo>
                  <a:pt x="57165" y="12357"/>
                </a:lnTo>
                <a:close/>
              </a:path>
              <a:path w="93344" h="64769">
                <a:moveTo>
                  <a:pt x="93256" y="12357"/>
                </a:moveTo>
                <a:lnTo>
                  <a:pt x="76657" y="12357"/>
                </a:lnTo>
                <a:lnTo>
                  <a:pt x="78765" y="16001"/>
                </a:lnTo>
                <a:lnTo>
                  <a:pt x="78716" y="24320"/>
                </a:lnTo>
                <a:lnTo>
                  <a:pt x="78384" y="26923"/>
                </a:lnTo>
                <a:lnTo>
                  <a:pt x="77889" y="29400"/>
                </a:lnTo>
                <a:lnTo>
                  <a:pt x="71704" y="64782"/>
                </a:lnTo>
                <a:lnTo>
                  <a:pt x="85699" y="64782"/>
                </a:lnTo>
                <a:lnTo>
                  <a:pt x="92252" y="27698"/>
                </a:lnTo>
                <a:lnTo>
                  <a:pt x="92748" y="24320"/>
                </a:lnTo>
                <a:lnTo>
                  <a:pt x="93256" y="19646"/>
                </a:lnTo>
                <a:lnTo>
                  <a:pt x="93256" y="12357"/>
                </a:lnTo>
                <a:close/>
              </a:path>
              <a:path w="93344" h="64769">
                <a:moveTo>
                  <a:pt x="86817" y="0"/>
                </a:moveTo>
                <a:lnTo>
                  <a:pt x="70218" y="126"/>
                </a:lnTo>
                <a:lnTo>
                  <a:pt x="62661" y="4419"/>
                </a:lnTo>
                <a:lnTo>
                  <a:pt x="57213" y="13004"/>
                </a:lnTo>
                <a:lnTo>
                  <a:pt x="69381" y="13004"/>
                </a:lnTo>
                <a:lnTo>
                  <a:pt x="71462" y="12357"/>
                </a:lnTo>
                <a:lnTo>
                  <a:pt x="93256" y="12357"/>
                </a:lnTo>
                <a:lnTo>
                  <a:pt x="93256" y="5587"/>
                </a:lnTo>
                <a:lnTo>
                  <a:pt x="86817" y="0"/>
                </a:lnTo>
                <a:close/>
              </a:path>
              <a:path w="93344" h="64769">
                <a:moveTo>
                  <a:pt x="52514" y="0"/>
                </a:moveTo>
                <a:lnTo>
                  <a:pt x="35166" y="0"/>
                </a:lnTo>
                <a:lnTo>
                  <a:pt x="27622" y="4025"/>
                </a:lnTo>
                <a:lnTo>
                  <a:pt x="22047" y="12484"/>
                </a:lnTo>
                <a:lnTo>
                  <a:pt x="35408" y="12484"/>
                </a:lnTo>
                <a:lnTo>
                  <a:pt x="35788" y="12357"/>
                </a:lnTo>
                <a:lnTo>
                  <a:pt x="57165" y="12357"/>
                </a:lnTo>
                <a:lnTo>
                  <a:pt x="56718" y="6362"/>
                </a:lnTo>
                <a:lnTo>
                  <a:pt x="52514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93951" y="962990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5">
                <a:moveTo>
                  <a:pt x="28346" y="1168"/>
                </a:moveTo>
                <a:lnTo>
                  <a:pt x="15354" y="1168"/>
                </a:lnTo>
                <a:lnTo>
                  <a:pt x="13131" y="17437"/>
                </a:lnTo>
                <a:lnTo>
                  <a:pt x="11887" y="24968"/>
                </a:lnTo>
                <a:lnTo>
                  <a:pt x="0" y="90538"/>
                </a:lnTo>
                <a:lnTo>
                  <a:pt x="14363" y="90538"/>
                </a:lnTo>
                <a:lnTo>
                  <a:pt x="19316" y="63487"/>
                </a:lnTo>
                <a:lnTo>
                  <a:pt x="42423" y="63487"/>
                </a:lnTo>
                <a:lnTo>
                  <a:pt x="45721" y="62657"/>
                </a:lnTo>
                <a:lnTo>
                  <a:pt x="55224" y="54508"/>
                </a:lnTo>
                <a:lnTo>
                  <a:pt x="27114" y="54508"/>
                </a:lnTo>
                <a:lnTo>
                  <a:pt x="23888" y="53340"/>
                </a:lnTo>
                <a:lnTo>
                  <a:pt x="36472" y="13930"/>
                </a:lnTo>
                <a:lnTo>
                  <a:pt x="41973" y="12357"/>
                </a:lnTo>
                <a:lnTo>
                  <a:pt x="64465" y="12357"/>
                </a:lnTo>
                <a:lnTo>
                  <a:pt x="64216" y="11823"/>
                </a:lnTo>
                <a:lnTo>
                  <a:pt x="27000" y="11823"/>
                </a:lnTo>
                <a:lnTo>
                  <a:pt x="28346" y="1168"/>
                </a:lnTo>
                <a:close/>
              </a:path>
              <a:path w="66675" h="90805">
                <a:moveTo>
                  <a:pt x="42423" y="63487"/>
                </a:moveTo>
                <a:lnTo>
                  <a:pt x="19570" y="63487"/>
                </a:lnTo>
                <a:lnTo>
                  <a:pt x="21666" y="64782"/>
                </a:lnTo>
                <a:lnTo>
                  <a:pt x="25996" y="66217"/>
                </a:lnTo>
                <a:lnTo>
                  <a:pt x="31572" y="66217"/>
                </a:lnTo>
                <a:lnTo>
                  <a:pt x="42423" y="63487"/>
                </a:lnTo>
                <a:close/>
              </a:path>
              <a:path w="66675" h="90805">
                <a:moveTo>
                  <a:pt x="64465" y="12357"/>
                </a:moveTo>
                <a:lnTo>
                  <a:pt x="49161" y="12357"/>
                </a:lnTo>
                <a:lnTo>
                  <a:pt x="51382" y="18502"/>
                </a:lnTo>
                <a:lnTo>
                  <a:pt x="51452" y="24968"/>
                </a:lnTo>
                <a:lnTo>
                  <a:pt x="49922" y="35289"/>
                </a:lnTo>
                <a:lnTo>
                  <a:pt x="45581" y="44908"/>
                </a:lnTo>
                <a:lnTo>
                  <a:pt x="39129" y="51843"/>
                </a:lnTo>
                <a:lnTo>
                  <a:pt x="31203" y="54508"/>
                </a:lnTo>
                <a:lnTo>
                  <a:pt x="55224" y="54508"/>
                </a:lnTo>
                <a:lnTo>
                  <a:pt x="56802" y="53155"/>
                </a:lnTo>
                <a:lnTo>
                  <a:pt x="64028" y="39482"/>
                </a:lnTo>
                <a:lnTo>
                  <a:pt x="66611" y="23406"/>
                </a:lnTo>
                <a:lnTo>
                  <a:pt x="65479" y="14535"/>
                </a:lnTo>
                <a:lnTo>
                  <a:pt x="64465" y="12357"/>
                </a:lnTo>
                <a:close/>
              </a:path>
              <a:path w="66675" h="90805">
                <a:moveTo>
                  <a:pt x="47536" y="0"/>
                </a:moveTo>
                <a:lnTo>
                  <a:pt x="39878" y="114"/>
                </a:lnTo>
                <a:lnTo>
                  <a:pt x="32321" y="4419"/>
                </a:lnTo>
                <a:lnTo>
                  <a:pt x="27228" y="11823"/>
                </a:lnTo>
                <a:lnTo>
                  <a:pt x="64216" y="11823"/>
                </a:lnTo>
                <a:lnTo>
                  <a:pt x="62002" y="7069"/>
                </a:lnTo>
                <a:lnTo>
                  <a:pt x="56061" y="1919"/>
                </a:lnTo>
                <a:lnTo>
                  <a:pt x="4753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3291" y="962990"/>
            <a:ext cx="59690" cy="66675"/>
          </a:xfrm>
          <a:custGeom>
            <a:avLst/>
            <a:gdLst/>
            <a:ahLst/>
            <a:cxnLst/>
            <a:rect l="l" t="t" r="r" b="b"/>
            <a:pathLst>
              <a:path w="59689" h="66675">
                <a:moveTo>
                  <a:pt x="34785" y="0"/>
                </a:moveTo>
                <a:lnTo>
                  <a:pt x="20675" y="3240"/>
                </a:lnTo>
                <a:lnTo>
                  <a:pt x="9682" y="11979"/>
                </a:lnTo>
                <a:lnTo>
                  <a:pt x="2543" y="24742"/>
                </a:lnTo>
                <a:lnTo>
                  <a:pt x="0" y="40055"/>
                </a:lnTo>
                <a:lnTo>
                  <a:pt x="1706" y="50506"/>
                </a:lnTo>
                <a:lnTo>
                  <a:pt x="6602" y="58788"/>
                </a:lnTo>
                <a:lnTo>
                  <a:pt x="14353" y="64240"/>
                </a:lnTo>
                <a:lnTo>
                  <a:pt x="24625" y="66205"/>
                </a:lnTo>
                <a:lnTo>
                  <a:pt x="38738" y="62982"/>
                </a:lnTo>
                <a:lnTo>
                  <a:pt x="49442" y="54508"/>
                </a:lnTo>
                <a:lnTo>
                  <a:pt x="19189" y="54508"/>
                </a:lnTo>
                <a:lnTo>
                  <a:pt x="14846" y="48386"/>
                </a:lnTo>
                <a:lnTo>
                  <a:pt x="14846" y="39662"/>
                </a:lnTo>
                <a:lnTo>
                  <a:pt x="16071" y="30299"/>
                </a:lnTo>
                <a:lnTo>
                  <a:pt x="19631" y="21240"/>
                </a:lnTo>
                <a:lnTo>
                  <a:pt x="25347" y="14401"/>
                </a:lnTo>
                <a:lnTo>
                  <a:pt x="33045" y="11696"/>
                </a:lnTo>
                <a:lnTo>
                  <a:pt x="55353" y="11696"/>
                </a:lnTo>
                <a:lnTo>
                  <a:pt x="53197" y="7848"/>
                </a:lnTo>
                <a:lnTo>
                  <a:pt x="45484" y="2126"/>
                </a:lnTo>
                <a:lnTo>
                  <a:pt x="34785" y="0"/>
                </a:lnTo>
                <a:close/>
              </a:path>
              <a:path w="59689" h="66675">
                <a:moveTo>
                  <a:pt x="55353" y="11696"/>
                </a:moveTo>
                <a:lnTo>
                  <a:pt x="41719" y="11696"/>
                </a:lnTo>
                <a:lnTo>
                  <a:pt x="44564" y="19761"/>
                </a:lnTo>
                <a:lnTo>
                  <a:pt x="44564" y="26263"/>
                </a:lnTo>
                <a:lnTo>
                  <a:pt x="43274" y="36002"/>
                </a:lnTo>
                <a:lnTo>
                  <a:pt x="39630" y="45119"/>
                </a:lnTo>
                <a:lnTo>
                  <a:pt x="33966" y="51870"/>
                </a:lnTo>
                <a:lnTo>
                  <a:pt x="26619" y="54508"/>
                </a:lnTo>
                <a:lnTo>
                  <a:pt x="49442" y="54508"/>
                </a:lnTo>
                <a:lnTo>
                  <a:pt x="49741" y="54271"/>
                </a:lnTo>
                <a:lnTo>
                  <a:pt x="56888" y="41510"/>
                </a:lnTo>
                <a:lnTo>
                  <a:pt x="59436" y="26136"/>
                </a:lnTo>
                <a:lnTo>
                  <a:pt x="57866" y="16180"/>
                </a:lnTo>
                <a:lnTo>
                  <a:pt x="55353" y="11696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87283" y="964412"/>
            <a:ext cx="86360" cy="63500"/>
          </a:xfrm>
          <a:custGeom>
            <a:avLst/>
            <a:gdLst/>
            <a:ahLst/>
            <a:cxnLst/>
            <a:rect l="l" t="t" r="r" b="b"/>
            <a:pathLst>
              <a:path w="86360" h="63500">
                <a:moveTo>
                  <a:pt x="14363" y="0"/>
                </a:moveTo>
                <a:lnTo>
                  <a:pt x="0" y="0"/>
                </a:lnTo>
                <a:lnTo>
                  <a:pt x="5562" y="63347"/>
                </a:lnTo>
                <a:lnTo>
                  <a:pt x="19075" y="63347"/>
                </a:lnTo>
                <a:lnTo>
                  <a:pt x="25661" y="49568"/>
                </a:lnTo>
                <a:lnTo>
                  <a:pt x="15227" y="49568"/>
                </a:lnTo>
                <a:lnTo>
                  <a:pt x="15595" y="43319"/>
                </a:lnTo>
                <a:lnTo>
                  <a:pt x="15735" y="38239"/>
                </a:lnTo>
                <a:lnTo>
                  <a:pt x="14363" y="0"/>
                </a:lnTo>
                <a:close/>
              </a:path>
              <a:path w="86360" h="63500">
                <a:moveTo>
                  <a:pt x="50530" y="17043"/>
                </a:moveTo>
                <a:lnTo>
                  <a:pt x="39878" y="17043"/>
                </a:lnTo>
                <a:lnTo>
                  <a:pt x="39796" y="24714"/>
                </a:lnTo>
                <a:lnTo>
                  <a:pt x="39998" y="29400"/>
                </a:lnTo>
                <a:lnTo>
                  <a:pt x="40487" y="35775"/>
                </a:lnTo>
                <a:lnTo>
                  <a:pt x="43218" y="63347"/>
                </a:lnTo>
                <a:lnTo>
                  <a:pt x="56718" y="63347"/>
                </a:lnTo>
                <a:lnTo>
                  <a:pt x="63154" y="49568"/>
                </a:lnTo>
                <a:lnTo>
                  <a:pt x="52260" y="49568"/>
                </a:lnTo>
                <a:lnTo>
                  <a:pt x="52357" y="43319"/>
                </a:lnTo>
                <a:lnTo>
                  <a:pt x="52094" y="37731"/>
                </a:lnTo>
                <a:lnTo>
                  <a:pt x="51638" y="30835"/>
                </a:lnTo>
                <a:lnTo>
                  <a:pt x="50530" y="17043"/>
                </a:lnTo>
                <a:close/>
              </a:path>
              <a:path w="86360" h="63500">
                <a:moveTo>
                  <a:pt x="49161" y="0"/>
                </a:moveTo>
                <a:lnTo>
                  <a:pt x="37147" y="0"/>
                </a:lnTo>
                <a:lnTo>
                  <a:pt x="22529" y="31737"/>
                </a:lnTo>
                <a:lnTo>
                  <a:pt x="17335" y="43967"/>
                </a:lnTo>
                <a:lnTo>
                  <a:pt x="15481" y="49568"/>
                </a:lnTo>
                <a:lnTo>
                  <a:pt x="25661" y="49568"/>
                </a:lnTo>
                <a:lnTo>
                  <a:pt x="32562" y="35128"/>
                </a:lnTo>
                <a:lnTo>
                  <a:pt x="35039" y="29400"/>
                </a:lnTo>
                <a:lnTo>
                  <a:pt x="36664" y="24714"/>
                </a:lnTo>
                <a:lnTo>
                  <a:pt x="39636" y="17043"/>
                </a:lnTo>
                <a:lnTo>
                  <a:pt x="50530" y="17043"/>
                </a:lnTo>
                <a:lnTo>
                  <a:pt x="49161" y="0"/>
                </a:lnTo>
                <a:close/>
              </a:path>
              <a:path w="86360" h="63500">
                <a:moveTo>
                  <a:pt x="86309" y="0"/>
                </a:moveTo>
                <a:lnTo>
                  <a:pt x="71704" y="0"/>
                </a:lnTo>
                <a:lnTo>
                  <a:pt x="58686" y="30949"/>
                </a:lnTo>
                <a:lnTo>
                  <a:pt x="56222" y="37731"/>
                </a:lnTo>
                <a:lnTo>
                  <a:pt x="54368" y="43446"/>
                </a:lnTo>
                <a:lnTo>
                  <a:pt x="52514" y="49568"/>
                </a:lnTo>
                <a:lnTo>
                  <a:pt x="63154" y="49568"/>
                </a:lnTo>
                <a:lnTo>
                  <a:pt x="863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97011" y="962990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6" y="58885"/>
                </a:lnTo>
                <a:lnTo>
                  <a:pt x="13849" y="64289"/>
                </a:lnTo>
                <a:lnTo>
                  <a:pt x="24777" y="66217"/>
                </a:lnTo>
                <a:lnTo>
                  <a:pt x="32080" y="66217"/>
                </a:lnTo>
                <a:lnTo>
                  <a:pt x="40131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28" y="54241"/>
                </a:lnTo>
                <a:lnTo>
                  <a:pt x="18084" y="52031"/>
                </a:lnTo>
                <a:lnTo>
                  <a:pt x="14376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3" y="50088"/>
                </a:moveTo>
                <a:lnTo>
                  <a:pt x="40373" y="52425"/>
                </a:lnTo>
                <a:lnTo>
                  <a:pt x="34924" y="54241"/>
                </a:lnTo>
                <a:lnTo>
                  <a:pt x="45219" y="54241"/>
                </a:lnTo>
                <a:lnTo>
                  <a:pt x="44703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79879" y="962990"/>
            <a:ext cx="43815" cy="64769"/>
          </a:xfrm>
          <a:custGeom>
            <a:avLst/>
            <a:gdLst/>
            <a:ahLst/>
            <a:cxnLst/>
            <a:rect l="l" t="t" r="r" b="b"/>
            <a:pathLst>
              <a:path w="43814" h="64769">
                <a:moveTo>
                  <a:pt x="22656" y="1435"/>
                </a:moveTo>
                <a:lnTo>
                  <a:pt x="10160" y="1435"/>
                </a:lnTo>
                <a:lnTo>
                  <a:pt x="9537" y="7023"/>
                </a:lnTo>
                <a:lnTo>
                  <a:pt x="8661" y="16776"/>
                </a:lnTo>
                <a:lnTo>
                  <a:pt x="0" y="64782"/>
                </a:lnTo>
                <a:lnTo>
                  <a:pt x="14363" y="64782"/>
                </a:lnTo>
                <a:lnTo>
                  <a:pt x="18935" y="39281"/>
                </a:lnTo>
                <a:lnTo>
                  <a:pt x="21487" y="29755"/>
                </a:lnTo>
                <a:lnTo>
                  <a:pt x="25569" y="21985"/>
                </a:lnTo>
                <a:lnTo>
                  <a:pt x="31135" y="16751"/>
                </a:lnTo>
                <a:lnTo>
                  <a:pt x="38138" y="14833"/>
                </a:lnTo>
                <a:lnTo>
                  <a:pt x="40890" y="14833"/>
                </a:lnTo>
                <a:lnTo>
                  <a:pt x="40917" y="14693"/>
                </a:lnTo>
                <a:lnTo>
                  <a:pt x="21297" y="14693"/>
                </a:lnTo>
                <a:lnTo>
                  <a:pt x="21907" y="10147"/>
                </a:lnTo>
                <a:lnTo>
                  <a:pt x="22656" y="1435"/>
                </a:lnTo>
                <a:close/>
              </a:path>
              <a:path w="43814" h="64769">
                <a:moveTo>
                  <a:pt x="40890" y="14833"/>
                </a:moveTo>
                <a:lnTo>
                  <a:pt x="38138" y="14833"/>
                </a:lnTo>
                <a:lnTo>
                  <a:pt x="40868" y="14947"/>
                </a:lnTo>
                <a:close/>
              </a:path>
              <a:path w="43814" h="64769">
                <a:moveTo>
                  <a:pt x="32321" y="0"/>
                </a:moveTo>
                <a:lnTo>
                  <a:pt x="25755" y="6248"/>
                </a:lnTo>
                <a:lnTo>
                  <a:pt x="21678" y="14693"/>
                </a:lnTo>
                <a:lnTo>
                  <a:pt x="40917" y="14693"/>
                </a:lnTo>
                <a:lnTo>
                  <a:pt x="43713" y="126"/>
                </a:lnTo>
                <a:lnTo>
                  <a:pt x="3232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47621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95" y="26288"/>
                </a:moveTo>
                <a:lnTo>
                  <a:pt x="11531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95" y="26288"/>
                </a:lnTo>
                <a:close/>
              </a:path>
              <a:path w="30480" h="90169">
                <a:moveTo>
                  <a:pt x="27012" y="0"/>
                </a:moveTo>
                <a:lnTo>
                  <a:pt x="17729" y="0"/>
                </a:lnTo>
                <a:lnTo>
                  <a:pt x="13754" y="3771"/>
                </a:lnTo>
                <a:lnTo>
                  <a:pt x="13754" y="13919"/>
                </a:lnTo>
                <a:lnTo>
                  <a:pt x="16725" y="17170"/>
                </a:lnTo>
                <a:lnTo>
                  <a:pt x="26009" y="17170"/>
                </a:lnTo>
                <a:lnTo>
                  <a:pt x="29972" y="13665"/>
                </a:lnTo>
                <a:lnTo>
                  <a:pt x="30075" y="9105"/>
                </a:lnTo>
                <a:lnTo>
                  <a:pt x="30099" y="3251"/>
                </a:lnTo>
                <a:lnTo>
                  <a:pt x="27012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03234" y="962990"/>
            <a:ext cx="59690" cy="64769"/>
          </a:xfrm>
          <a:custGeom>
            <a:avLst/>
            <a:gdLst/>
            <a:ahLst/>
            <a:cxnLst/>
            <a:rect l="l" t="t" r="r" b="b"/>
            <a:pathLst>
              <a:path w="59689" h="64769">
                <a:moveTo>
                  <a:pt x="23787" y="1435"/>
                </a:moveTo>
                <a:lnTo>
                  <a:pt x="10909" y="1435"/>
                </a:lnTo>
                <a:lnTo>
                  <a:pt x="10160" y="6896"/>
                </a:lnTo>
                <a:lnTo>
                  <a:pt x="9296" y="13538"/>
                </a:lnTo>
                <a:lnTo>
                  <a:pt x="7810" y="21069"/>
                </a:lnTo>
                <a:lnTo>
                  <a:pt x="0" y="64782"/>
                </a:lnTo>
                <a:lnTo>
                  <a:pt x="14363" y="64782"/>
                </a:lnTo>
                <a:lnTo>
                  <a:pt x="19583" y="35509"/>
                </a:lnTo>
                <a:lnTo>
                  <a:pt x="22497" y="25633"/>
                </a:lnTo>
                <a:lnTo>
                  <a:pt x="26874" y="18370"/>
                </a:lnTo>
                <a:lnTo>
                  <a:pt x="31997" y="13888"/>
                </a:lnTo>
                <a:lnTo>
                  <a:pt x="35823" y="12750"/>
                </a:lnTo>
                <a:lnTo>
                  <a:pt x="22415" y="12750"/>
                </a:lnTo>
                <a:lnTo>
                  <a:pt x="23787" y="1435"/>
                </a:lnTo>
                <a:close/>
              </a:path>
              <a:path w="59689" h="64769">
                <a:moveTo>
                  <a:pt x="59690" y="12357"/>
                </a:moveTo>
                <a:lnTo>
                  <a:pt x="42862" y="12357"/>
                </a:lnTo>
                <a:lnTo>
                  <a:pt x="44716" y="16116"/>
                </a:lnTo>
                <a:lnTo>
                  <a:pt x="44611" y="24714"/>
                </a:lnTo>
                <a:lnTo>
                  <a:pt x="44348" y="26657"/>
                </a:lnTo>
                <a:lnTo>
                  <a:pt x="43980" y="29006"/>
                </a:lnTo>
                <a:lnTo>
                  <a:pt x="37528" y="64782"/>
                </a:lnTo>
                <a:lnTo>
                  <a:pt x="52031" y="64782"/>
                </a:lnTo>
                <a:lnTo>
                  <a:pt x="58572" y="27838"/>
                </a:lnTo>
                <a:lnTo>
                  <a:pt x="59207" y="24714"/>
                </a:lnTo>
                <a:lnTo>
                  <a:pt x="59605" y="21069"/>
                </a:lnTo>
                <a:lnTo>
                  <a:pt x="59690" y="12357"/>
                </a:lnTo>
                <a:close/>
              </a:path>
              <a:path w="59689" h="64769">
                <a:moveTo>
                  <a:pt x="53009" y="0"/>
                </a:moveTo>
                <a:lnTo>
                  <a:pt x="35915" y="0"/>
                </a:lnTo>
                <a:lnTo>
                  <a:pt x="28244" y="4292"/>
                </a:lnTo>
                <a:lnTo>
                  <a:pt x="22669" y="12750"/>
                </a:lnTo>
                <a:lnTo>
                  <a:pt x="35823" y="12750"/>
                </a:lnTo>
                <a:lnTo>
                  <a:pt x="37147" y="12357"/>
                </a:lnTo>
                <a:lnTo>
                  <a:pt x="59690" y="12357"/>
                </a:lnTo>
                <a:lnTo>
                  <a:pt x="59690" y="5460"/>
                </a:lnTo>
                <a:lnTo>
                  <a:pt x="530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95004" y="962990"/>
            <a:ext cx="62865" cy="92075"/>
          </a:xfrm>
          <a:custGeom>
            <a:avLst/>
            <a:gdLst/>
            <a:ahLst/>
            <a:cxnLst/>
            <a:rect l="l" t="t" r="r" b="b"/>
            <a:pathLst>
              <a:path w="62864" h="92075">
                <a:moveTo>
                  <a:pt x="3594" y="76098"/>
                </a:moveTo>
                <a:lnTo>
                  <a:pt x="0" y="87680"/>
                </a:lnTo>
                <a:lnTo>
                  <a:pt x="3962" y="90284"/>
                </a:lnTo>
                <a:lnTo>
                  <a:pt x="11137" y="91973"/>
                </a:lnTo>
                <a:lnTo>
                  <a:pt x="26504" y="91973"/>
                </a:lnTo>
                <a:lnTo>
                  <a:pt x="34924" y="90411"/>
                </a:lnTo>
                <a:lnTo>
                  <a:pt x="41236" y="84950"/>
                </a:lnTo>
                <a:lnTo>
                  <a:pt x="45624" y="79870"/>
                </a:lnTo>
                <a:lnTo>
                  <a:pt x="13741" y="79870"/>
                </a:lnTo>
                <a:lnTo>
                  <a:pt x="7061" y="78308"/>
                </a:lnTo>
                <a:lnTo>
                  <a:pt x="3594" y="76098"/>
                </a:lnTo>
                <a:close/>
              </a:path>
              <a:path w="62864" h="92075">
                <a:moveTo>
                  <a:pt x="54209" y="53339"/>
                </a:moveTo>
                <a:lnTo>
                  <a:pt x="40500" y="53339"/>
                </a:lnTo>
                <a:lnTo>
                  <a:pt x="39014" y="60490"/>
                </a:lnTo>
                <a:lnTo>
                  <a:pt x="36026" y="69722"/>
                </a:lnTo>
                <a:lnTo>
                  <a:pt x="31645" y="75695"/>
                </a:lnTo>
                <a:lnTo>
                  <a:pt x="26059" y="78910"/>
                </a:lnTo>
                <a:lnTo>
                  <a:pt x="19456" y="79870"/>
                </a:lnTo>
                <a:lnTo>
                  <a:pt x="45624" y="79870"/>
                </a:lnTo>
                <a:lnTo>
                  <a:pt x="49147" y="73218"/>
                </a:lnTo>
                <a:lnTo>
                  <a:pt x="51704" y="65494"/>
                </a:lnTo>
                <a:lnTo>
                  <a:pt x="53619" y="56705"/>
                </a:lnTo>
                <a:lnTo>
                  <a:pt x="54209" y="53339"/>
                </a:lnTo>
                <a:close/>
              </a:path>
              <a:path w="62864" h="92075">
                <a:moveTo>
                  <a:pt x="49669" y="0"/>
                </a:moveTo>
                <a:lnTo>
                  <a:pt x="41846" y="0"/>
                </a:lnTo>
                <a:lnTo>
                  <a:pt x="25133" y="3603"/>
                </a:lnTo>
                <a:lnTo>
                  <a:pt x="12742" y="13122"/>
                </a:lnTo>
                <a:lnTo>
                  <a:pt x="5065" y="26617"/>
                </a:lnTo>
                <a:lnTo>
                  <a:pt x="2489" y="42151"/>
                </a:lnTo>
                <a:lnTo>
                  <a:pt x="3738" y="50692"/>
                </a:lnTo>
                <a:lnTo>
                  <a:pt x="7389" y="57819"/>
                </a:lnTo>
                <a:lnTo>
                  <a:pt x="13295" y="62703"/>
                </a:lnTo>
                <a:lnTo>
                  <a:pt x="21310" y="64515"/>
                </a:lnTo>
                <a:lnTo>
                  <a:pt x="28981" y="64515"/>
                </a:lnTo>
                <a:lnTo>
                  <a:pt x="35305" y="60883"/>
                </a:lnTo>
                <a:lnTo>
                  <a:pt x="40246" y="53339"/>
                </a:lnTo>
                <a:lnTo>
                  <a:pt x="54209" y="53339"/>
                </a:lnTo>
                <a:lnTo>
                  <a:pt x="54323" y="52692"/>
                </a:lnTo>
                <a:lnTo>
                  <a:pt x="20065" y="52692"/>
                </a:lnTo>
                <a:lnTo>
                  <a:pt x="17589" y="46443"/>
                </a:lnTo>
                <a:lnTo>
                  <a:pt x="17589" y="39801"/>
                </a:lnTo>
                <a:lnTo>
                  <a:pt x="19179" y="29665"/>
                </a:lnTo>
                <a:lnTo>
                  <a:pt x="23625" y="20688"/>
                </a:lnTo>
                <a:lnTo>
                  <a:pt x="30437" y="14273"/>
                </a:lnTo>
                <a:lnTo>
                  <a:pt x="39128" y="11823"/>
                </a:lnTo>
                <a:lnTo>
                  <a:pt x="61490" y="11823"/>
                </a:lnTo>
                <a:lnTo>
                  <a:pt x="62788" y="4419"/>
                </a:lnTo>
                <a:lnTo>
                  <a:pt x="57213" y="1816"/>
                </a:lnTo>
                <a:lnTo>
                  <a:pt x="49669" y="0"/>
                </a:lnTo>
                <a:close/>
              </a:path>
              <a:path w="62864" h="92075">
                <a:moveTo>
                  <a:pt x="61490" y="11823"/>
                </a:moveTo>
                <a:lnTo>
                  <a:pt x="42481" y="11823"/>
                </a:lnTo>
                <a:lnTo>
                  <a:pt x="45580" y="12611"/>
                </a:lnTo>
                <a:lnTo>
                  <a:pt x="47180" y="13385"/>
                </a:lnTo>
                <a:lnTo>
                  <a:pt x="32558" y="51108"/>
                </a:lnTo>
                <a:lnTo>
                  <a:pt x="27254" y="52692"/>
                </a:lnTo>
                <a:lnTo>
                  <a:pt x="54323" y="52692"/>
                </a:lnTo>
                <a:lnTo>
                  <a:pt x="61490" y="11823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36216" y="940079"/>
            <a:ext cx="49530" cy="88265"/>
          </a:xfrm>
          <a:custGeom>
            <a:avLst/>
            <a:gdLst/>
            <a:ahLst/>
            <a:cxnLst/>
            <a:rect l="l" t="t" r="r" b="b"/>
            <a:pathLst>
              <a:path w="49530" h="88265">
                <a:moveTo>
                  <a:pt x="30213" y="0"/>
                </a:moveTo>
                <a:lnTo>
                  <a:pt x="15849" y="0"/>
                </a:lnTo>
                <a:lnTo>
                  <a:pt x="0" y="87680"/>
                </a:lnTo>
                <a:lnTo>
                  <a:pt x="47180" y="87680"/>
                </a:lnTo>
                <a:lnTo>
                  <a:pt x="49542" y="74422"/>
                </a:lnTo>
                <a:lnTo>
                  <a:pt x="16840" y="74422"/>
                </a:lnTo>
                <a:lnTo>
                  <a:pt x="30213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18207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82" y="26288"/>
                </a:moveTo>
                <a:lnTo>
                  <a:pt x="11506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82" y="26288"/>
                </a:lnTo>
                <a:close/>
              </a:path>
              <a:path w="30480" h="90169">
                <a:moveTo>
                  <a:pt x="26987" y="0"/>
                </a:moveTo>
                <a:lnTo>
                  <a:pt x="17703" y="0"/>
                </a:lnTo>
                <a:lnTo>
                  <a:pt x="13741" y="3771"/>
                </a:lnTo>
                <a:lnTo>
                  <a:pt x="13741" y="13919"/>
                </a:lnTo>
                <a:lnTo>
                  <a:pt x="16713" y="17170"/>
                </a:lnTo>
                <a:lnTo>
                  <a:pt x="26009" y="17170"/>
                </a:lnTo>
                <a:lnTo>
                  <a:pt x="29959" y="13665"/>
                </a:lnTo>
                <a:lnTo>
                  <a:pt x="30073" y="9105"/>
                </a:lnTo>
                <a:lnTo>
                  <a:pt x="30099" y="3251"/>
                </a:lnTo>
                <a:lnTo>
                  <a:pt x="26987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77287" y="964412"/>
            <a:ext cx="58419" cy="63500"/>
          </a:xfrm>
          <a:custGeom>
            <a:avLst/>
            <a:gdLst/>
            <a:ahLst/>
            <a:cxnLst/>
            <a:rect l="l" t="t" r="r" b="b"/>
            <a:pathLst>
              <a:path w="58419" h="63500">
                <a:moveTo>
                  <a:pt x="14858" y="0"/>
                </a:moveTo>
                <a:lnTo>
                  <a:pt x="0" y="0"/>
                </a:lnTo>
                <a:lnTo>
                  <a:pt x="10274" y="63347"/>
                </a:lnTo>
                <a:lnTo>
                  <a:pt x="24764" y="63347"/>
                </a:lnTo>
                <a:lnTo>
                  <a:pt x="32900" y="47993"/>
                </a:lnTo>
                <a:lnTo>
                  <a:pt x="20434" y="47993"/>
                </a:lnTo>
                <a:lnTo>
                  <a:pt x="20053" y="43840"/>
                </a:lnTo>
                <a:lnTo>
                  <a:pt x="19443" y="39027"/>
                </a:lnTo>
                <a:lnTo>
                  <a:pt x="18707" y="31483"/>
                </a:lnTo>
                <a:lnTo>
                  <a:pt x="14858" y="0"/>
                </a:lnTo>
                <a:close/>
              </a:path>
              <a:path w="58419" h="63500">
                <a:moveTo>
                  <a:pt x="58331" y="0"/>
                </a:moveTo>
                <a:lnTo>
                  <a:pt x="42354" y="0"/>
                </a:lnTo>
                <a:lnTo>
                  <a:pt x="27368" y="31876"/>
                </a:lnTo>
                <a:lnTo>
                  <a:pt x="24015" y="39408"/>
                </a:lnTo>
                <a:lnTo>
                  <a:pt x="22288" y="43967"/>
                </a:lnTo>
                <a:lnTo>
                  <a:pt x="20802" y="47993"/>
                </a:lnTo>
                <a:lnTo>
                  <a:pt x="32900" y="47993"/>
                </a:lnTo>
                <a:lnTo>
                  <a:pt x="5833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58897" y="962990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5" y="58885"/>
                </a:lnTo>
                <a:lnTo>
                  <a:pt x="13844" y="64289"/>
                </a:lnTo>
                <a:lnTo>
                  <a:pt x="24765" y="66217"/>
                </a:lnTo>
                <a:lnTo>
                  <a:pt x="32080" y="66217"/>
                </a:lnTo>
                <a:lnTo>
                  <a:pt x="40132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15" y="54241"/>
                </a:lnTo>
                <a:lnTo>
                  <a:pt x="18084" y="52031"/>
                </a:lnTo>
                <a:lnTo>
                  <a:pt x="14363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4" y="50088"/>
                </a:moveTo>
                <a:lnTo>
                  <a:pt x="40373" y="52425"/>
                </a:lnTo>
                <a:lnTo>
                  <a:pt x="34925" y="54241"/>
                </a:lnTo>
                <a:lnTo>
                  <a:pt x="45219" y="54241"/>
                </a:lnTo>
                <a:lnTo>
                  <a:pt x="44704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39530" y="962990"/>
            <a:ext cx="46355" cy="66675"/>
          </a:xfrm>
          <a:custGeom>
            <a:avLst/>
            <a:gdLst/>
            <a:ahLst/>
            <a:cxnLst/>
            <a:rect l="l" t="t" r="r" b="b"/>
            <a:pathLst>
              <a:path w="46355" h="66675">
                <a:moveTo>
                  <a:pt x="3708" y="50736"/>
                </a:moveTo>
                <a:lnTo>
                  <a:pt x="0" y="61531"/>
                </a:lnTo>
                <a:lnTo>
                  <a:pt x="3225" y="63995"/>
                </a:lnTo>
                <a:lnTo>
                  <a:pt x="9766" y="66078"/>
                </a:lnTo>
                <a:lnTo>
                  <a:pt x="16840" y="66217"/>
                </a:lnTo>
                <a:lnTo>
                  <a:pt x="26957" y="64851"/>
                </a:lnTo>
                <a:lnTo>
                  <a:pt x="35088" y="60667"/>
                </a:lnTo>
                <a:lnTo>
                  <a:pt x="39651" y="54902"/>
                </a:lnTo>
                <a:lnTo>
                  <a:pt x="12750" y="54902"/>
                </a:lnTo>
                <a:lnTo>
                  <a:pt x="6794" y="52552"/>
                </a:lnTo>
                <a:lnTo>
                  <a:pt x="3708" y="50736"/>
                </a:lnTo>
                <a:close/>
              </a:path>
              <a:path w="46355" h="66675">
                <a:moveTo>
                  <a:pt x="38379" y="0"/>
                </a:moveTo>
                <a:lnTo>
                  <a:pt x="32067" y="0"/>
                </a:lnTo>
                <a:lnTo>
                  <a:pt x="22246" y="1532"/>
                </a:lnTo>
                <a:lnTo>
                  <a:pt x="14531" y="5819"/>
                </a:lnTo>
                <a:lnTo>
                  <a:pt x="9489" y="12397"/>
                </a:lnTo>
                <a:lnTo>
                  <a:pt x="7683" y="20802"/>
                </a:lnTo>
                <a:lnTo>
                  <a:pt x="7683" y="28092"/>
                </a:lnTo>
                <a:lnTo>
                  <a:pt x="12623" y="33426"/>
                </a:lnTo>
                <a:lnTo>
                  <a:pt x="19558" y="37338"/>
                </a:lnTo>
                <a:lnTo>
                  <a:pt x="25501" y="40589"/>
                </a:lnTo>
                <a:lnTo>
                  <a:pt x="27495" y="43180"/>
                </a:lnTo>
                <a:lnTo>
                  <a:pt x="27495" y="51384"/>
                </a:lnTo>
                <a:lnTo>
                  <a:pt x="24015" y="54902"/>
                </a:lnTo>
                <a:lnTo>
                  <a:pt x="39651" y="54902"/>
                </a:lnTo>
                <a:lnTo>
                  <a:pt x="40502" y="53826"/>
                </a:lnTo>
                <a:lnTo>
                  <a:pt x="42468" y="44488"/>
                </a:lnTo>
                <a:lnTo>
                  <a:pt x="42468" y="36423"/>
                </a:lnTo>
                <a:lnTo>
                  <a:pt x="36652" y="31216"/>
                </a:lnTo>
                <a:lnTo>
                  <a:pt x="29959" y="27444"/>
                </a:lnTo>
                <a:lnTo>
                  <a:pt x="24765" y="24714"/>
                </a:lnTo>
                <a:lnTo>
                  <a:pt x="22161" y="22237"/>
                </a:lnTo>
                <a:lnTo>
                  <a:pt x="22161" y="14312"/>
                </a:lnTo>
                <a:lnTo>
                  <a:pt x="25869" y="11315"/>
                </a:lnTo>
                <a:lnTo>
                  <a:pt x="43523" y="11315"/>
                </a:lnTo>
                <a:lnTo>
                  <a:pt x="46177" y="3251"/>
                </a:lnTo>
                <a:lnTo>
                  <a:pt x="43586" y="1562"/>
                </a:lnTo>
                <a:lnTo>
                  <a:pt x="38379" y="0"/>
                </a:lnTo>
                <a:close/>
              </a:path>
              <a:path w="46355" h="66675">
                <a:moveTo>
                  <a:pt x="43523" y="11315"/>
                </a:moveTo>
                <a:lnTo>
                  <a:pt x="36271" y="11315"/>
                </a:lnTo>
                <a:lnTo>
                  <a:pt x="40233" y="12877"/>
                </a:lnTo>
                <a:lnTo>
                  <a:pt x="42583" y="14173"/>
                </a:lnTo>
                <a:lnTo>
                  <a:pt x="43523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8569388"/>
            <a:ext cx="16256000" cy="60960"/>
          </a:xfrm>
          <a:custGeom>
            <a:avLst/>
            <a:gdLst/>
            <a:ahLst/>
            <a:cxnLst/>
            <a:rect l="l" t="t" r="r" b="b"/>
            <a:pathLst>
              <a:path w="16256000" h="60959">
                <a:moveTo>
                  <a:pt x="0" y="60960"/>
                </a:moveTo>
                <a:lnTo>
                  <a:pt x="16256000" y="60960"/>
                </a:lnTo>
                <a:lnTo>
                  <a:pt x="16256000" y="0"/>
                </a:lnTo>
                <a:lnTo>
                  <a:pt x="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>
            <a:spLocks noGrp="1"/>
          </p:cNvSpPr>
          <p:nvPr>
            <p:ph type="ftr" sz="quarter" idx="4294967295"/>
          </p:nvPr>
        </p:nvSpPr>
        <p:spPr>
          <a:xfrm>
            <a:off x="10769600" y="8655277"/>
            <a:ext cx="5486400" cy="4868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95"/>
              </a:lnSpc>
            </a:pPr>
            <a:r>
              <a:rPr spc="10" dirty="0">
                <a:hlinkClick r:id="rId3"/>
              </a:rPr>
              <a:t>www.technobraingroup.com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002447" y="729211"/>
            <a:ext cx="10373674" cy="53809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z="4400" b="1" kern="0" dirty="0">
              <a:solidFill>
                <a:schemeClr val="accent6"/>
              </a:solidFill>
              <a:latin typeface="+mn-lt"/>
              <a:ea typeface="Malgun Gothic" panose="020B0503020000020004" pitchFamily="34" charset="-127"/>
            </a:endParaRPr>
          </a:p>
        </p:txBody>
      </p:sp>
      <p:sp>
        <p:nvSpPr>
          <p:cNvPr id="27" name="object 45">
            <a:extLst>
              <a:ext uri="{FF2B5EF4-FFF2-40B4-BE49-F238E27FC236}">
                <a16:creationId xmlns:a16="http://schemas.microsoft.com/office/drawing/2014/main" id="{81082C15-738C-4B3E-B799-938E8D34E3A2}"/>
              </a:ext>
            </a:extLst>
          </p:cNvPr>
          <p:cNvSpPr txBox="1"/>
          <p:nvPr/>
        </p:nvSpPr>
        <p:spPr>
          <a:xfrm>
            <a:off x="4549993" y="192044"/>
            <a:ext cx="9674008" cy="677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sz="4400" b="1" kern="0" dirty="0">
                <a:solidFill>
                  <a:srgbClr val="F79646"/>
                </a:solidFill>
                <a:ea typeface="Malgun Gothic" panose="020B0503020000020004" pitchFamily="34" charset="-127"/>
              </a:rPr>
              <a:t>RMS Dashboard</a:t>
            </a:r>
            <a:endParaRPr lang="en-US" sz="2844" dirty="0">
              <a:solidFill>
                <a:srgbClr val="ED8D3B"/>
              </a:solidFill>
              <a:latin typeface="Arial Black"/>
              <a:cs typeface="Arial Black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6176766-AF05-49D3-845A-3C7646620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48" y="1078724"/>
            <a:ext cx="15266292" cy="710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99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91883" y="446468"/>
            <a:ext cx="1283944" cy="417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82034" y="649681"/>
            <a:ext cx="146050" cy="211454"/>
          </a:xfrm>
          <a:custGeom>
            <a:avLst/>
            <a:gdLst/>
            <a:ahLst/>
            <a:cxnLst/>
            <a:rect l="l" t="t" r="r" b="b"/>
            <a:pathLst>
              <a:path w="146050" h="211455">
                <a:moveTo>
                  <a:pt x="62564" y="0"/>
                </a:moveTo>
                <a:lnTo>
                  <a:pt x="8652" y="0"/>
                </a:lnTo>
                <a:lnTo>
                  <a:pt x="5833" y="1066"/>
                </a:lnTo>
                <a:lnTo>
                  <a:pt x="3399" y="3251"/>
                </a:lnTo>
                <a:lnTo>
                  <a:pt x="1159" y="5295"/>
                </a:lnTo>
                <a:lnTo>
                  <a:pt x="0" y="8712"/>
                </a:lnTo>
                <a:lnTo>
                  <a:pt x="68" y="202526"/>
                </a:lnTo>
                <a:lnTo>
                  <a:pt x="1159" y="205739"/>
                </a:lnTo>
                <a:lnTo>
                  <a:pt x="3496" y="207873"/>
                </a:lnTo>
                <a:lnTo>
                  <a:pt x="5833" y="209956"/>
                </a:lnTo>
                <a:lnTo>
                  <a:pt x="8652" y="211035"/>
                </a:lnTo>
                <a:lnTo>
                  <a:pt x="73562" y="211035"/>
                </a:lnTo>
                <a:lnTo>
                  <a:pt x="111814" y="202526"/>
                </a:lnTo>
                <a:lnTo>
                  <a:pt x="138545" y="178244"/>
                </a:lnTo>
                <a:lnTo>
                  <a:pt x="40047" y="178244"/>
                </a:lnTo>
                <a:lnTo>
                  <a:pt x="40047" y="118236"/>
                </a:lnTo>
                <a:lnTo>
                  <a:pt x="137818" y="118236"/>
                </a:lnTo>
                <a:lnTo>
                  <a:pt x="137443" y="117576"/>
                </a:lnTo>
                <a:lnTo>
                  <a:pt x="133887" y="113283"/>
                </a:lnTo>
                <a:lnTo>
                  <a:pt x="130344" y="108965"/>
                </a:lnTo>
                <a:lnTo>
                  <a:pt x="105579" y="97066"/>
                </a:lnTo>
                <a:lnTo>
                  <a:pt x="110024" y="95288"/>
                </a:lnTo>
                <a:lnTo>
                  <a:pt x="113961" y="93027"/>
                </a:lnTo>
                <a:lnTo>
                  <a:pt x="117466" y="90195"/>
                </a:lnTo>
                <a:lnTo>
                  <a:pt x="120908" y="87363"/>
                </a:lnTo>
                <a:lnTo>
                  <a:pt x="121304" y="86918"/>
                </a:lnTo>
                <a:lnTo>
                  <a:pt x="40047" y="86918"/>
                </a:lnTo>
                <a:lnTo>
                  <a:pt x="40047" y="32105"/>
                </a:lnTo>
                <a:lnTo>
                  <a:pt x="129892" y="32105"/>
                </a:lnTo>
                <a:lnTo>
                  <a:pt x="125772" y="23101"/>
                </a:lnTo>
                <a:lnTo>
                  <a:pt x="87081" y="1827"/>
                </a:lnTo>
                <a:lnTo>
                  <a:pt x="71443" y="202"/>
                </a:lnTo>
                <a:lnTo>
                  <a:pt x="62564" y="0"/>
                </a:lnTo>
                <a:close/>
              </a:path>
              <a:path w="146050" h="211455">
                <a:moveTo>
                  <a:pt x="137818" y="118236"/>
                </a:moveTo>
                <a:lnTo>
                  <a:pt x="71720" y="118236"/>
                </a:lnTo>
                <a:lnTo>
                  <a:pt x="77791" y="118948"/>
                </a:lnTo>
                <a:lnTo>
                  <a:pt x="87100" y="121754"/>
                </a:lnTo>
                <a:lnTo>
                  <a:pt x="103077" y="144335"/>
                </a:lnTo>
                <a:lnTo>
                  <a:pt x="103077" y="153898"/>
                </a:lnTo>
                <a:lnTo>
                  <a:pt x="83912" y="176352"/>
                </a:lnTo>
                <a:lnTo>
                  <a:pt x="80039" y="177634"/>
                </a:lnTo>
                <a:lnTo>
                  <a:pt x="75226" y="178244"/>
                </a:lnTo>
                <a:lnTo>
                  <a:pt x="138545" y="178244"/>
                </a:lnTo>
                <a:lnTo>
                  <a:pt x="140554" y="174243"/>
                </a:lnTo>
                <a:lnTo>
                  <a:pt x="144504" y="162051"/>
                </a:lnTo>
                <a:lnTo>
                  <a:pt x="145482" y="155244"/>
                </a:lnTo>
                <a:lnTo>
                  <a:pt x="145375" y="139941"/>
                </a:lnTo>
                <a:lnTo>
                  <a:pt x="144428" y="134111"/>
                </a:lnTo>
                <a:lnTo>
                  <a:pt x="140288" y="122580"/>
                </a:lnTo>
                <a:lnTo>
                  <a:pt x="137818" y="118236"/>
                </a:lnTo>
                <a:close/>
              </a:path>
              <a:path w="146050" h="211455">
                <a:moveTo>
                  <a:pt x="129892" y="32105"/>
                </a:moveTo>
                <a:lnTo>
                  <a:pt x="66996" y="32105"/>
                </a:lnTo>
                <a:lnTo>
                  <a:pt x="72076" y="32740"/>
                </a:lnTo>
                <a:lnTo>
                  <a:pt x="79620" y="35115"/>
                </a:lnTo>
                <a:lnTo>
                  <a:pt x="92650" y="54622"/>
                </a:lnTo>
                <a:lnTo>
                  <a:pt x="92650" y="62674"/>
                </a:lnTo>
                <a:lnTo>
                  <a:pt x="68749" y="86918"/>
                </a:lnTo>
                <a:lnTo>
                  <a:pt x="121304" y="86918"/>
                </a:lnTo>
                <a:lnTo>
                  <a:pt x="131614" y="68084"/>
                </a:lnTo>
                <a:lnTo>
                  <a:pt x="132884" y="63588"/>
                </a:lnTo>
                <a:lnTo>
                  <a:pt x="133505" y="58864"/>
                </a:lnTo>
                <a:lnTo>
                  <a:pt x="133433" y="44081"/>
                </a:lnTo>
                <a:lnTo>
                  <a:pt x="131944" y="36588"/>
                </a:lnTo>
                <a:lnTo>
                  <a:pt x="129892" y="32105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60283" y="649681"/>
            <a:ext cx="149225" cy="212090"/>
          </a:xfrm>
          <a:custGeom>
            <a:avLst/>
            <a:gdLst/>
            <a:ahLst/>
            <a:cxnLst/>
            <a:rect l="l" t="t" r="r" b="b"/>
            <a:pathLst>
              <a:path w="149225" h="212090">
                <a:moveTo>
                  <a:pt x="8686" y="0"/>
                </a:moveTo>
                <a:lnTo>
                  <a:pt x="5803" y="1066"/>
                </a:lnTo>
                <a:lnTo>
                  <a:pt x="3467" y="3162"/>
                </a:lnTo>
                <a:lnTo>
                  <a:pt x="1155" y="5295"/>
                </a:lnTo>
                <a:lnTo>
                  <a:pt x="0" y="8737"/>
                </a:lnTo>
                <a:lnTo>
                  <a:pt x="0" y="206248"/>
                </a:lnTo>
                <a:lnTo>
                  <a:pt x="309" y="207264"/>
                </a:lnTo>
                <a:lnTo>
                  <a:pt x="1511" y="208978"/>
                </a:lnTo>
                <a:lnTo>
                  <a:pt x="2654" y="209677"/>
                </a:lnTo>
                <a:lnTo>
                  <a:pt x="4178" y="210210"/>
                </a:lnTo>
                <a:lnTo>
                  <a:pt x="5714" y="210781"/>
                </a:lnTo>
                <a:lnTo>
                  <a:pt x="7823" y="211213"/>
                </a:lnTo>
                <a:lnTo>
                  <a:pt x="10490" y="211569"/>
                </a:lnTo>
                <a:lnTo>
                  <a:pt x="13131" y="211848"/>
                </a:lnTo>
                <a:lnTo>
                  <a:pt x="16370" y="212026"/>
                </a:lnTo>
                <a:lnTo>
                  <a:pt x="24396" y="212026"/>
                </a:lnTo>
                <a:lnTo>
                  <a:pt x="36487" y="210210"/>
                </a:lnTo>
                <a:lnTo>
                  <a:pt x="38023" y="209677"/>
                </a:lnTo>
                <a:lnTo>
                  <a:pt x="39154" y="208978"/>
                </a:lnTo>
                <a:lnTo>
                  <a:pt x="40474" y="207238"/>
                </a:lnTo>
                <a:lnTo>
                  <a:pt x="40843" y="206248"/>
                </a:lnTo>
                <a:lnTo>
                  <a:pt x="40843" y="124764"/>
                </a:lnTo>
                <a:lnTo>
                  <a:pt x="114403" y="124764"/>
                </a:lnTo>
                <a:lnTo>
                  <a:pt x="99669" y="112864"/>
                </a:lnTo>
                <a:lnTo>
                  <a:pt x="105879" y="110807"/>
                </a:lnTo>
                <a:lnTo>
                  <a:pt x="128677" y="92633"/>
                </a:lnTo>
                <a:lnTo>
                  <a:pt x="40843" y="92633"/>
                </a:lnTo>
                <a:lnTo>
                  <a:pt x="40843" y="32766"/>
                </a:lnTo>
                <a:lnTo>
                  <a:pt x="133992" y="32766"/>
                </a:lnTo>
                <a:lnTo>
                  <a:pt x="132676" y="29159"/>
                </a:lnTo>
                <a:lnTo>
                  <a:pt x="101828" y="4406"/>
                </a:lnTo>
                <a:lnTo>
                  <a:pt x="73723" y="114"/>
                </a:lnTo>
                <a:lnTo>
                  <a:pt x="8686" y="0"/>
                </a:lnTo>
                <a:close/>
              </a:path>
              <a:path w="149225" h="212090">
                <a:moveTo>
                  <a:pt x="114403" y="124764"/>
                </a:moveTo>
                <a:lnTo>
                  <a:pt x="57924" y="124764"/>
                </a:lnTo>
                <a:lnTo>
                  <a:pt x="61747" y="125450"/>
                </a:lnTo>
                <a:lnTo>
                  <a:pt x="68389" y="128308"/>
                </a:lnTo>
                <a:lnTo>
                  <a:pt x="71285" y="130416"/>
                </a:lnTo>
                <a:lnTo>
                  <a:pt x="76326" y="135953"/>
                </a:lnTo>
                <a:lnTo>
                  <a:pt x="78663" y="139369"/>
                </a:lnTo>
                <a:lnTo>
                  <a:pt x="80708" y="143522"/>
                </a:lnTo>
                <a:lnTo>
                  <a:pt x="82791" y="147662"/>
                </a:lnTo>
                <a:lnTo>
                  <a:pt x="84899" y="152374"/>
                </a:lnTo>
                <a:lnTo>
                  <a:pt x="87071" y="157708"/>
                </a:lnTo>
                <a:lnTo>
                  <a:pt x="105105" y="204838"/>
                </a:lnTo>
                <a:lnTo>
                  <a:pt x="105577" y="206248"/>
                </a:lnTo>
                <a:lnTo>
                  <a:pt x="106044" y="207264"/>
                </a:lnTo>
                <a:lnTo>
                  <a:pt x="106641" y="208216"/>
                </a:lnTo>
                <a:lnTo>
                  <a:pt x="107289" y="209130"/>
                </a:lnTo>
                <a:lnTo>
                  <a:pt x="108330" y="209918"/>
                </a:lnTo>
                <a:lnTo>
                  <a:pt x="109854" y="210477"/>
                </a:lnTo>
                <a:lnTo>
                  <a:pt x="111340" y="211074"/>
                </a:lnTo>
                <a:lnTo>
                  <a:pt x="113385" y="211480"/>
                </a:lnTo>
                <a:lnTo>
                  <a:pt x="115976" y="211683"/>
                </a:lnTo>
                <a:lnTo>
                  <a:pt x="118567" y="211924"/>
                </a:lnTo>
                <a:lnTo>
                  <a:pt x="135648" y="211924"/>
                </a:lnTo>
                <a:lnTo>
                  <a:pt x="138645" y="211683"/>
                </a:lnTo>
                <a:lnTo>
                  <a:pt x="141655" y="211480"/>
                </a:lnTo>
                <a:lnTo>
                  <a:pt x="143989" y="211074"/>
                </a:lnTo>
                <a:lnTo>
                  <a:pt x="147027" y="210019"/>
                </a:lnTo>
                <a:lnTo>
                  <a:pt x="147980" y="209296"/>
                </a:lnTo>
                <a:lnTo>
                  <a:pt x="148399" y="208495"/>
                </a:lnTo>
                <a:lnTo>
                  <a:pt x="148831" y="207733"/>
                </a:lnTo>
                <a:lnTo>
                  <a:pt x="148929" y="207238"/>
                </a:lnTo>
                <a:lnTo>
                  <a:pt x="149034" y="204393"/>
                </a:lnTo>
                <a:lnTo>
                  <a:pt x="148780" y="202920"/>
                </a:lnTo>
                <a:lnTo>
                  <a:pt x="148234" y="201028"/>
                </a:lnTo>
                <a:lnTo>
                  <a:pt x="147739" y="199136"/>
                </a:lnTo>
                <a:lnTo>
                  <a:pt x="146723" y="196100"/>
                </a:lnTo>
                <a:lnTo>
                  <a:pt x="145173" y="191973"/>
                </a:lnTo>
                <a:lnTo>
                  <a:pt x="128219" y="150368"/>
                </a:lnTo>
                <a:lnTo>
                  <a:pt x="126276" y="145389"/>
                </a:lnTo>
                <a:lnTo>
                  <a:pt x="124244" y="140893"/>
                </a:lnTo>
                <a:lnTo>
                  <a:pt x="122186" y="136918"/>
                </a:lnTo>
                <a:lnTo>
                  <a:pt x="120078" y="132943"/>
                </a:lnTo>
                <a:lnTo>
                  <a:pt x="117906" y="129413"/>
                </a:lnTo>
                <a:lnTo>
                  <a:pt x="114403" y="124764"/>
                </a:lnTo>
                <a:close/>
              </a:path>
              <a:path w="149225" h="212090">
                <a:moveTo>
                  <a:pt x="133992" y="32766"/>
                </a:moveTo>
                <a:lnTo>
                  <a:pt x="63804" y="32766"/>
                </a:lnTo>
                <a:lnTo>
                  <a:pt x="67449" y="32943"/>
                </a:lnTo>
                <a:lnTo>
                  <a:pt x="72732" y="33578"/>
                </a:lnTo>
                <a:lnTo>
                  <a:pt x="96418" y="55308"/>
                </a:lnTo>
                <a:lnTo>
                  <a:pt x="96418" y="66865"/>
                </a:lnTo>
                <a:lnTo>
                  <a:pt x="67436" y="92633"/>
                </a:lnTo>
                <a:lnTo>
                  <a:pt x="128677" y="92633"/>
                </a:lnTo>
                <a:lnTo>
                  <a:pt x="138645" y="64973"/>
                </a:lnTo>
                <a:lnTo>
                  <a:pt x="138637" y="49479"/>
                </a:lnTo>
                <a:lnTo>
                  <a:pt x="137452" y="42087"/>
                </a:lnTo>
                <a:lnTo>
                  <a:pt x="135039" y="35636"/>
                </a:lnTo>
                <a:lnTo>
                  <a:pt x="133992" y="32766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21240" y="648754"/>
            <a:ext cx="185420" cy="213360"/>
          </a:xfrm>
          <a:custGeom>
            <a:avLst/>
            <a:gdLst/>
            <a:ahLst/>
            <a:cxnLst/>
            <a:rect l="l" t="t" r="r" b="b"/>
            <a:pathLst>
              <a:path w="185419" h="213359">
                <a:moveTo>
                  <a:pt x="101830" y="0"/>
                </a:moveTo>
                <a:lnTo>
                  <a:pt x="81320" y="0"/>
                </a:lnTo>
                <a:lnTo>
                  <a:pt x="78132" y="190"/>
                </a:lnTo>
                <a:lnTo>
                  <a:pt x="74932" y="342"/>
                </a:lnTo>
                <a:lnTo>
                  <a:pt x="72417" y="723"/>
                </a:lnTo>
                <a:lnTo>
                  <a:pt x="68785" y="1930"/>
                </a:lnTo>
                <a:lnTo>
                  <a:pt x="67477" y="2794"/>
                </a:lnTo>
                <a:lnTo>
                  <a:pt x="66606" y="4013"/>
                </a:lnTo>
                <a:lnTo>
                  <a:pt x="65800" y="5067"/>
                </a:lnTo>
                <a:lnTo>
                  <a:pt x="1272" y="199478"/>
                </a:lnTo>
                <a:lnTo>
                  <a:pt x="0" y="207543"/>
                </a:lnTo>
                <a:lnTo>
                  <a:pt x="243" y="208826"/>
                </a:lnTo>
                <a:lnTo>
                  <a:pt x="13311" y="212940"/>
                </a:lnTo>
                <a:lnTo>
                  <a:pt x="26100" y="212852"/>
                </a:lnTo>
                <a:lnTo>
                  <a:pt x="28831" y="212598"/>
                </a:lnTo>
                <a:lnTo>
                  <a:pt x="31587" y="212407"/>
                </a:lnTo>
                <a:lnTo>
                  <a:pt x="33707" y="211988"/>
                </a:lnTo>
                <a:lnTo>
                  <a:pt x="35181" y="211391"/>
                </a:lnTo>
                <a:lnTo>
                  <a:pt x="36705" y="210832"/>
                </a:lnTo>
                <a:lnTo>
                  <a:pt x="37784" y="209981"/>
                </a:lnTo>
                <a:lnTo>
                  <a:pt x="39130" y="207924"/>
                </a:lnTo>
                <a:lnTo>
                  <a:pt x="39689" y="206641"/>
                </a:lnTo>
                <a:lnTo>
                  <a:pt x="40186" y="204800"/>
                </a:lnTo>
                <a:lnTo>
                  <a:pt x="52821" y="163868"/>
                </a:lnTo>
                <a:lnTo>
                  <a:pt x="171953" y="163868"/>
                </a:lnTo>
                <a:lnTo>
                  <a:pt x="161009" y="130898"/>
                </a:lnTo>
                <a:lnTo>
                  <a:pt x="61838" y="130898"/>
                </a:lnTo>
                <a:lnTo>
                  <a:pt x="90248" y="41198"/>
                </a:lnTo>
                <a:lnTo>
                  <a:pt x="131233" y="41198"/>
                </a:lnTo>
                <a:lnTo>
                  <a:pt x="120512" y="8902"/>
                </a:lnTo>
                <a:lnTo>
                  <a:pt x="119902" y="6832"/>
                </a:lnTo>
                <a:lnTo>
                  <a:pt x="109095" y="342"/>
                </a:lnTo>
                <a:lnTo>
                  <a:pt x="101830" y="0"/>
                </a:lnTo>
                <a:close/>
              </a:path>
              <a:path w="185419" h="213359">
                <a:moveTo>
                  <a:pt x="171953" y="163868"/>
                </a:moveTo>
                <a:lnTo>
                  <a:pt x="128284" y="163868"/>
                </a:lnTo>
                <a:lnTo>
                  <a:pt x="141882" y="206641"/>
                </a:lnTo>
                <a:lnTo>
                  <a:pt x="142191" y="207670"/>
                </a:lnTo>
                <a:lnTo>
                  <a:pt x="170766" y="212940"/>
                </a:lnTo>
                <a:lnTo>
                  <a:pt x="174741" y="212801"/>
                </a:lnTo>
                <a:lnTo>
                  <a:pt x="180558" y="212255"/>
                </a:lnTo>
                <a:lnTo>
                  <a:pt x="182564" y="211543"/>
                </a:lnTo>
                <a:lnTo>
                  <a:pt x="184863" y="209283"/>
                </a:lnTo>
                <a:lnTo>
                  <a:pt x="185180" y="207924"/>
                </a:lnTo>
                <a:lnTo>
                  <a:pt x="185077" y="206273"/>
                </a:lnTo>
                <a:lnTo>
                  <a:pt x="184867" y="204800"/>
                </a:lnTo>
                <a:lnTo>
                  <a:pt x="184647" y="203009"/>
                </a:lnTo>
                <a:lnTo>
                  <a:pt x="183872" y="199910"/>
                </a:lnTo>
                <a:lnTo>
                  <a:pt x="182615" y="195986"/>
                </a:lnTo>
                <a:lnTo>
                  <a:pt x="171953" y="163868"/>
                </a:lnTo>
                <a:close/>
              </a:path>
              <a:path w="185419" h="213359">
                <a:moveTo>
                  <a:pt x="131233" y="41198"/>
                </a:moveTo>
                <a:lnTo>
                  <a:pt x="90400" y="41198"/>
                </a:lnTo>
                <a:lnTo>
                  <a:pt x="118836" y="130898"/>
                </a:lnTo>
                <a:lnTo>
                  <a:pt x="161009" y="130898"/>
                </a:lnTo>
                <a:lnTo>
                  <a:pt x="131233" y="41198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31961" y="648677"/>
            <a:ext cx="41275" cy="213360"/>
          </a:xfrm>
          <a:custGeom>
            <a:avLst/>
            <a:gdLst/>
            <a:ahLst/>
            <a:cxnLst/>
            <a:rect l="l" t="t" r="r" b="b"/>
            <a:pathLst>
              <a:path w="41275" h="213359">
                <a:moveTo>
                  <a:pt x="24510" y="0"/>
                </a:moveTo>
                <a:lnTo>
                  <a:pt x="16522" y="0"/>
                </a:lnTo>
                <a:lnTo>
                  <a:pt x="13258" y="165"/>
                </a:lnTo>
                <a:lnTo>
                  <a:pt x="0" y="5765"/>
                </a:lnTo>
                <a:lnTo>
                  <a:pt x="0" y="207251"/>
                </a:lnTo>
                <a:lnTo>
                  <a:pt x="330" y="208229"/>
                </a:lnTo>
                <a:lnTo>
                  <a:pt x="1676" y="209981"/>
                </a:lnTo>
                <a:lnTo>
                  <a:pt x="2768" y="210667"/>
                </a:lnTo>
                <a:lnTo>
                  <a:pt x="4330" y="211201"/>
                </a:lnTo>
                <a:lnTo>
                  <a:pt x="5880" y="211772"/>
                </a:lnTo>
                <a:lnTo>
                  <a:pt x="7988" y="212217"/>
                </a:lnTo>
                <a:lnTo>
                  <a:pt x="10617" y="212559"/>
                </a:lnTo>
                <a:lnTo>
                  <a:pt x="13246" y="212852"/>
                </a:lnTo>
                <a:lnTo>
                  <a:pt x="16522" y="213017"/>
                </a:lnTo>
                <a:lnTo>
                  <a:pt x="24510" y="213017"/>
                </a:lnTo>
                <a:lnTo>
                  <a:pt x="36626" y="211201"/>
                </a:lnTo>
                <a:lnTo>
                  <a:pt x="38188" y="210667"/>
                </a:lnTo>
                <a:lnTo>
                  <a:pt x="39319" y="209981"/>
                </a:lnTo>
                <a:lnTo>
                  <a:pt x="40627" y="208229"/>
                </a:lnTo>
                <a:lnTo>
                  <a:pt x="40970" y="207251"/>
                </a:lnTo>
                <a:lnTo>
                  <a:pt x="40970" y="5765"/>
                </a:lnTo>
                <a:lnTo>
                  <a:pt x="27838" y="165"/>
                </a:lnTo>
                <a:lnTo>
                  <a:pt x="2451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6733" y="649020"/>
            <a:ext cx="165735" cy="212725"/>
          </a:xfrm>
          <a:custGeom>
            <a:avLst/>
            <a:gdLst/>
            <a:ahLst/>
            <a:cxnLst/>
            <a:rect l="l" t="t" r="r" b="b"/>
            <a:pathLst>
              <a:path w="165735" h="212725">
                <a:moveTo>
                  <a:pt x="40563" y="660"/>
                </a:moveTo>
                <a:lnTo>
                  <a:pt x="10617" y="660"/>
                </a:lnTo>
                <a:lnTo>
                  <a:pt x="7112" y="1930"/>
                </a:lnTo>
                <a:lnTo>
                  <a:pt x="4292" y="4483"/>
                </a:lnTo>
                <a:lnTo>
                  <a:pt x="1409" y="7048"/>
                </a:lnTo>
                <a:lnTo>
                  <a:pt x="0" y="10883"/>
                </a:lnTo>
                <a:lnTo>
                  <a:pt x="50" y="206971"/>
                </a:lnTo>
                <a:lnTo>
                  <a:pt x="215" y="207721"/>
                </a:lnTo>
                <a:lnTo>
                  <a:pt x="1295" y="209473"/>
                </a:lnTo>
                <a:lnTo>
                  <a:pt x="2209" y="210210"/>
                </a:lnTo>
                <a:lnTo>
                  <a:pt x="3594" y="210794"/>
                </a:lnTo>
                <a:lnTo>
                  <a:pt x="4914" y="211404"/>
                </a:lnTo>
                <a:lnTo>
                  <a:pt x="6769" y="211874"/>
                </a:lnTo>
                <a:lnTo>
                  <a:pt x="9182" y="212216"/>
                </a:lnTo>
                <a:lnTo>
                  <a:pt x="11531" y="212509"/>
                </a:lnTo>
                <a:lnTo>
                  <a:pt x="14541" y="212686"/>
                </a:lnTo>
                <a:lnTo>
                  <a:pt x="21882" y="212686"/>
                </a:lnTo>
                <a:lnTo>
                  <a:pt x="32981" y="210794"/>
                </a:lnTo>
                <a:lnTo>
                  <a:pt x="34404" y="210210"/>
                </a:lnTo>
                <a:lnTo>
                  <a:pt x="35369" y="209473"/>
                </a:lnTo>
                <a:lnTo>
                  <a:pt x="35953" y="208610"/>
                </a:lnTo>
                <a:lnTo>
                  <a:pt x="36487" y="207721"/>
                </a:lnTo>
                <a:lnTo>
                  <a:pt x="36730" y="206971"/>
                </a:lnTo>
                <a:lnTo>
                  <a:pt x="36728" y="78968"/>
                </a:lnTo>
                <a:lnTo>
                  <a:pt x="36271" y="63423"/>
                </a:lnTo>
                <a:lnTo>
                  <a:pt x="35966" y="55625"/>
                </a:lnTo>
                <a:lnTo>
                  <a:pt x="35547" y="47790"/>
                </a:lnTo>
                <a:lnTo>
                  <a:pt x="78231" y="47790"/>
                </a:lnTo>
                <a:lnTo>
                  <a:pt x="65493" y="22682"/>
                </a:lnTo>
                <a:lnTo>
                  <a:pt x="63563" y="18427"/>
                </a:lnTo>
                <a:lnTo>
                  <a:pt x="61645" y="14884"/>
                </a:lnTo>
                <a:lnTo>
                  <a:pt x="46596" y="1727"/>
                </a:lnTo>
                <a:lnTo>
                  <a:pt x="43903" y="1003"/>
                </a:lnTo>
                <a:lnTo>
                  <a:pt x="40563" y="660"/>
                </a:lnTo>
                <a:close/>
              </a:path>
              <a:path w="165735" h="212725">
                <a:moveTo>
                  <a:pt x="78231" y="47790"/>
                </a:moveTo>
                <a:lnTo>
                  <a:pt x="35852" y="47790"/>
                </a:lnTo>
                <a:lnTo>
                  <a:pt x="38239" y="54216"/>
                </a:lnTo>
                <a:lnTo>
                  <a:pt x="40919" y="60807"/>
                </a:lnTo>
                <a:lnTo>
                  <a:pt x="43942" y="67602"/>
                </a:lnTo>
                <a:lnTo>
                  <a:pt x="46926" y="74409"/>
                </a:lnTo>
                <a:lnTo>
                  <a:pt x="49872" y="80721"/>
                </a:lnTo>
                <a:lnTo>
                  <a:pt x="52793" y="86613"/>
                </a:lnTo>
                <a:lnTo>
                  <a:pt x="102781" y="185292"/>
                </a:lnTo>
                <a:lnTo>
                  <a:pt x="105359" y="190753"/>
                </a:lnTo>
                <a:lnTo>
                  <a:pt x="123507" y="210870"/>
                </a:lnTo>
                <a:lnTo>
                  <a:pt x="126123" y="211658"/>
                </a:lnTo>
                <a:lnTo>
                  <a:pt x="129298" y="212026"/>
                </a:lnTo>
                <a:lnTo>
                  <a:pt x="152222" y="212026"/>
                </a:lnTo>
                <a:lnTo>
                  <a:pt x="165646" y="199212"/>
                </a:lnTo>
                <a:lnTo>
                  <a:pt x="165646" y="153479"/>
                </a:lnTo>
                <a:lnTo>
                  <a:pt x="129667" y="153479"/>
                </a:lnTo>
                <a:lnTo>
                  <a:pt x="127749" y="149136"/>
                </a:lnTo>
                <a:lnTo>
                  <a:pt x="125844" y="144741"/>
                </a:lnTo>
                <a:lnTo>
                  <a:pt x="119888" y="131673"/>
                </a:lnTo>
                <a:lnTo>
                  <a:pt x="117868" y="127139"/>
                </a:lnTo>
                <a:lnTo>
                  <a:pt x="115785" y="122631"/>
                </a:lnTo>
                <a:lnTo>
                  <a:pt x="113626" y="118109"/>
                </a:lnTo>
                <a:lnTo>
                  <a:pt x="111417" y="113601"/>
                </a:lnTo>
                <a:lnTo>
                  <a:pt x="109143" y="109080"/>
                </a:lnTo>
                <a:lnTo>
                  <a:pt x="106934" y="104495"/>
                </a:lnTo>
                <a:lnTo>
                  <a:pt x="104635" y="99834"/>
                </a:lnTo>
                <a:lnTo>
                  <a:pt x="78231" y="47790"/>
                </a:lnTo>
                <a:close/>
              </a:path>
              <a:path w="165735" h="212725">
                <a:moveTo>
                  <a:pt x="151320" y="0"/>
                </a:moveTo>
                <a:lnTo>
                  <a:pt x="144068" y="0"/>
                </a:lnTo>
                <a:lnTo>
                  <a:pt x="141008" y="139"/>
                </a:lnTo>
                <a:lnTo>
                  <a:pt x="128854" y="5930"/>
                </a:lnTo>
                <a:lnTo>
                  <a:pt x="128933" y="122631"/>
                </a:lnTo>
                <a:lnTo>
                  <a:pt x="129132" y="131673"/>
                </a:lnTo>
                <a:lnTo>
                  <a:pt x="129247" y="137921"/>
                </a:lnTo>
                <a:lnTo>
                  <a:pt x="129781" y="153479"/>
                </a:lnTo>
                <a:lnTo>
                  <a:pt x="165646" y="153479"/>
                </a:lnTo>
                <a:lnTo>
                  <a:pt x="165646" y="5930"/>
                </a:lnTo>
                <a:lnTo>
                  <a:pt x="165404" y="4952"/>
                </a:lnTo>
                <a:lnTo>
                  <a:pt x="154279" y="139"/>
                </a:lnTo>
                <a:lnTo>
                  <a:pt x="15132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86865" y="940079"/>
            <a:ext cx="62230" cy="88265"/>
          </a:xfrm>
          <a:custGeom>
            <a:avLst/>
            <a:gdLst/>
            <a:ahLst/>
            <a:cxnLst/>
            <a:rect l="l" t="t" r="r" b="b"/>
            <a:pathLst>
              <a:path w="62230" h="88265">
                <a:moveTo>
                  <a:pt x="62166" y="0"/>
                </a:moveTo>
                <a:lnTo>
                  <a:pt x="15849" y="0"/>
                </a:lnTo>
                <a:lnTo>
                  <a:pt x="0" y="87680"/>
                </a:lnTo>
                <a:lnTo>
                  <a:pt x="48171" y="87680"/>
                </a:lnTo>
                <a:lnTo>
                  <a:pt x="50520" y="74815"/>
                </a:lnTo>
                <a:lnTo>
                  <a:pt x="16840" y="74815"/>
                </a:lnTo>
                <a:lnTo>
                  <a:pt x="21551" y="48653"/>
                </a:lnTo>
                <a:lnTo>
                  <a:pt x="51511" y="48653"/>
                </a:lnTo>
                <a:lnTo>
                  <a:pt x="53873" y="35902"/>
                </a:lnTo>
                <a:lnTo>
                  <a:pt x="23774" y="35902"/>
                </a:lnTo>
                <a:lnTo>
                  <a:pt x="27990" y="12877"/>
                </a:lnTo>
                <a:lnTo>
                  <a:pt x="59804" y="12877"/>
                </a:lnTo>
                <a:lnTo>
                  <a:pt x="6216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2565" y="962990"/>
            <a:ext cx="93345" cy="64769"/>
          </a:xfrm>
          <a:custGeom>
            <a:avLst/>
            <a:gdLst/>
            <a:ahLst/>
            <a:cxnLst/>
            <a:rect l="l" t="t" r="r" b="b"/>
            <a:pathLst>
              <a:path w="93344" h="64769">
                <a:moveTo>
                  <a:pt x="23152" y="1435"/>
                </a:moveTo>
                <a:lnTo>
                  <a:pt x="10642" y="1435"/>
                </a:lnTo>
                <a:lnTo>
                  <a:pt x="9906" y="6896"/>
                </a:lnTo>
                <a:lnTo>
                  <a:pt x="9042" y="13538"/>
                </a:lnTo>
                <a:lnTo>
                  <a:pt x="7670" y="21069"/>
                </a:lnTo>
                <a:lnTo>
                  <a:pt x="0" y="64782"/>
                </a:lnTo>
                <a:lnTo>
                  <a:pt x="13995" y="64782"/>
                </a:lnTo>
                <a:lnTo>
                  <a:pt x="19189" y="34861"/>
                </a:lnTo>
                <a:lnTo>
                  <a:pt x="21786" y="25912"/>
                </a:lnTo>
                <a:lnTo>
                  <a:pt x="25822" y="18780"/>
                </a:lnTo>
                <a:lnTo>
                  <a:pt x="30691" y="14062"/>
                </a:lnTo>
                <a:lnTo>
                  <a:pt x="35408" y="12484"/>
                </a:lnTo>
                <a:lnTo>
                  <a:pt x="21793" y="12484"/>
                </a:lnTo>
                <a:lnTo>
                  <a:pt x="23152" y="1435"/>
                </a:lnTo>
                <a:close/>
              </a:path>
              <a:path w="93344" h="64769">
                <a:moveTo>
                  <a:pt x="57165" y="12357"/>
                </a:moveTo>
                <a:lnTo>
                  <a:pt x="41732" y="12357"/>
                </a:lnTo>
                <a:lnTo>
                  <a:pt x="43091" y="16776"/>
                </a:lnTo>
                <a:lnTo>
                  <a:pt x="43015" y="24320"/>
                </a:lnTo>
                <a:lnTo>
                  <a:pt x="42354" y="28867"/>
                </a:lnTo>
                <a:lnTo>
                  <a:pt x="35788" y="64782"/>
                </a:lnTo>
                <a:lnTo>
                  <a:pt x="49784" y="64782"/>
                </a:lnTo>
                <a:lnTo>
                  <a:pt x="57711" y="25365"/>
                </a:lnTo>
                <a:lnTo>
                  <a:pt x="69381" y="13004"/>
                </a:lnTo>
                <a:lnTo>
                  <a:pt x="57213" y="13004"/>
                </a:lnTo>
                <a:lnTo>
                  <a:pt x="57165" y="12357"/>
                </a:lnTo>
                <a:close/>
              </a:path>
              <a:path w="93344" h="64769">
                <a:moveTo>
                  <a:pt x="93256" y="12357"/>
                </a:moveTo>
                <a:lnTo>
                  <a:pt x="76657" y="12357"/>
                </a:lnTo>
                <a:lnTo>
                  <a:pt x="78765" y="16001"/>
                </a:lnTo>
                <a:lnTo>
                  <a:pt x="78716" y="24320"/>
                </a:lnTo>
                <a:lnTo>
                  <a:pt x="78384" y="26923"/>
                </a:lnTo>
                <a:lnTo>
                  <a:pt x="77889" y="29400"/>
                </a:lnTo>
                <a:lnTo>
                  <a:pt x="71704" y="64782"/>
                </a:lnTo>
                <a:lnTo>
                  <a:pt x="85699" y="64782"/>
                </a:lnTo>
                <a:lnTo>
                  <a:pt x="92252" y="27698"/>
                </a:lnTo>
                <a:lnTo>
                  <a:pt x="92748" y="24320"/>
                </a:lnTo>
                <a:lnTo>
                  <a:pt x="93256" y="19646"/>
                </a:lnTo>
                <a:lnTo>
                  <a:pt x="93256" y="12357"/>
                </a:lnTo>
                <a:close/>
              </a:path>
              <a:path w="93344" h="64769">
                <a:moveTo>
                  <a:pt x="86817" y="0"/>
                </a:moveTo>
                <a:lnTo>
                  <a:pt x="70218" y="126"/>
                </a:lnTo>
                <a:lnTo>
                  <a:pt x="62661" y="4419"/>
                </a:lnTo>
                <a:lnTo>
                  <a:pt x="57213" y="13004"/>
                </a:lnTo>
                <a:lnTo>
                  <a:pt x="69381" y="13004"/>
                </a:lnTo>
                <a:lnTo>
                  <a:pt x="71462" y="12357"/>
                </a:lnTo>
                <a:lnTo>
                  <a:pt x="93256" y="12357"/>
                </a:lnTo>
                <a:lnTo>
                  <a:pt x="93256" y="5587"/>
                </a:lnTo>
                <a:lnTo>
                  <a:pt x="86817" y="0"/>
                </a:lnTo>
                <a:close/>
              </a:path>
              <a:path w="93344" h="64769">
                <a:moveTo>
                  <a:pt x="52514" y="0"/>
                </a:moveTo>
                <a:lnTo>
                  <a:pt x="35166" y="0"/>
                </a:lnTo>
                <a:lnTo>
                  <a:pt x="27622" y="4025"/>
                </a:lnTo>
                <a:lnTo>
                  <a:pt x="22047" y="12484"/>
                </a:lnTo>
                <a:lnTo>
                  <a:pt x="35408" y="12484"/>
                </a:lnTo>
                <a:lnTo>
                  <a:pt x="35788" y="12357"/>
                </a:lnTo>
                <a:lnTo>
                  <a:pt x="57165" y="12357"/>
                </a:lnTo>
                <a:lnTo>
                  <a:pt x="56718" y="6362"/>
                </a:lnTo>
                <a:lnTo>
                  <a:pt x="52514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93951" y="962990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5">
                <a:moveTo>
                  <a:pt x="28346" y="1168"/>
                </a:moveTo>
                <a:lnTo>
                  <a:pt x="15354" y="1168"/>
                </a:lnTo>
                <a:lnTo>
                  <a:pt x="13131" y="17437"/>
                </a:lnTo>
                <a:lnTo>
                  <a:pt x="11887" y="24968"/>
                </a:lnTo>
                <a:lnTo>
                  <a:pt x="0" y="90538"/>
                </a:lnTo>
                <a:lnTo>
                  <a:pt x="14363" y="90538"/>
                </a:lnTo>
                <a:lnTo>
                  <a:pt x="19316" y="63487"/>
                </a:lnTo>
                <a:lnTo>
                  <a:pt x="42423" y="63487"/>
                </a:lnTo>
                <a:lnTo>
                  <a:pt x="45721" y="62657"/>
                </a:lnTo>
                <a:lnTo>
                  <a:pt x="55224" y="54508"/>
                </a:lnTo>
                <a:lnTo>
                  <a:pt x="27114" y="54508"/>
                </a:lnTo>
                <a:lnTo>
                  <a:pt x="23888" y="53340"/>
                </a:lnTo>
                <a:lnTo>
                  <a:pt x="36472" y="13930"/>
                </a:lnTo>
                <a:lnTo>
                  <a:pt x="41973" y="12357"/>
                </a:lnTo>
                <a:lnTo>
                  <a:pt x="64465" y="12357"/>
                </a:lnTo>
                <a:lnTo>
                  <a:pt x="64216" y="11823"/>
                </a:lnTo>
                <a:lnTo>
                  <a:pt x="27000" y="11823"/>
                </a:lnTo>
                <a:lnTo>
                  <a:pt x="28346" y="1168"/>
                </a:lnTo>
                <a:close/>
              </a:path>
              <a:path w="66675" h="90805">
                <a:moveTo>
                  <a:pt x="42423" y="63487"/>
                </a:moveTo>
                <a:lnTo>
                  <a:pt x="19570" y="63487"/>
                </a:lnTo>
                <a:lnTo>
                  <a:pt x="21666" y="64782"/>
                </a:lnTo>
                <a:lnTo>
                  <a:pt x="25996" y="66217"/>
                </a:lnTo>
                <a:lnTo>
                  <a:pt x="31572" y="66217"/>
                </a:lnTo>
                <a:lnTo>
                  <a:pt x="42423" y="63487"/>
                </a:lnTo>
                <a:close/>
              </a:path>
              <a:path w="66675" h="90805">
                <a:moveTo>
                  <a:pt x="64465" y="12357"/>
                </a:moveTo>
                <a:lnTo>
                  <a:pt x="49161" y="12357"/>
                </a:lnTo>
                <a:lnTo>
                  <a:pt x="51382" y="18502"/>
                </a:lnTo>
                <a:lnTo>
                  <a:pt x="51452" y="24968"/>
                </a:lnTo>
                <a:lnTo>
                  <a:pt x="49922" y="35289"/>
                </a:lnTo>
                <a:lnTo>
                  <a:pt x="45581" y="44908"/>
                </a:lnTo>
                <a:lnTo>
                  <a:pt x="39129" y="51843"/>
                </a:lnTo>
                <a:lnTo>
                  <a:pt x="31203" y="54508"/>
                </a:lnTo>
                <a:lnTo>
                  <a:pt x="55224" y="54508"/>
                </a:lnTo>
                <a:lnTo>
                  <a:pt x="56802" y="53155"/>
                </a:lnTo>
                <a:lnTo>
                  <a:pt x="64028" y="39482"/>
                </a:lnTo>
                <a:lnTo>
                  <a:pt x="66611" y="23406"/>
                </a:lnTo>
                <a:lnTo>
                  <a:pt x="65479" y="14535"/>
                </a:lnTo>
                <a:lnTo>
                  <a:pt x="64465" y="12357"/>
                </a:lnTo>
                <a:close/>
              </a:path>
              <a:path w="66675" h="90805">
                <a:moveTo>
                  <a:pt x="47536" y="0"/>
                </a:moveTo>
                <a:lnTo>
                  <a:pt x="39878" y="114"/>
                </a:lnTo>
                <a:lnTo>
                  <a:pt x="32321" y="4419"/>
                </a:lnTo>
                <a:lnTo>
                  <a:pt x="27228" y="11823"/>
                </a:lnTo>
                <a:lnTo>
                  <a:pt x="64216" y="11823"/>
                </a:lnTo>
                <a:lnTo>
                  <a:pt x="62002" y="7069"/>
                </a:lnTo>
                <a:lnTo>
                  <a:pt x="56061" y="1919"/>
                </a:lnTo>
                <a:lnTo>
                  <a:pt x="4753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3291" y="962990"/>
            <a:ext cx="59690" cy="66675"/>
          </a:xfrm>
          <a:custGeom>
            <a:avLst/>
            <a:gdLst/>
            <a:ahLst/>
            <a:cxnLst/>
            <a:rect l="l" t="t" r="r" b="b"/>
            <a:pathLst>
              <a:path w="59689" h="66675">
                <a:moveTo>
                  <a:pt x="34785" y="0"/>
                </a:moveTo>
                <a:lnTo>
                  <a:pt x="20675" y="3240"/>
                </a:lnTo>
                <a:lnTo>
                  <a:pt x="9682" y="11979"/>
                </a:lnTo>
                <a:lnTo>
                  <a:pt x="2543" y="24742"/>
                </a:lnTo>
                <a:lnTo>
                  <a:pt x="0" y="40055"/>
                </a:lnTo>
                <a:lnTo>
                  <a:pt x="1706" y="50506"/>
                </a:lnTo>
                <a:lnTo>
                  <a:pt x="6602" y="58788"/>
                </a:lnTo>
                <a:lnTo>
                  <a:pt x="14353" y="64240"/>
                </a:lnTo>
                <a:lnTo>
                  <a:pt x="24625" y="66205"/>
                </a:lnTo>
                <a:lnTo>
                  <a:pt x="38738" y="62982"/>
                </a:lnTo>
                <a:lnTo>
                  <a:pt x="49442" y="54508"/>
                </a:lnTo>
                <a:lnTo>
                  <a:pt x="19189" y="54508"/>
                </a:lnTo>
                <a:lnTo>
                  <a:pt x="14846" y="48386"/>
                </a:lnTo>
                <a:lnTo>
                  <a:pt x="14846" y="39662"/>
                </a:lnTo>
                <a:lnTo>
                  <a:pt x="16071" y="30299"/>
                </a:lnTo>
                <a:lnTo>
                  <a:pt x="19631" y="21240"/>
                </a:lnTo>
                <a:lnTo>
                  <a:pt x="25347" y="14401"/>
                </a:lnTo>
                <a:lnTo>
                  <a:pt x="33045" y="11696"/>
                </a:lnTo>
                <a:lnTo>
                  <a:pt x="55353" y="11696"/>
                </a:lnTo>
                <a:lnTo>
                  <a:pt x="53197" y="7848"/>
                </a:lnTo>
                <a:lnTo>
                  <a:pt x="45484" y="2126"/>
                </a:lnTo>
                <a:lnTo>
                  <a:pt x="34785" y="0"/>
                </a:lnTo>
                <a:close/>
              </a:path>
              <a:path w="59689" h="66675">
                <a:moveTo>
                  <a:pt x="55353" y="11696"/>
                </a:moveTo>
                <a:lnTo>
                  <a:pt x="41719" y="11696"/>
                </a:lnTo>
                <a:lnTo>
                  <a:pt x="44564" y="19761"/>
                </a:lnTo>
                <a:lnTo>
                  <a:pt x="44564" y="26263"/>
                </a:lnTo>
                <a:lnTo>
                  <a:pt x="43274" y="36002"/>
                </a:lnTo>
                <a:lnTo>
                  <a:pt x="39630" y="45119"/>
                </a:lnTo>
                <a:lnTo>
                  <a:pt x="33966" y="51870"/>
                </a:lnTo>
                <a:lnTo>
                  <a:pt x="26619" y="54508"/>
                </a:lnTo>
                <a:lnTo>
                  <a:pt x="49442" y="54508"/>
                </a:lnTo>
                <a:lnTo>
                  <a:pt x="49741" y="54271"/>
                </a:lnTo>
                <a:lnTo>
                  <a:pt x="56888" y="41510"/>
                </a:lnTo>
                <a:lnTo>
                  <a:pt x="59436" y="26136"/>
                </a:lnTo>
                <a:lnTo>
                  <a:pt x="57866" y="16180"/>
                </a:lnTo>
                <a:lnTo>
                  <a:pt x="55353" y="11696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87283" y="964412"/>
            <a:ext cx="86360" cy="63500"/>
          </a:xfrm>
          <a:custGeom>
            <a:avLst/>
            <a:gdLst/>
            <a:ahLst/>
            <a:cxnLst/>
            <a:rect l="l" t="t" r="r" b="b"/>
            <a:pathLst>
              <a:path w="86360" h="63500">
                <a:moveTo>
                  <a:pt x="14363" y="0"/>
                </a:moveTo>
                <a:lnTo>
                  <a:pt x="0" y="0"/>
                </a:lnTo>
                <a:lnTo>
                  <a:pt x="5562" y="63347"/>
                </a:lnTo>
                <a:lnTo>
                  <a:pt x="19075" y="63347"/>
                </a:lnTo>
                <a:lnTo>
                  <a:pt x="25661" y="49568"/>
                </a:lnTo>
                <a:lnTo>
                  <a:pt x="15227" y="49568"/>
                </a:lnTo>
                <a:lnTo>
                  <a:pt x="15595" y="43319"/>
                </a:lnTo>
                <a:lnTo>
                  <a:pt x="15735" y="38239"/>
                </a:lnTo>
                <a:lnTo>
                  <a:pt x="14363" y="0"/>
                </a:lnTo>
                <a:close/>
              </a:path>
              <a:path w="86360" h="63500">
                <a:moveTo>
                  <a:pt x="50530" y="17043"/>
                </a:moveTo>
                <a:lnTo>
                  <a:pt x="39878" y="17043"/>
                </a:lnTo>
                <a:lnTo>
                  <a:pt x="39796" y="24714"/>
                </a:lnTo>
                <a:lnTo>
                  <a:pt x="39998" y="29400"/>
                </a:lnTo>
                <a:lnTo>
                  <a:pt x="40487" y="35775"/>
                </a:lnTo>
                <a:lnTo>
                  <a:pt x="43218" y="63347"/>
                </a:lnTo>
                <a:lnTo>
                  <a:pt x="56718" y="63347"/>
                </a:lnTo>
                <a:lnTo>
                  <a:pt x="63154" y="49568"/>
                </a:lnTo>
                <a:lnTo>
                  <a:pt x="52260" y="49568"/>
                </a:lnTo>
                <a:lnTo>
                  <a:pt x="52357" y="43319"/>
                </a:lnTo>
                <a:lnTo>
                  <a:pt x="52094" y="37731"/>
                </a:lnTo>
                <a:lnTo>
                  <a:pt x="51638" y="30835"/>
                </a:lnTo>
                <a:lnTo>
                  <a:pt x="50530" y="17043"/>
                </a:lnTo>
                <a:close/>
              </a:path>
              <a:path w="86360" h="63500">
                <a:moveTo>
                  <a:pt x="49161" y="0"/>
                </a:moveTo>
                <a:lnTo>
                  <a:pt x="37147" y="0"/>
                </a:lnTo>
                <a:lnTo>
                  <a:pt x="22529" y="31737"/>
                </a:lnTo>
                <a:lnTo>
                  <a:pt x="17335" y="43967"/>
                </a:lnTo>
                <a:lnTo>
                  <a:pt x="15481" y="49568"/>
                </a:lnTo>
                <a:lnTo>
                  <a:pt x="25661" y="49568"/>
                </a:lnTo>
                <a:lnTo>
                  <a:pt x="32562" y="35128"/>
                </a:lnTo>
                <a:lnTo>
                  <a:pt x="35039" y="29400"/>
                </a:lnTo>
                <a:lnTo>
                  <a:pt x="36664" y="24714"/>
                </a:lnTo>
                <a:lnTo>
                  <a:pt x="39636" y="17043"/>
                </a:lnTo>
                <a:lnTo>
                  <a:pt x="50530" y="17043"/>
                </a:lnTo>
                <a:lnTo>
                  <a:pt x="49161" y="0"/>
                </a:lnTo>
                <a:close/>
              </a:path>
              <a:path w="86360" h="63500">
                <a:moveTo>
                  <a:pt x="86309" y="0"/>
                </a:moveTo>
                <a:lnTo>
                  <a:pt x="71704" y="0"/>
                </a:lnTo>
                <a:lnTo>
                  <a:pt x="58686" y="30949"/>
                </a:lnTo>
                <a:lnTo>
                  <a:pt x="56222" y="37731"/>
                </a:lnTo>
                <a:lnTo>
                  <a:pt x="54368" y="43446"/>
                </a:lnTo>
                <a:lnTo>
                  <a:pt x="52514" y="49568"/>
                </a:lnTo>
                <a:lnTo>
                  <a:pt x="63154" y="49568"/>
                </a:lnTo>
                <a:lnTo>
                  <a:pt x="863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97011" y="962990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6" y="58885"/>
                </a:lnTo>
                <a:lnTo>
                  <a:pt x="13849" y="64289"/>
                </a:lnTo>
                <a:lnTo>
                  <a:pt x="24777" y="66217"/>
                </a:lnTo>
                <a:lnTo>
                  <a:pt x="32080" y="66217"/>
                </a:lnTo>
                <a:lnTo>
                  <a:pt x="40131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28" y="54241"/>
                </a:lnTo>
                <a:lnTo>
                  <a:pt x="18084" y="52031"/>
                </a:lnTo>
                <a:lnTo>
                  <a:pt x="14376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3" y="50088"/>
                </a:moveTo>
                <a:lnTo>
                  <a:pt x="40373" y="52425"/>
                </a:lnTo>
                <a:lnTo>
                  <a:pt x="34924" y="54241"/>
                </a:lnTo>
                <a:lnTo>
                  <a:pt x="45219" y="54241"/>
                </a:lnTo>
                <a:lnTo>
                  <a:pt x="44703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79879" y="962990"/>
            <a:ext cx="43815" cy="64769"/>
          </a:xfrm>
          <a:custGeom>
            <a:avLst/>
            <a:gdLst/>
            <a:ahLst/>
            <a:cxnLst/>
            <a:rect l="l" t="t" r="r" b="b"/>
            <a:pathLst>
              <a:path w="43814" h="64769">
                <a:moveTo>
                  <a:pt x="22656" y="1435"/>
                </a:moveTo>
                <a:lnTo>
                  <a:pt x="10160" y="1435"/>
                </a:lnTo>
                <a:lnTo>
                  <a:pt x="9537" y="7023"/>
                </a:lnTo>
                <a:lnTo>
                  <a:pt x="8661" y="16776"/>
                </a:lnTo>
                <a:lnTo>
                  <a:pt x="0" y="64782"/>
                </a:lnTo>
                <a:lnTo>
                  <a:pt x="14363" y="64782"/>
                </a:lnTo>
                <a:lnTo>
                  <a:pt x="18935" y="39281"/>
                </a:lnTo>
                <a:lnTo>
                  <a:pt x="21487" y="29755"/>
                </a:lnTo>
                <a:lnTo>
                  <a:pt x="25569" y="21985"/>
                </a:lnTo>
                <a:lnTo>
                  <a:pt x="31135" y="16751"/>
                </a:lnTo>
                <a:lnTo>
                  <a:pt x="38138" y="14833"/>
                </a:lnTo>
                <a:lnTo>
                  <a:pt x="40890" y="14833"/>
                </a:lnTo>
                <a:lnTo>
                  <a:pt x="40917" y="14693"/>
                </a:lnTo>
                <a:lnTo>
                  <a:pt x="21297" y="14693"/>
                </a:lnTo>
                <a:lnTo>
                  <a:pt x="21907" y="10147"/>
                </a:lnTo>
                <a:lnTo>
                  <a:pt x="22656" y="1435"/>
                </a:lnTo>
                <a:close/>
              </a:path>
              <a:path w="43814" h="64769">
                <a:moveTo>
                  <a:pt x="40890" y="14833"/>
                </a:moveTo>
                <a:lnTo>
                  <a:pt x="38138" y="14833"/>
                </a:lnTo>
                <a:lnTo>
                  <a:pt x="40868" y="14947"/>
                </a:lnTo>
                <a:close/>
              </a:path>
              <a:path w="43814" h="64769">
                <a:moveTo>
                  <a:pt x="32321" y="0"/>
                </a:moveTo>
                <a:lnTo>
                  <a:pt x="25755" y="6248"/>
                </a:lnTo>
                <a:lnTo>
                  <a:pt x="21678" y="14693"/>
                </a:lnTo>
                <a:lnTo>
                  <a:pt x="40917" y="14693"/>
                </a:lnTo>
                <a:lnTo>
                  <a:pt x="43713" y="126"/>
                </a:lnTo>
                <a:lnTo>
                  <a:pt x="3232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47621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95" y="26288"/>
                </a:moveTo>
                <a:lnTo>
                  <a:pt x="11531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95" y="26288"/>
                </a:lnTo>
                <a:close/>
              </a:path>
              <a:path w="30480" h="90169">
                <a:moveTo>
                  <a:pt x="27012" y="0"/>
                </a:moveTo>
                <a:lnTo>
                  <a:pt x="17729" y="0"/>
                </a:lnTo>
                <a:lnTo>
                  <a:pt x="13754" y="3771"/>
                </a:lnTo>
                <a:lnTo>
                  <a:pt x="13754" y="13919"/>
                </a:lnTo>
                <a:lnTo>
                  <a:pt x="16725" y="17170"/>
                </a:lnTo>
                <a:lnTo>
                  <a:pt x="26009" y="17170"/>
                </a:lnTo>
                <a:lnTo>
                  <a:pt x="29972" y="13665"/>
                </a:lnTo>
                <a:lnTo>
                  <a:pt x="30075" y="9105"/>
                </a:lnTo>
                <a:lnTo>
                  <a:pt x="30099" y="3251"/>
                </a:lnTo>
                <a:lnTo>
                  <a:pt x="27012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03234" y="962990"/>
            <a:ext cx="59690" cy="64769"/>
          </a:xfrm>
          <a:custGeom>
            <a:avLst/>
            <a:gdLst/>
            <a:ahLst/>
            <a:cxnLst/>
            <a:rect l="l" t="t" r="r" b="b"/>
            <a:pathLst>
              <a:path w="59689" h="64769">
                <a:moveTo>
                  <a:pt x="23787" y="1435"/>
                </a:moveTo>
                <a:lnTo>
                  <a:pt x="10909" y="1435"/>
                </a:lnTo>
                <a:lnTo>
                  <a:pt x="10160" y="6896"/>
                </a:lnTo>
                <a:lnTo>
                  <a:pt x="9296" y="13538"/>
                </a:lnTo>
                <a:lnTo>
                  <a:pt x="7810" y="21069"/>
                </a:lnTo>
                <a:lnTo>
                  <a:pt x="0" y="64782"/>
                </a:lnTo>
                <a:lnTo>
                  <a:pt x="14363" y="64782"/>
                </a:lnTo>
                <a:lnTo>
                  <a:pt x="19583" y="35509"/>
                </a:lnTo>
                <a:lnTo>
                  <a:pt x="22497" y="25633"/>
                </a:lnTo>
                <a:lnTo>
                  <a:pt x="26874" y="18370"/>
                </a:lnTo>
                <a:lnTo>
                  <a:pt x="31997" y="13888"/>
                </a:lnTo>
                <a:lnTo>
                  <a:pt x="35823" y="12750"/>
                </a:lnTo>
                <a:lnTo>
                  <a:pt x="22415" y="12750"/>
                </a:lnTo>
                <a:lnTo>
                  <a:pt x="23787" y="1435"/>
                </a:lnTo>
                <a:close/>
              </a:path>
              <a:path w="59689" h="64769">
                <a:moveTo>
                  <a:pt x="59690" y="12357"/>
                </a:moveTo>
                <a:lnTo>
                  <a:pt x="42862" y="12357"/>
                </a:lnTo>
                <a:lnTo>
                  <a:pt x="44716" y="16116"/>
                </a:lnTo>
                <a:lnTo>
                  <a:pt x="44611" y="24714"/>
                </a:lnTo>
                <a:lnTo>
                  <a:pt x="44348" y="26657"/>
                </a:lnTo>
                <a:lnTo>
                  <a:pt x="43980" y="29006"/>
                </a:lnTo>
                <a:lnTo>
                  <a:pt x="37528" y="64782"/>
                </a:lnTo>
                <a:lnTo>
                  <a:pt x="52031" y="64782"/>
                </a:lnTo>
                <a:lnTo>
                  <a:pt x="58572" y="27838"/>
                </a:lnTo>
                <a:lnTo>
                  <a:pt x="59207" y="24714"/>
                </a:lnTo>
                <a:lnTo>
                  <a:pt x="59605" y="21069"/>
                </a:lnTo>
                <a:lnTo>
                  <a:pt x="59690" y="12357"/>
                </a:lnTo>
                <a:close/>
              </a:path>
              <a:path w="59689" h="64769">
                <a:moveTo>
                  <a:pt x="53009" y="0"/>
                </a:moveTo>
                <a:lnTo>
                  <a:pt x="35915" y="0"/>
                </a:lnTo>
                <a:lnTo>
                  <a:pt x="28244" y="4292"/>
                </a:lnTo>
                <a:lnTo>
                  <a:pt x="22669" y="12750"/>
                </a:lnTo>
                <a:lnTo>
                  <a:pt x="35823" y="12750"/>
                </a:lnTo>
                <a:lnTo>
                  <a:pt x="37147" y="12357"/>
                </a:lnTo>
                <a:lnTo>
                  <a:pt x="59690" y="12357"/>
                </a:lnTo>
                <a:lnTo>
                  <a:pt x="59690" y="5460"/>
                </a:lnTo>
                <a:lnTo>
                  <a:pt x="530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95004" y="962990"/>
            <a:ext cx="62865" cy="92075"/>
          </a:xfrm>
          <a:custGeom>
            <a:avLst/>
            <a:gdLst/>
            <a:ahLst/>
            <a:cxnLst/>
            <a:rect l="l" t="t" r="r" b="b"/>
            <a:pathLst>
              <a:path w="62864" h="92075">
                <a:moveTo>
                  <a:pt x="3594" y="76098"/>
                </a:moveTo>
                <a:lnTo>
                  <a:pt x="0" y="87680"/>
                </a:lnTo>
                <a:lnTo>
                  <a:pt x="3962" y="90284"/>
                </a:lnTo>
                <a:lnTo>
                  <a:pt x="11137" y="91973"/>
                </a:lnTo>
                <a:lnTo>
                  <a:pt x="26504" y="91973"/>
                </a:lnTo>
                <a:lnTo>
                  <a:pt x="34924" y="90411"/>
                </a:lnTo>
                <a:lnTo>
                  <a:pt x="41236" y="84950"/>
                </a:lnTo>
                <a:lnTo>
                  <a:pt x="45624" y="79870"/>
                </a:lnTo>
                <a:lnTo>
                  <a:pt x="13741" y="79870"/>
                </a:lnTo>
                <a:lnTo>
                  <a:pt x="7061" y="78308"/>
                </a:lnTo>
                <a:lnTo>
                  <a:pt x="3594" y="76098"/>
                </a:lnTo>
                <a:close/>
              </a:path>
              <a:path w="62864" h="92075">
                <a:moveTo>
                  <a:pt x="54209" y="53339"/>
                </a:moveTo>
                <a:lnTo>
                  <a:pt x="40500" y="53339"/>
                </a:lnTo>
                <a:lnTo>
                  <a:pt x="39014" y="60490"/>
                </a:lnTo>
                <a:lnTo>
                  <a:pt x="36026" y="69722"/>
                </a:lnTo>
                <a:lnTo>
                  <a:pt x="31645" y="75695"/>
                </a:lnTo>
                <a:lnTo>
                  <a:pt x="26059" y="78910"/>
                </a:lnTo>
                <a:lnTo>
                  <a:pt x="19456" y="79870"/>
                </a:lnTo>
                <a:lnTo>
                  <a:pt x="45624" y="79870"/>
                </a:lnTo>
                <a:lnTo>
                  <a:pt x="49147" y="73218"/>
                </a:lnTo>
                <a:lnTo>
                  <a:pt x="51704" y="65494"/>
                </a:lnTo>
                <a:lnTo>
                  <a:pt x="53619" y="56705"/>
                </a:lnTo>
                <a:lnTo>
                  <a:pt x="54209" y="53339"/>
                </a:lnTo>
                <a:close/>
              </a:path>
              <a:path w="62864" h="92075">
                <a:moveTo>
                  <a:pt x="49669" y="0"/>
                </a:moveTo>
                <a:lnTo>
                  <a:pt x="41846" y="0"/>
                </a:lnTo>
                <a:lnTo>
                  <a:pt x="25133" y="3603"/>
                </a:lnTo>
                <a:lnTo>
                  <a:pt x="12742" y="13122"/>
                </a:lnTo>
                <a:lnTo>
                  <a:pt x="5065" y="26617"/>
                </a:lnTo>
                <a:lnTo>
                  <a:pt x="2489" y="42151"/>
                </a:lnTo>
                <a:lnTo>
                  <a:pt x="3738" y="50692"/>
                </a:lnTo>
                <a:lnTo>
                  <a:pt x="7389" y="57819"/>
                </a:lnTo>
                <a:lnTo>
                  <a:pt x="13295" y="62703"/>
                </a:lnTo>
                <a:lnTo>
                  <a:pt x="21310" y="64515"/>
                </a:lnTo>
                <a:lnTo>
                  <a:pt x="28981" y="64515"/>
                </a:lnTo>
                <a:lnTo>
                  <a:pt x="35305" y="60883"/>
                </a:lnTo>
                <a:lnTo>
                  <a:pt x="40246" y="53339"/>
                </a:lnTo>
                <a:lnTo>
                  <a:pt x="54209" y="53339"/>
                </a:lnTo>
                <a:lnTo>
                  <a:pt x="54323" y="52692"/>
                </a:lnTo>
                <a:lnTo>
                  <a:pt x="20065" y="52692"/>
                </a:lnTo>
                <a:lnTo>
                  <a:pt x="17589" y="46443"/>
                </a:lnTo>
                <a:lnTo>
                  <a:pt x="17589" y="39801"/>
                </a:lnTo>
                <a:lnTo>
                  <a:pt x="19179" y="29665"/>
                </a:lnTo>
                <a:lnTo>
                  <a:pt x="23625" y="20688"/>
                </a:lnTo>
                <a:lnTo>
                  <a:pt x="30437" y="14273"/>
                </a:lnTo>
                <a:lnTo>
                  <a:pt x="39128" y="11823"/>
                </a:lnTo>
                <a:lnTo>
                  <a:pt x="61490" y="11823"/>
                </a:lnTo>
                <a:lnTo>
                  <a:pt x="62788" y="4419"/>
                </a:lnTo>
                <a:lnTo>
                  <a:pt x="57213" y="1816"/>
                </a:lnTo>
                <a:lnTo>
                  <a:pt x="49669" y="0"/>
                </a:lnTo>
                <a:close/>
              </a:path>
              <a:path w="62864" h="92075">
                <a:moveTo>
                  <a:pt x="61490" y="11823"/>
                </a:moveTo>
                <a:lnTo>
                  <a:pt x="42481" y="11823"/>
                </a:lnTo>
                <a:lnTo>
                  <a:pt x="45580" y="12611"/>
                </a:lnTo>
                <a:lnTo>
                  <a:pt x="47180" y="13385"/>
                </a:lnTo>
                <a:lnTo>
                  <a:pt x="32558" y="51108"/>
                </a:lnTo>
                <a:lnTo>
                  <a:pt x="27254" y="52692"/>
                </a:lnTo>
                <a:lnTo>
                  <a:pt x="54323" y="52692"/>
                </a:lnTo>
                <a:lnTo>
                  <a:pt x="61490" y="11823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36216" y="940079"/>
            <a:ext cx="49530" cy="88265"/>
          </a:xfrm>
          <a:custGeom>
            <a:avLst/>
            <a:gdLst/>
            <a:ahLst/>
            <a:cxnLst/>
            <a:rect l="l" t="t" r="r" b="b"/>
            <a:pathLst>
              <a:path w="49530" h="88265">
                <a:moveTo>
                  <a:pt x="30213" y="0"/>
                </a:moveTo>
                <a:lnTo>
                  <a:pt x="15849" y="0"/>
                </a:lnTo>
                <a:lnTo>
                  <a:pt x="0" y="87680"/>
                </a:lnTo>
                <a:lnTo>
                  <a:pt x="47180" y="87680"/>
                </a:lnTo>
                <a:lnTo>
                  <a:pt x="49542" y="74422"/>
                </a:lnTo>
                <a:lnTo>
                  <a:pt x="16840" y="74422"/>
                </a:lnTo>
                <a:lnTo>
                  <a:pt x="30213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18207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82" y="26288"/>
                </a:moveTo>
                <a:lnTo>
                  <a:pt x="11506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82" y="26288"/>
                </a:lnTo>
                <a:close/>
              </a:path>
              <a:path w="30480" h="90169">
                <a:moveTo>
                  <a:pt x="26987" y="0"/>
                </a:moveTo>
                <a:lnTo>
                  <a:pt x="17703" y="0"/>
                </a:lnTo>
                <a:lnTo>
                  <a:pt x="13741" y="3771"/>
                </a:lnTo>
                <a:lnTo>
                  <a:pt x="13741" y="13919"/>
                </a:lnTo>
                <a:lnTo>
                  <a:pt x="16713" y="17170"/>
                </a:lnTo>
                <a:lnTo>
                  <a:pt x="26009" y="17170"/>
                </a:lnTo>
                <a:lnTo>
                  <a:pt x="29959" y="13665"/>
                </a:lnTo>
                <a:lnTo>
                  <a:pt x="30073" y="9105"/>
                </a:lnTo>
                <a:lnTo>
                  <a:pt x="30099" y="3251"/>
                </a:lnTo>
                <a:lnTo>
                  <a:pt x="26987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77287" y="964412"/>
            <a:ext cx="58419" cy="63500"/>
          </a:xfrm>
          <a:custGeom>
            <a:avLst/>
            <a:gdLst/>
            <a:ahLst/>
            <a:cxnLst/>
            <a:rect l="l" t="t" r="r" b="b"/>
            <a:pathLst>
              <a:path w="58419" h="63500">
                <a:moveTo>
                  <a:pt x="14858" y="0"/>
                </a:moveTo>
                <a:lnTo>
                  <a:pt x="0" y="0"/>
                </a:lnTo>
                <a:lnTo>
                  <a:pt x="10274" y="63347"/>
                </a:lnTo>
                <a:lnTo>
                  <a:pt x="24764" y="63347"/>
                </a:lnTo>
                <a:lnTo>
                  <a:pt x="32900" y="47993"/>
                </a:lnTo>
                <a:lnTo>
                  <a:pt x="20434" y="47993"/>
                </a:lnTo>
                <a:lnTo>
                  <a:pt x="20053" y="43840"/>
                </a:lnTo>
                <a:lnTo>
                  <a:pt x="19443" y="39027"/>
                </a:lnTo>
                <a:lnTo>
                  <a:pt x="18707" y="31483"/>
                </a:lnTo>
                <a:lnTo>
                  <a:pt x="14858" y="0"/>
                </a:lnTo>
                <a:close/>
              </a:path>
              <a:path w="58419" h="63500">
                <a:moveTo>
                  <a:pt x="58331" y="0"/>
                </a:moveTo>
                <a:lnTo>
                  <a:pt x="42354" y="0"/>
                </a:lnTo>
                <a:lnTo>
                  <a:pt x="27368" y="31876"/>
                </a:lnTo>
                <a:lnTo>
                  <a:pt x="24015" y="39408"/>
                </a:lnTo>
                <a:lnTo>
                  <a:pt x="22288" y="43967"/>
                </a:lnTo>
                <a:lnTo>
                  <a:pt x="20802" y="47993"/>
                </a:lnTo>
                <a:lnTo>
                  <a:pt x="32900" y="47993"/>
                </a:lnTo>
                <a:lnTo>
                  <a:pt x="5833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58897" y="962990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5" y="58885"/>
                </a:lnTo>
                <a:lnTo>
                  <a:pt x="13844" y="64289"/>
                </a:lnTo>
                <a:lnTo>
                  <a:pt x="24765" y="66217"/>
                </a:lnTo>
                <a:lnTo>
                  <a:pt x="32080" y="66217"/>
                </a:lnTo>
                <a:lnTo>
                  <a:pt x="40132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15" y="54241"/>
                </a:lnTo>
                <a:lnTo>
                  <a:pt x="18084" y="52031"/>
                </a:lnTo>
                <a:lnTo>
                  <a:pt x="14363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4" y="50088"/>
                </a:moveTo>
                <a:lnTo>
                  <a:pt x="40373" y="52425"/>
                </a:lnTo>
                <a:lnTo>
                  <a:pt x="34925" y="54241"/>
                </a:lnTo>
                <a:lnTo>
                  <a:pt x="45219" y="54241"/>
                </a:lnTo>
                <a:lnTo>
                  <a:pt x="44704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39530" y="962990"/>
            <a:ext cx="46355" cy="66675"/>
          </a:xfrm>
          <a:custGeom>
            <a:avLst/>
            <a:gdLst/>
            <a:ahLst/>
            <a:cxnLst/>
            <a:rect l="l" t="t" r="r" b="b"/>
            <a:pathLst>
              <a:path w="46355" h="66675">
                <a:moveTo>
                  <a:pt x="3708" y="50736"/>
                </a:moveTo>
                <a:lnTo>
                  <a:pt x="0" y="61531"/>
                </a:lnTo>
                <a:lnTo>
                  <a:pt x="3225" y="63995"/>
                </a:lnTo>
                <a:lnTo>
                  <a:pt x="9766" y="66078"/>
                </a:lnTo>
                <a:lnTo>
                  <a:pt x="16840" y="66217"/>
                </a:lnTo>
                <a:lnTo>
                  <a:pt x="26957" y="64851"/>
                </a:lnTo>
                <a:lnTo>
                  <a:pt x="35088" y="60667"/>
                </a:lnTo>
                <a:lnTo>
                  <a:pt x="39651" y="54902"/>
                </a:lnTo>
                <a:lnTo>
                  <a:pt x="12750" y="54902"/>
                </a:lnTo>
                <a:lnTo>
                  <a:pt x="6794" y="52552"/>
                </a:lnTo>
                <a:lnTo>
                  <a:pt x="3708" y="50736"/>
                </a:lnTo>
                <a:close/>
              </a:path>
              <a:path w="46355" h="66675">
                <a:moveTo>
                  <a:pt x="38379" y="0"/>
                </a:moveTo>
                <a:lnTo>
                  <a:pt x="32067" y="0"/>
                </a:lnTo>
                <a:lnTo>
                  <a:pt x="22246" y="1532"/>
                </a:lnTo>
                <a:lnTo>
                  <a:pt x="14531" y="5819"/>
                </a:lnTo>
                <a:lnTo>
                  <a:pt x="9489" y="12397"/>
                </a:lnTo>
                <a:lnTo>
                  <a:pt x="7683" y="20802"/>
                </a:lnTo>
                <a:lnTo>
                  <a:pt x="7683" y="28092"/>
                </a:lnTo>
                <a:lnTo>
                  <a:pt x="12623" y="33426"/>
                </a:lnTo>
                <a:lnTo>
                  <a:pt x="19558" y="37338"/>
                </a:lnTo>
                <a:lnTo>
                  <a:pt x="25501" y="40589"/>
                </a:lnTo>
                <a:lnTo>
                  <a:pt x="27495" y="43180"/>
                </a:lnTo>
                <a:lnTo>
                  <a:pt x="27495" y="51384"/>
                </a:lnTo>
                <a:lnTo>
                  <a:pt x="24015" y="54902"/>
                </a:lnTo>
                <a:lnTo>
                  <a:pt x="39651" y="54902"/>
                </a:lnTo>
                <a:lnTo>
                  <a:pt x="40502" y="53826"/>
                </a:lnTo>
                <a:lnTo>
                  <a:pt x="42468" y="44488"/>
                </a:lnTo>
                <a:lnTo>
                  <a:pt x="42468" y="36423"/>
                </a:lnTo>
                <a:lnTo>
                  <a:pt x="36652" y="31216"/>
                </a:lnTo>
                <a:lnTo>
                  <a:pt x="29959" y="27444"/>
                </a:lnTo>
                <a:lnTo>
                  <a:pt x="24765" y="24714"/>
                </a:lnTo>
                <a:lnTo>
                  <a:pt x="22161" y="22237"/>
                </a:lnTo>
                <a:lnTo>
                  <a:pt x="22161" y="14312"/>
                </a:lnTo>
                <a:lnTo>
                  <a:pt x="25869" y="11315"/>
                </a:lnTo>
                <a:lnTo>
                  <a:pt x="43523" y="11315"/>
                </a:lnTo>
                <a:lnTo>
                  <a:pt x="46177" y="3251"/>
                </a:lnTo>
                <a:lnTo>
                  <a:pt x="43586" y="1562"/>
                </a:lnTo>
                <a:lnTo>
                  <a:pt x="38379" y="0"/>
                </a:lnTo>
                <a:close/>
              </a:path>
              <a:path w="46355" h="66675">
                <a:moveTo>
                  <a:pt x="43523" y="11315"/>
                </a:moveTo>
                <a:lnTo>
                  <a:pt x="36271" y="11315"/>
                </a:lnTo>
                <a:lnTo>
                  <a:pt x="40233" y="12877"/>
                </a:lnTo>
                <a:lnTo>
                  <a:pt x="42583" y="14173"/>
                </a:lnTo>
                <a:lnTo>
                  <a:pt x="43523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8569388"/>
            <a:ext cx="16256000" cy="60960"/>
          </a:xfrm>
          <a:custGeom>
            <a:avLst/>
            <a:gdLst/>
            <a:ahLst/>
            <a:cxnLst/>
            <a:rect l="l" t="t" r="r" b="b"/>
            <a:pathLst>
              <a:path w="16256000" h="60959">
                <a:moveTo>
                  <a:pt x="0" y="60960"/>
                </a:moveTo>
                <a:lnTo>
                  <a:pt x="16256000" y="60960"/>
                </a:lnTo>
                <a:lnTo>
                  <a:pt x="16256000" y="0"/>
                </a:lnTo>
                <a:lnTo>
                  <a:pt x="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>
            <a:spLocks noGrp="1"/>
          </p:cNvSpPr>
          <p:nvPr>
            <p:ph type="ftr" sz="quarter" idx="4294967295"/>
          </p:nvPr>
        </p:nvSpPr>
        <p:spPr>
          <a:xfrm>
            <a:off x="10769600" y="8655277"/>
            <a:ext cx="5486400" cy="4868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95"/>
              </a:lnSpc>
            </a:pPr>
            <a:r>
              <a:rPr spc="10" dirty="0">
                <a:hlinkClick r:id="rId3"/>
              </a:rPr>
              <a:t>www.technobraingroup.com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864" y="2203495"/>
            <a:ext cx="13866461" cy="5759014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4002447" y="729211"/>
            <a:ext cx="10373674" cy="53809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z="4400" b="1" kern="0" dirty="0">
              <a:solidFill>
                <a:schemeClr val="accent6"/>
              </a:solidFill>
              <a:latin typeface="+mn-lt"/>
              <a:ea typeface="Malgun Gothic" panose="020B0503020000020004" pitchFamily="34" charset="-127"/>
            </a:endParaRPr>
          </a:p>
        </p:txBody>
      </p:sp>
      <p:sp>
        <p:nvSpPr>
          <p:cNvPr id="27" name="object 45">
            <a:extLst>
              <a:ext uri="{FF2B5EF4-FFF2-40B4-BE49-F238E27FC236}">
                <a16:creationId xmlns:a16="http://schemas.microsoft.com/office/drawing/2014/main" id="{81082C15-738C-4B3E-B799-938E8D34E3A2}"/>
              </a:ext>
            </a:extLst>
          </p:cNvPr>
          <p:cNvSpPr txBox="1"/>
          <p:nvPr/>
        </p:nvSpPr>
        <p:spPr>
          <a:xfrm>
            <a:off x="4912505" y="917358"/>
            <a:ext cx="10386883" cy="11147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sz="4400" b="1" kern="0" dirty="0">
                <a:solidFill>
                  <a:srgbClr val="F79646"/>
                </a:solidFill>
                <a:ea typeface="Malgun Gothic" panose="020B0503020000020004" pitchFamily="34" charset="-127"/>
              </a:rPr>
              <a:t>Citizen Self-Service Portal</a:t>
            </a:r>
          </a:p>
          <a:p>
            <a:pPr marL="11289"/>
            <a:endParaRPr lang="en-US" sz="2844" dirty="0">
              <a:solidFill>
                <a:srgbClr val="ED8D3B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899476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5">
            <a:extLst>
              <a:ext uri="{FF2B5EF4-FFF2-40B4-BE49-F238E27FC236}">
                <a16:creationId xmlns:a16="http://schemas.microsoft.com/office/drawing/2014/main" id="{FACFCE07-A6A3-431E-9029-43F1E736BBFF}"/>
              </a:ext>
            </a:extLst>
          </p:cNvPr>
          <p:cNvSpPr txBox="1"/>
          <p:nvPr/>
        </p:nvSpPr>
        <p:spPr>
          <a:xfrm>
            <a:off x="203200" y="0"/>
            <a:ext cx="15392400" cy="6155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lvl="0" algn="ctr"/>
            <a:r>
              <a:rPr lang="en-US" sz="4000" b="1" kern="0" dirty="0">
                <a:solidFill>
                  <a:srgbClr val="F79646"/>
                </a:solidFill>
                <a:latin typeface="Arial Black" panose="020B0A04020102020204" pitchFamily="34" charset="0"/>
                <a:ea typeface="Malgun Gothic" panose="020B0503020000020004" pitchFamily="34" charset="-127"/>
              </a:rPr>
              <a:t>Mobile Application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65E78D-BBAD-4A7F-ADFB-AC0F7F4F5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187" y="846420"/>
            <a:ext cx="3975700" cy="8097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9761E-221F-497D-9FC6-030724442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692" y="846420"/>
            <a:ext cx="4053007" cy="8068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121060-1E9B-4EBA-A817-F4C6EBE7C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0472" y="810138"/>
            <a:ext cx="3902337" cy="809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51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91883" y="446468"/>
            <a:ext cx="1283944" cy="417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82034" y="649681"/>
            <a:ext cx="146050" cy="211454"/>
          </a:xfrm>
          <a:custGeom>
            <a:avLst/>
            <a:gdLst/>
            <a:ahLst/>
            <a:cxnLst/>
            <a:rect l="l" t="t" r="r" b="b"/>
            <a:pathLst>
              <a:path w="146050" h="211455">
                <a:moveTo>
                  <a:pt x="62564" y="0"/>
                </a:moveTo>
                <a:lnTo>
                  <a:pt x="8652" y="0"/>
                </a:lnTo>
                <a:lnTo>
                  <a:pt x="5833" y="1066"/>
                </a:lnTo>
                <a:lnTo>
                  <a:pt x="3399" y="3251"/>
                </a:lnTo>
                <a:lnTo>
                  <a:pt x="1159" y="5295"/>
                </a:lnTo>
                <a:lnTo>
                  <a:pt x="0" y="8712"/>
                </a:lnTo>
                <a:lnTo>
                  <a:pt x="68" y="202526"/>
                </a:lnTo>
                <a:lnTo>
                  <a:pt x="1159" y="205739"/>
                </a:lnTo>
                <a:lnTo>
                  <a:pt x="3496" y="207873"/>
                </a:lnTo>
                <a:lnTo>
                  <a:pt x="5833" y="209956"/>
                </a:lnTo>
                <a:lnTo>
                  <a:pt x="8652" y="211035"/>
                </a:lnTo>
                <a:lnTo>
                  <a:pt x="73562" y="211035"/>
                </a:lnTo>
                <a:lnTo>
                  <a:pt x="111814" y="202526"/>
                </a:lnTo>
                <a:lnTo>
                  <a:pt x="138545" y="178244"/>
                </a:lnTo>
                <a:lnTo>
                  <a:pt x="40047" y="178244"/>
                </a:lnTo>
                <a:lnTo>
                  <a:pt x="40047" y="118236"/>
                </a:lnTo>
                <a:lnTo>
                  <a:pt x="137818" y="118236"/>
                </a:lnTo>
                <a:lnTo>
                  <a:pt x="137443" y="117576"/>
                </a:lnTo>
                <a:lnTo>
                  <a:pt x="133887" y="113283"/>
                </a:lnTo>
                <a:lnTo>
                  <a:pt x="130344" y="108965"/>
                </a:lnTo>
                <a:lnTo>
                  <a:pt x="105579" y="97066"/>
                </a:lnTo>
                <a:lnTo>
                  <a:pt x="110024" y="95288"/>
                </a:lnTo>
                <a:lnTo>
                  <a:pt x="113961" y="93027"/>
                </a:lnTo>
                <a:lnTo>
                  <a:pt x="117466" y="90195"/>
                </a:lnTo>
                <a:lnTo>
                  <a:pt x="120908" y="87363"/>
                </a:lnTo>
                <a:lnTo>
                  <a:pt x="121304" y="86918"/>
                </a:lnTo>
                <a:lnTo>
                  <a:pt x="40047" y="86918"/>
                </a:lnTo>
                <a:lnTo>
                  <a:pt x="40047" y="32105"/>
                </a:lnTo>
                <a:lnTo>
                  <a:pt x="129892" y="32105"/>
                </a:lnTo>
                <a:lnTo>
                  <a:pt x="125772" y="23101"/>
                </a:lnTo>
                <a:lnTo>
                  <a:pt x="87081" y="1827"/>
                </a:lnTo>
                <a:lnTo>
                  <a:pt x="71443" y="202"/>
                </a:lnTo>
                <a:lnTo>
                  <a:pt x="62564" y="0"/>
                </a:lnTo>
                <a:close/>
              </a:path>
              <a:path w="146050" h="211455">
                <a:moveTo>
                  <a:pt x="137818" y="118236"/>
                </a:moveTo>
                <a:lnTo>
                  <a:pt x="71720" y="118236"/>
                </a:lnTo>
                <a:lnTo>
                  <a:pt x="77791" y="118948"/>
                </a:lnTo>
                <a:lnTo>
                  <a:pt x="87100" y="121754"/>
                </a:lnTo>
                <a:lnTo>
                  <a:pt x="103077" y="144335"/>
                </a:lnTo>
                <a:lnTo>
                  <a:pt x="103077" y="153898"/>
                </a:lnTo>
                <a:lnTo>
                  <a:pt x="83912" y="176352"/>
                </a:lnTo>
                <a:lnTo>
                  <a:pt x="80039" y="177634"/>
                </a:lnTo>
                <a:lnTo>
                  <a:pt x="75226" y="178244"/>
                </a:lnTo>
                <a:lnTo>
                  <a:pt x="138545" y="178244"/>
                </a:lnTo>
                <a:lnTo>
                  <a:pt x="140554" y="174243"/>
                </a:lnTo>
                <a:lnTo>
                  <a:pt x="144504" y="162051"/>
                </a:lnTo>
                <a:lnTo>
                  <a:pt x="145482" y="155244"/>
                </a:lnTo>
                <a:lnTo>
                  <a:pt x="145375" y="139941"/>
                </a:lnTo>
                <a:lnTo>
                  <a:pt x="144428" y="134111"/>
                </a:lnTo>
                <a:lnTo>
                  <a:pt x="140288" y="122580"/>
                </a:lnTo>
                <a:lnTo>
                  <a:pt x="137818" y="118236"/>
                </a:lnTo>
                <a:close/>
              </a:path>
              <a:path w="146050" h="211455">
                <a:moveTo>
                  <a:pt x="129892" y="32105"/>
                </a:moveTo>
                <a:lnTo>
                  <a:pt x="66996" y="32105"/>
                </a:lnTo>
                <a:lnTo>
                  <a:pt x="72076" y="32740"/>
                </a:lnTo>
                <a:lnTo>
                  <a:pt x="79620" y="35115"/>
                </a:lnTo>
                <a:lnTo>
                  <a:pt x="92650" y="54622"/>
                </a:lnTo>
                <a:lnTo>
                  <a:pt x="92650" y="62674"/>
                </a:lnTo>
                <a:lnTo>
                  <a:pt x="68749" y="86918"/>
                </a:lnTo>
                <a:lnTo>
                  <a:pt x="121304" y="86918"/>
                </a:lnTo>
                <a:lnTo>
                  <a:pt x="131614" y="68084"/>
                </a:lnTo>
                <a:lnTo>
                  <a:pt x="132884" y="63588"/>
                </a:lnTo>
                <a:lnTo>
                  <a:pt x="133505" y="58864"/>
                </a:lnTo>
                <a:lnTo>
                  <a:pt x="133433" y="44081"/>
                </a:lnTo>
                <a:lnTo>
                  <a:pt x="131944" y="36588"/>
                </a:lnTo>
                <a:lnTo>
                  <a:pt x="129892" y="32105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60283" y="649681"/>
            <a:ext cx="149225" cy="212090"/>
          </a:xfrm>
          <a:custGeom>
            <a:avLst/>
            <a:gdLst/>
            <a:ahLst/>
            <a:cxnLst/>
            <a:rect l="l" t="t" r="r" b="b"/>
            <a:pathLst>
              <a:path w="149225" h="212090">
                <a:moveTo>
                  <a:pt x="8686" y="0"/>
                </a:moveTo>
                <a:lnTo>
                  <a:pt x="5803" y="1066"/>
                </a:lnTo>
                <a:lnTo>
                  <a:pt x="3467" y="3162"/>
                </a:lnTo>
                <a:lnTo>
                  <a:pt x="1155" y="5295"/>
                </a:lnTo>
                <a:lnTo>
                  <a:pt x="0" y="8737"/>
                </a:lnTo>
                <a:lnTo>
                  <a:pt x="0" y="206248"/>
                </a:lnTo>
                <a:lnTo>
                  <a:pt x="309" y="207264"/>
                </a:lnTo>
                <a:lnTo>
                  <a:pt x="1511" y="208978"/>
                </a:lnTo>
                <a:lnTo>
                  <a:pt x="2654" y="209677"/>
                </a:lnTo>
                <a:lnTo>
                  <a:pt x="4178" y="210210"/>
                </a:lnTo>
                <a:lnTo>
                  <a:pt x="5714" y="210781"/>
                </a:lnTo>
                <a:lnTo>
                  <a:pt x="7823" y="211213"/>
                </a:lnTo>
                <a:lnTo>
                  <a:pt x="10490" y="211569"/>
                </a:lnTo>
                <a:lnTo>
                  <a:pt x="13131" y="211848"/>
                </a:lnTo>
                <a:lnTo>
                  <a:pt x="16370" y="212026"/>
                </a:lnTo>
                <a:lnTo>
                  <a:pt x="24396" y="212026"/>
                </a:lnTo>
                <a:lnTo>
                  <a:pt x="36487" y="210210"/>
                </a:lnTo>
                <a:lnTo>
                  <a:pt x="38023" y="209677"/>
                </a:lnTo>
                <a:lnTo>
                  <a:pt x="39154" y="208978"/>
                </a:lnTo>
                <a:lnTo>
                  <a:pt x="40474" y="207238"/>
                </a:lnTo>
                <a:lnTo>
                  <a:pt x="40843" y="206248"/>
                </a:lnTo>
                <a:lnTo>
                  <a:pt x="40843" y="124764"/>
                </a:lnTo>
                <a:lnTo>
                  <a:pt x="114403" y="124764"/>
                </a:lnTo>
                <a:lnTo>
                  <a:pt x="99669" y="112864"/>
                </a:lnTo>
                <a:lnTo>
                  <a:pt x="105879" y="110807"/>
                </a:lnTo>
                <a:lnTo>
                  <a:pt x="128677" y="92633"/>
                </a:lnTo>
                <a:lnTo>
                  <a:pt x="40843" y="92633"/>
                </a:lnTo>
                <a:lnTo>
                  <a:pt x="40843" y="32766"/>
                </a:lnTo>
                <a:lnTo>
                  <a:pt x="133992" y="32766"/>
                </a:lnTo>
                <a:lnTo>
                  <a:pt x="132676" y="29159"/>
                </a:lnTo>
                <a:lnTo>
                  <a:pt x="101828" y="4406"/>
                </a:lnTo>
                <a:lnTo>
                  <a:pt x="73723" y="114"/>
                </a:lnTo>
                <a:lnTo>
                  <a:pt x="8686" y="0"/>
                </a:lnTo>
                <a:close/>
              </a:path>
              <a:path w="149225" h="212090">
                <a:moveTo>
                  <a:pt x="114403" y="124764"/>
                </a:moveTo>
                <a:lnTo>
                  <a:pt x="57924" y="124764"/>
                </a:lnTo>
                <a:lnTo>
                  <a:pt x="61747" y="125450"/>
                </a:lnTo>
                <a:lnTo>
                  <a:pt x="68389" y="128308"/>
                </a:lnTo>
                <a:lnTo>
                  <a:pt x="71285" y="130416"/>
                </a:lnTo>
                <a:lnTo>
                  <a:pt x="76326" y="135953"/>
                </a:lnTo>
                <a:lnTo>
                  <a:pt x="78663" y="139369"/>
                </a:lnTo>
                <a:lnTo>
                  <a:pt x="80708" y="143522"/>
                </a:lnTo>
                <a:lnTo>
                  <a:pt x="82791" y="147662"/>
                </a:lnTo>
                <a:lnTo>
                  <a:pt x="84899" y="152374"/>
                </a:lnTo>
                <a:lnTo>
                  <a:pt x="87071" y="157708"/>
                </a:lnTo>
                <a:lnTo>
                  <a:pt x="105105" y="204838"/>
                </a:lnTo>
                <a:lnTo>
                  <a:pt x="105577" y="206248"/>
                </a:lnTo>
                <a:lnTo>
                  <a:pt x="106044" y="207264"/>
                </a:lnTo>
                <a:lnTo>
                  <a:pt x="106641" y="208216"/>
                </a:lnTo>
                <a:lnTo>
                  <a:pt x="107289" y="209130"/>
                </a:lnTo>
                <a:lnTo>
                  <a:pt x="108330" y="209918"/>
                </a:lnTo>
                <a:lnTo>
                  <a:pt x="109854" y="210477"/>
                </a:lnTo>
                <a:lnTo>
                  <a:pt x="111340" y="211074"/>
                </a:lnTo>
                <a:lnTo>
                  <a:pt x="113385" y="211480"/>
                </a:lnTo>
                <a:lnTo>
                  <a:pt x="115976" y="211683"/>
                </a:lnTo>
                <a:lnTo>
                  <a:pt x="118567" y="211924"/>
                </a:lnTo>
                <a:lnTo>
                  <a:pt x="135648" y="211924"/>
                </a:lnTo>
                <a:lnTo>
                  <a:pt x="138645" y="211683"/>
                </a:lnTo>
                <a:lnTo>
                  <a:pt x="141655" y="211480"/>
                </a:lnTo>
                <a:lnTo>
                  <a:pt x="143989" y="211074"/>
                </a:lnTo>
                <a:lnTo>
                  <a:pt x="147027" y="210019"/>
                </a:lnTo>
                <a:lnTo>
                  <a:pt x="147980" y="209296"/>
                </a:lnTo>
                <a:lnTo>
                  <a:pt x="148399" y="208495"/>
                </a:lnTo>
                <a:lnTo>
                  <a:pt x="148831" y="207733"/>
                </a:lnTo>
                <a:lnTo>
                  <a:pt x="148929" y="207238"/>
                </a:lnTo>
                <a:lnTo>
                  <a:pt x="149034" y="204393"/>
                </a:lnTo>
                <a:lnTo>
                  <a:pt x="148780" y="202920"/>
                </a:lnTo>
                <a:lnTo>
                  <a:pt x="148234" y="201028"/>
                </a:lnTo>
                <a:lnTo>
                  <a:pt x="147739" y="199136"/>
                </a:lnTo>
                <a:lnTo>
                  <a:pt x="146723" y="196100"/>
                </a:lnTo>
                <a:lnTo>
                  <a:pt x="145173" y="191973"/>
                </a:lnTo>
                <a:lnTo>
                  <a:pt x="128219" y="150368"/>
                </a:lnTo>
                <a:lnTo>
                  <a:pt x="126276" y="145389"/>
                </a:lnTo>
                <a:lnTo>
                  <a:pt x="124244" y="140893"/>
                </a:lnTo>
                <a:lnTo>
                  <a:pt x="122186" y="136918"/>
                </a:lnTo>
                <a:lnTo>
                  <a:pt x="120078" y="132943"/>
                </a:lnTo>
                <a:lnTo>
                  <a:pt x="117906" y="129413"/>
                </a:lnTo>
                <a:lnTo>
                  <a:pt x="114403" y="124764"/>
                </a:lnTo>
                <a:close/>
              </a:path>
              <a:path w="149225" h="212090">
                <a:moveTo>
                  <a:pt x="133992" y="32766"/>
                </a:moveTo>
                <a:lnTo>
                  <a:pt x="63804" y="32766"/>
                </a:lnTo>
                <a:lnTo>
                  <a:pt x="67449" y="32943"/>
                </a:lnTo>
                <a:lnTo>
                  <a:pt x="72732" y="33578"/>
                </a:lnTo>
                <a:lnTo>
                  <a:pt x="96418" y="55308"/>
                </a:lnTo>
                <a:lnTo>
                  <a:pt x="96418" y="66865"/>
                </a:lnTo>
                <a:lnTo>
                  <a:pt x="67436" y="92633"/>
                </a:lnTo>
                <a:lnTo>
                  <a:pt x="128677" y="92633"/>
                </a:lnTo>
                <a:lnTo>
                  <a:pt x="138645" y="64973"/>
                </a:lnTo>
                <a:lnTo>
                  <a:pt x="138637" y="49479"/>
                </a:lnTo>
                <a:lnTo>
                  <a:pt x="137452" y="42087"/>
                </a:lnTo>
                <a:lnTo>
                  <a:pt x="135039" y="35636"/>
                </a:lnTo>
                <a:lnTo>
                  <a:pt x="133992" y="32766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21240" y="648754"/>
            <a:ext cx="185420" cy="213360"/>
          </a:xfrm>
          <a:custGeom>
            <a:avLst/>
            <a:gdLst/>
            <a:ahLst/>
            <a:cxnLst/>
            <a:rect l="l" t="t" r="r" b="b"/>
            <a:pathLst>
              <a:path w="185419" h="213359">
                <a:moveTo>
                  <a:pt x="101830" y="0"/>
                </a:moveTo>
                <a:lnTo>
                  <a:pt x="81320" y="0"/>
                </a:lnTo>
                <a:lnTo>
                  <a:pt x="78132" y="190"/>
                </a:lnTo>
                <a:lnTo>
                  <a:pt x="74932" y="342"/>
                </a:lnTo>
                <a:lnTo>
                  <a:pt x="72417" y="723"/>
                </a:lnTo>
                <a:lnTo>
                  <a:pt x="68785" y="1930"/>
                </a:lnTo>
                <a:lnTo>
                  <a:pt x="67477" y="2794"/>
                </a:lnTo>
                <a:lnTo>
                  <a:pt x="66606" y="4013"/>
                </a:lnTo>
                <a:lnTo>
                  <a:pt x="65800" y="5067"/>
                </a:lnTo>
                <a:lnTo>
                  <a:pt x="1272" y="199478"/>
                </a:lnTo>
                <a:lnTo>
                  <a:pt x="0" y="207543"/>
                </a:lnTo>
                <a:lnTo>
                  <a:pt x="243" y="208826"/>
                </a:lnTo>
                <a:lnTo>
                  <a:pt x="13311" y="212940"/>
                </a:lnTo>
                <a:lnTo>
                  <a:pt x="26100" y="212852"/>
                </a:lnTo>
                <a:lnTo>
                  <a:pt x="28831" y="212598"/>
                </a:lnTo>
                <a:lnTo>
                  <a:pt x="31587" y="212407"/>
                </a:lnTo>
                <a:lnTo>
                  <a:pt x="33707" y="211988"/>
                </a:lnTo>
                <a:lnTo>
                  <a:pt x="35181" y="211391"/>
                </a:lnTo>
                <a:lnTo>
                  <a:pt x="36705" y="210832"/>
                </a:lnTo>
                <a:lnTo>
                  <a:pt x="37784" y="209981"/>
                </a:lnTo>
                <a:lnTo>
                  <a:pt x="39130" y="207924"/>
                </a:lnTo>
                <a:lnTo>
                  <a:pt x="39689" y="206641"/>
                </a:lnTo>
                <a:lnTo>
                  <a:pt x="40186" y="204800"/>
                </a:lnTo>
                <a:lnTo>
                  <a:pt x="52821" y="163868"/>
                </a:lnTo>
                <a:lnTo>
                  <a:pt x="171953" y="163868"/>
                </a:lnTo>
                <a:lnTo>
                  <a:pt x="161009" y="130898"/>
                </a:lnTo>
                <a:lnTo>
                  <a:pt x="61838" y="130898"/>
                </a:lnTo>
                <a:lnTo>
                  <a:pt x="90248" y="41198"/>
                </a:lnTo>
                <a:lnTo>
                  <a:pt x="131233" y="41198"/>
                </a:lnTo>
                <a:lnTo>
                  <a:pt x="120512" y="8902"/>
                </a:lnTo>
                <a:lnTo>
                  <a:pt x="119902" y="6832"/>
                </a:lnTo>
                <a:lnTo>
                  <a:pt x="109095" y="342"/>
                </a:lnTo>
                <a:lnTo>
                  <a:pt x="101830" y="0"/>
                </a:lnTo>
                <a:close/>
              </a:path>
              <a:path w="185419" h="213359">
                <a:moveTo>
                  <a:pt x="171953" y="163868"/>
                </a:moveTo>
                <a:lnTo>
                  <a:pt x="128284" y="163868"/>
                </a:lnTo>
                <a:lnTo>
                  <a:pt x="141882" y="206641"/>
                </a:lnTo>
                <a:lnTo>
                  <a:pt x="142191" y="207670"/>
                </a:lnTo>
                <a:lnTo>
                  <a:pt x="170766" y="212940"/>
                </a:lnTo>
                <a:lnTo>
                  <a:pt x="174741" y="212801"/>
                </a:lnTo>
                <a:lnTo>
                  <a:pt x="180558" y="212255"/>
                </a:lnTo>
                <a:lnTo>
                  <a:pt x="182564" y="211543"/>
                </a:lnTo>
                <a:lnTo>
                  <a:pt x="184863" y="209283"/>
                </a:lnTo>
                <a:lnTo>
                  <a:pt x="185180" y="207924"/>
                </a:lnTo>
                <a:lnTo>
                  <a:pt x="185077" y="206273"/>
                </a:lnTo>
                <a:lnTo>
                  <a:pt x="184867" y="204800"/>
                </a:lnTo>
                <a:lnTo>
                  <a:pt x="184647" y="203009"/>
                </a:lnTo>
                <a:lnTo>
                  <a:pt x="183872" y="199910"/>
                </a:lnTo>
                <a:lnTo>
                  <a:pt x="182615" y="195986"/>
                </a:lnTo>
                <a:lnTo>
                  <a:pt x="171953" y="163868"/>
                </a:lnTo>
                <a:close/>
              </a:path>
              <a:path w="185419" h="213359">
                <a:moveTo>
                  <a:pt x="131233" y="41198"/>
                </a:moveTo>
                <a:lnTo>
                  <a:pt x="90400" y="41198"/>
                </a:lnTo>
                <a:lnTo>
                  <a:pt x="118836" y="130898"/>
                </a:lnTo>
                <a:lnTo>
                  <a:pt x="161009" y="130898"/>
                </a:lnTo>
                <a:lnTo>
                  <a:pt x="131233" y="41198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31961" y="648677"/>
            <a:ext cx="41275" cy="213360"/>
          </a:xfrm>
          <a:custGeom>
            <a:avLst/>
            <a:gdLst/>
            <a:ahLst/>
            <a:cxnLst/>
            <a:rect l="l" t="t" r="r" b="b"/>
            <a:pathLst>
              <a:path w="41275" h="213359">
                <a:moveTo>
                  <a:pt x="24510" y="0"/>
                </a:moveTo>
                <a:lnTo>
                  <a:pt x="16522" y="0"/>
                </a:lnTo>
                <a:lnTo>
                  <a:pt x="13258" y="165"/>
                </a:lnTo>
                <a:lnTo>
                  <a:pt x="0" y="5765"/>
                </a:lnTo>
                <a:lnTo>
                  <a:pt x="0" y="207251"/>
                </a:lnTo>
                <a:lnTo>
                  <a:pt x="330" y="208229"/>
                </a:lnTo>
                <a:lnTo>
                  <a:pt x="1676" y="209981"/>
                </a:lnTo>
                <a:lnTo>
                  <a:pt x="2768" y="210667"/>
                </a:lnTo>
                <a:lnTo>
                  <a:pt x="4330" y="211201"/>
                </a:lnTo>
                <a:lnTo>
                  <a:pt x="5880" y="211772"/>
                </a:lnTo>
                <a:lnTo>
                  <a:pt x="7988" y="212217"/>
                </a:lnTo>
                <a:lnTo>
                  <a:pt x="10617" y="212559"/>
                </a:lnTo>
                <a:lnTo>
                  <a:pt x="13246" y="212852"/>
                </a:lnTo>
                <a:lnTo>
                  <a:pt x="16522" y="213017"/>
                </a:lnTo>
                <a:lnTo>
                  <a:pt x="24510" y="213017"/>
                </a:lnTo>
                <a:lnTo>
                  <a:pt x="36626" y="211201"/>
                </a:lnTo>
                <a:lnTo>
                  <a:pt x="38188" y="210667"/>
                </a:lnTo>
                <a:lnTo>
                  <a:pt x="39319" y="209981"/>
                </a:lnTo>
                <a:lnTo>
                  <a:pt x="40627" y="208229"/>
                </a:lnTo>
                <a:lnTo>
                  <a:pt x="40970" y="207251"/>
                </a:lnTo>
                <a:lnTo>
                  <a:pt x="40970" y="5765"/>
                </a:lnTo>
                <a:lnTo>
                  <a:pt x="27838" y="165"/>
                </a:lnTo>
                <a:lnTo>
                  <a:pt x="2451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6733" y="649020"/>
            <a:ext cx="165735" cy="212725"/>
          </a:xfrm>
          <a:custGeom>
            <a:avLst/>
            <a:gdLst/>
            <a:ahLst/>
            <a:cxnLst/>
            <a:rect l="l" t="t" r="r" b="b"/>
            <a:pathLst>
              <a:path w="165735" h="212725">
                <a:moveTo>
                  <a:pt x="40563" y="660"/>
                </a:moveTo>
                <a:lnTo>
                  <a:pt x="10617" y="660"/>
                </a:lnTo>
                <a:lnTo>
                  <a:pt x="7112" y="1930"/>
                </a:lnTo>
                <a:lnTo>
                  <a:pt x="4292" y="4483"/>
                </a:lnTo>
                <a:lnTo>
                  <a:pt x="1409" y="7048"/>
                </a:lnTo>
                <a:lnTo>
                  <a:pt x="0" y="10883"/>
                </a:lnTo>
                <a:lnTo>
                  <a:pt x="50" y="206971"/>
                </a:lnTo>
                <a:lnTo>
                  <a:pt x="215" y="207721"/>
                </a:lnTo>
                <a:lnTo>
                  <a:pt x="1295" y="209473"/>
                </a:lnTo>
                <a:lnTo>
                  <a:pt x="2209" y="210210"/>
                </a:lnTo>
                <a:lnTo>
                  <a:pt x="3594" y="210794"/>
                </a:lnTo>
                <a:lnTo>
                  <a:pt x="4914" y="211404"/>
                </a:lnTo>
                <a:lnTo>
                  <a:pt x="6769" y="211874"/>
                </a:lnTo>
                <a:lnTo>
                  <a:pt x="9182" y="212216"/>
                </a:lnTo>
                <a:lnTo>
                  <a:pt x="11531" y="212509"/>
                </a:lnTo>
                <a:lnTo>
                  <a:pt x="14541" y="212686"/>
                </a:lnTo>
                <a:lnTo>
                  <a:pt x="21882" y="212686"/>
                </a:lnTo>
                <a:lnTo>
                  <a:pt x="32981" y="210794"/>
                </a:lnTo>
                <a:lnTo>
                  <a:pt x="34404" y="210210"/>
                </a:lnTo>
                <a:lnTo>
                  <a:pt x="35369" y="209473"/>
                </a:lnTo>
                <a:lnTo>
                  <a:pt x="35953" y="208610"/>
                </a:lnTo>
                <a:lnTo>
                  <a:pt x="36487" y="207721"/>
                </a:lnTo>
                <a:lnTo>
                  <a:pt x="36730" y="206971"/>
                </a:lnTo>
                <a:lnTo>
                  <a:pt x="36728" y="78968"/>
                </a:lnTo>
                <a:lnTo>
                  <a:pt x="36271" y="63423"/>
                </a:lnTo>
                <a:lnTo>
                  <a:pt x="35966" y="55625"/>
                </a:lnTo>
                <a:lnTo>
                  <a:pt x="35547" y="47790"/>
                </a:lnTo>
                <a:lnTo>
                  <a:pt x="78231" y="47790"/>
                </a:lnTo>
                <a:lnTo>
                  <a:pt x="65493" y="22682"/>
                </a:lnTo>
                <a:lnTo>
                  <a:pt x="63563" y="18427"/>
                </a:lnTo>
                <a:lnTo>
                  <a:pt x="61645" y="14884"/>
                </a:lnTo>
                <a:lnTo>
                  <a:pt x="46596" y="1727"/>
                </a:lnTo>
                <a:lnTo>
                  <a:pt x="43903" y="1003"/>
                </a:lnTo>
                <a:lnTo>
                  <a:pt x="40563" y="660"/>
                </a:lnTo>
                <a:close/>
              </a:path>
              <a:path w="165735" h="212725">
                <a:moveTo>
                  <a:pt x="78231" y="47790"/>
                </a:moveTo>
                <a:lnTo>
                  <a:pt x="35852" y="47790"/>
                </a:lnTo>
                <a:lnTo>
                  <a:pt x="38239" y="54216"/>
                </a:lnTo>
                <a:lnTo>
                  <a:pt x="40919" y="60807"/>
                </a:lnTo>
                <a:lnTo>
                  <a:pt x="43942" y="67602"/>
                </a:lnTo>
                <a:lnTo>
                  <a:pt x="46926" y="74409"/>
                </a:lnTo>
                <a:lnTo>
                  <a:pt x="49872" y="80721"/>
                </a:lnTo>
                <a:lnTo>
                  <a:pt x="52793" y="86613"/>
                </a:lnTo>
                <a:lnTo>
                  <a:pt x="102781" y="185292"/>
                </a:lnTo>
                <a:lnTo>
                  <a:pt x="105359" y="190753"/>
                </a:lnTo>
                <a:lnTo>
                  <a:pt x="123507" y="210870"/>
                </a:lnTo>
                <a:lnTo>
                  <a:pt x="126123" y="211658"/>
                </a:lnTo>
                <a:lnTo>
                  <a:pt x="129298" y="212026"/>
                </a:lnTo>
                <a:lnTo>
                  <a:pt x="152222" y="212026"/>
                </a:lnTo>
                <a:lnTo>
                  <a:pt x="165646" y="199212"/>
                </a:lnTo>
                <a:lnTo>
                  <a:pt x="165646" y="153479"/>
                </a:lnTo>
                <a:lnTo>
                  <a:pt x="129667" y="153479"/>
                </a:lnTo>
                <a:lnTo>
                  <a:pt x="127749" y="149136"/>
                </a:lnTo>
                <a:lnTo>
                  <a:pt x="125844" y="144741"/>
                </a:lnTo>
                <a:lnTo>
                  <a:pt x="119888" y="131673"/>
                </a:lnTo>
                <a:lnTo>
                  <a:pt x="117868" y="127139"/>
                </a:lnTo>
                <a:lnTo>
                  <a:pt x="115785" y="122631"/>
                </a:lnTo>
                <a:lnTo>
                  <a:pt x="113626" y="118109"/>
                </a:lnTo>
                <a:lnTo>
                  <a:pt x="111417" y="113601"/>
                </a:lnTo>
                <a:lnTo>
                  <a:pt x="109143" y="109080"/>
                </a:lnTo>
                <a:lnTo>
                  <a:pt x="106934" y="104495"/>
                </a:lnTo>
                <a:lnTo>
                  <a:pt x="104635" y="99834"/>
                </a:lnTo>
                <a:lnTo>
                  <a:pt x="78231" y="47790"/>
                </a:lnTo>
                <a:close/>
              </a:path>
              <a:path w="165735" h="212725">
                <a:moveTo>
                  <a:pt x="151320" y="0"/>
                </a:moveTo>
                <a:lnTo>
                  <a:pt x="144068" y="0"/>
                </a:lnTo>
                <a:lnTo>
                  <a:pt x="141008" y="139"/>
                </a:lnTo>
                <a:lnTo>
                  <a:pt x="128854" y="5930"/>
                </a:lnTo>
                <a:lnTo>
                  <a:pt x="128933" y="122631"/>
                </a:lnTo>
                <a:lnTo>
                  <a:pt x="129132" y="131673"/>
                </a:lnTo>
                <a:lnTo>
                  <a:pt x="129247" y="137921"/>
                </a:lnTo>
                <a:lnTo>
                  <a:pt x="129781" y="153479"/>
                </a:lnTo>
                <a:lnTo>
                  <a:pt x="165646" y="153479"/>
                </a:lnTo>
                <a:lnTo>
                  <a:pt x="165646" y="5930"/>
                </a:lnTo>
                <a:lnTo>
                  <a:pt x="165404" y="4952"/>
                </a:lnTo>
                <a:lnTo>
                  <a:pt x="154279" y="139"/>
                </a:lnTo>
                <a:lnTo>
                  <a:pt x="15132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86865" y="940079"/>
            <a:ext cx="62230" cy="88265"/>
          </a:xfrm>
          <a:custGeom>
            <a:avLst/>
            <a:gdLst/>
            <a:ahLst/>
            <a:cxnLst/>
            <a:rect l="l" t="t" r="r" b="b"/>
            <a:pathLst>
              <a:path w="62230" h="88265">
                <a:moveTo>
                  <a:pt x="62166" y="0"/>
                </a:moveTo>
                <a:lnTo>
                  <a:pt x="15849" y="0"/>
                </a:lnTo>
                <a:lnTo>
                  <a:pt x="0" y="87680"/>
                </a:lnTo>
                <a:lnTo>
                  <a:pt x="48171" y="87680"/>
                </a:lnTo>
                <a:lnTo>
                  <a:pt x="50520" y="74815"/>
                </a:lnTo>
                <a:lnTo>
                  <a:pt x="16840" y="74815"/>
                </a:lnTo>
                <a:lnTo>
                  <a:pt x="21551" y="48653"/>
                </a:lnTo>
                <a:lnTo>
                  <a:pt x="51511" y="48653"/>
                </a:lnTo>
                <a:lnTo>
                  <a:pt x="53873" y="35902"/>
                </a:lnTo>
                <a:lnTo>
                  <a:pt x="23774" y="35902"/>
                </a:lnTo>
                <a:lnTo>
                  <a:pt x="27990" y="12877"/>
                </a:lnTo>
                <a:lnTo>
                  <a:pt x="59804" y="12877"/>
                </a:lnTo>
                <a:lnTo>
                  <a:pt x="6216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2565" y="962990"/>
            <a:ext cx="93345" cy="64769"/>
          </a:xfrm>
          <a:custGeom>
            <a:avLst/>
            <a:gdLst/>
            <a:ahLst/>
            <a:cxnLst/>
            <a:rect l="l" t="t" r="r" b="b"/>
            <a:pathLst>
              <a:path w="93344" h="64769">
                <a:moveTo>
                  <a:pt x="23152" y="1435"/>
                </a:moveTo>
                <a:lnTo>
                  <a:pt x="10642" y="1435"/>
                </a:lnTo>
                <a:lnTo>
                  <a:pt x="9906" y="6896"/>
                </a:lnTo>
                <a:lnTo>
                  <a:pt x="9042" y="13538"/>
                </a:lnTo>
                <a:lnTo>
                  <a:pt x="7670" y="21069"/>
                </a:lnTo>
                <a:lnTo>
                  <a:pt x="0" y="64782"/>
                </a:lnTo>
                <a:lnTo>
                  <a:pt x="13995" y="64782"/>
                </a:lnTo>
                <a:lnTo>
                  <a:pt x="19189" y="34861"/>
                </a:lnTo>
                <a:lnTo>
                  <a:pt x="21786" y="25912"/>
                </a:lnTo>
                <a:lnTo>
                  <a:pt x="25822" y="18780"/>
                </a:lnTo>
                <a:lnTo>
                  <a:pt x="30691" y="14062"/>
                </a:lnTo>
                <a:lnTo>
                  <a:pt x="35408" y="12484"/>
                </a:lnTo>
                <a:lnTo>
                  <a:pt x="21793" y="12484"/>
                </a:lnTo>
                <a:lnTo>
                  <a:pt x="23152" y="1435"/>
                </a:lnTo>
                <a:close/>
              </a:path>
              <a:path w="93344" h="64769">
                <a:moveTo>
                  <a:pt x="57165" y="12357"/>
                </a:moveTo>
                <a:lnTo>
                  <a:pt x="41732" y="12357"/>
                </a:lnTo>
                <a:lnTo>
                  <a:pt x="43091" y="16776"/>
                </a:lnTo>
                <a:lnTo>
                  <a:pt x="43015" y="24320"/>
                </a:lnTo>
                <a:lnTo>
                  <a:pt x="42354" y="28867"/>
                </a:lnTo>
                <a:lnTo>
                  <a:pt x="35788" y="64782"/>
                </a:lnTo>
                <a:lnTo>
                  <a:pt x="49784" y="64782"/>
                </a:lnTo>
                <a:lnTo>
                  <a:pt x="57711" y="25365"/>
                </a:lnTo>
                <a:lnTo>
                  <a:pt x="69381" y="13004"/>
                </a:lnTo>
                <a:lnTo>
                  <a:pt x="57213" y="13004"/>
                </a:lnTo>
                <a:lnTo>
                  <a:pt x="57165" y="12357"/>
                </a:lnTo>
                <a:close/>
              </a:path>
              <a:path w="93344" h="64769">
                <a:moveTo>
                  <a:pt x="93256" y="12357"/>
                </a:moveTo>
                <a:lnTo>
                  <a:pt x="76657" y="12357"/>
                </a:lnTo>
                <a:lnTo>
                  <a:pt x="78765" y="16001"/>
                </a:lnTo>
                <a:lnTo>
                  <a:pt x="78716" y="24320"/>
                </a:lnTo>
                <a:lnTo>
                  <a:pt x="78384" y="26923"/>
                </a:lnTo>
                <a:lnTo>
                  <a:pt x="77889" y="29400"/>
                </a:lnTo>
                <a:lnTo>
                  <a:pt x="71704" y="64782"/>
                </a:lnTo>
                <a:lnTo>
                  <a:pt x="85699" y="64782"/>
                </a:lnTo>
                <a:lnTo>
                  <a:pt x="92252" y="27698"/>
                </a:lnTo>
                <a:lnTo>
                  <a:pt x="92748" y="24320"/>
                </a:lnTo>
                <a:lnTo>
                  <a:pt x="93256" y="19646"/>
                </a:lnTo>
                <a:lnTo>
                  <a:pt x="93256" y="12357"/>
                </a:lnTo>
                <a:close/>
              </a:path>
              <a:path w="93344" h="64769">
                <a:moveTo>
                  <a:pt x="86817" y="0"/>
                </a:moveTo>
                <a:lnTo>
                  <a:pt x="70218" y="126"/>
                </a:lnTo>
                <a:lnTo>
                  <a:pt x="62661" y="4419"/>
                </a:lnTo>
                <a:lnTo>
                  <a:pt x="57213" y="13004"/>
                </a:lnTo>
                <a:lnTo>
                  <a:pt x="69381" y="13004"/>
                </a:lnTo>
                <a:lnTo>
                  <a:pt x="71462" y="12357"/>
                </a:lnTo>
                <a:lnTo>
                  <a:pt x="93256" y="12357"/>
                </a:lnTo>
                <a:lnTo>
                  <a:pt x="93256" y="5587"/>
                </a:lnTo>
                <a:lnTo>
                  <a:pt x="86817" y="0"/>
                </a:lnTo>
                <a:close/>
              </a:path>
              <a:path w="93344" h="64769">
                <a:moveTo>
                  <a:pt x="52514" y="0"/>
                </a:moveTo>
                <a:lnTo>
                  <a:pt x="35166" y="0"/>
                </a:lnTo>
                <a:lnTo>
                  <a:pt x="27622" y="4025"/>
                </a:lnTo>
                <a:lnTo>
                  <a:pt x="22047" y="12484"/>
                </a:lnTo>
                <a:lnTo>
                  <a:pt x="35408" y="12484"/>
                </a:lnTo>
                <a:lnTo>
                  <a:pt x="35788" y="12357"/>
                </a:lnTo>
                <a:lnTo>
                  <a:pt x="57165" y="12357"/>
                </a:lnTo>
                <a:lnTo>
                  <a:pt x="56718" y="6362"/>
                </a:lnTo>
                <a:lnTo>
                  <a:pt x="52514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93951" y="962990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5">
                <a:moveTo>
                  <a:pt x="28346" y="1168"/>
                </a:moveTo>
                <a:lnTo>
                  <a:pt x="15354" y="1168"/>
                </a:lnTo>
                <a:lnTo>
                  <a:pt x="13131" y="17437"/>
                </a:lnTo>
                <a:lnTo>
                  <a:pt x="11887" y="24968"/>
                </a:lnTo>
                <a:lnTo>
                  <a:pt x="0" y="90538"/>
                </a:lnTo>
                <a:lnTo>
                  <a:pt x="14363" y="90538"/>
                </a:lnTo>
                <a:lnTo>
                  <a:pt x="19316" y="63487"/>
                </a:lnTo>
                <a:lnTo>
                  <a:pt x="42423" y="63487"/>
                </a:lnTo>
                <a:lnTo>
                  <a:pt x="45721" y="62657"/>
                </a:lnTo>
                <a:lnTo>
                  <a:pt x="55224" y="54508"/>
                </a:lnTo>
                <a:lnTo>
                  <a:pt x="27114" y="54508"/>
                </a:lnTo>
                <a:lnTo>
                  <a:pt x="23888" y="53340"/>
                </a:lnTo>
                <a:lnTo>
                  <a:pt x="36472" y="13930"/>
                </a:lnTo>
                <a:lnTo>
                  <a:pt x="41973" y="12357"/>
                </a:lnTo>
                <a:lnTo>
                  <a:pt x="64465" y="12357"/>
                </a:lnTo>
                <a:lnTo>
                  <a:pt x="64216" y="11823"/>
                </a:lnTo>
                <a:lnTo>
                  <a:pt x="27000" y="11823"/>
                </a:lnTo>
                <a:lnTo>
                  <a:pt x="28346" y="1168"/>
                </a:lnTo>
                <a:close/>
              </a:path>
              <a:path w="66675" h="90805">
                <a:moveTo>
                  <a:pt x="42423" y="63487"/>
                </a:moveTo>
                <a:lnTo>
                  <a:pt x="19570" y="63487"/>
                </a:lnTo>
                <a:lnTo>
                  <a:pt x="21666" y="64782"/>
                </a:lnTo>
                <a:lnTo>
                  <a:pt x="25996" y="66217"/>
                </a:lnTo>
                <a:lnTo>
                  <a:pt x="31572" y="66217"/>
                </a:lnTo>
                <a:lnTo>
                  <a:pt x="42423" y="63487"/>
                </a:lnTo>
                <a:close/>
              </a:path>
              <a:path w="66675" h="90805">
                <a:moveTo>
                  <a:pt x="64465" y="12357"/>
                </a:moveTo>
                <a:lnTo>
                  <a:pt x="49161" y="12357"/>
                </a:lnTo>
                <a:lnTo>
                  <a:pt x="51382" y="18502"/>
                </a:lnTo>
                <a:lnTo>
                  <a:pt x="51452" y="24968"/>
                </a:lnTo>
                <a:lnTo>
                  <a:pt x="49922" y="35289"/>
                </a:lnTo>
                <a:lnTo>
                  <a:pt x="45581" y="44908"/>
                </a:lnTo>
                <a:lnTo>
                  <a:pt x="39129" y="51843"/>
                </a:lnTo>
                <a:lnTo>
                  <a:pt x="31203" y="54508"/>
                </a:lnTo>
                <a:lnTo>
                  <a:pt x="55224" y="54508"/>
                </a:lnTo>
                <a:lnTo>
                  <a:pt x="56802" y="53155"/>
                </a:lnTo>
                <a:lnTo>
                  <a:pt x="64028" y="39482"/>
                </a:lnTo>
                <a:lnTo>
                  <a:pt x="66611" y="23406"/>
                </a:lnTo>
                <a:lnTo>
                  <a:pt x="65479" y="14535"/>
                </a:lnTo>
                <a:lnTo>
                  <a:pt x="64465" y="12357"/>
                </a:lnTo>
                <a:close/>
              </a:path>
              <a:path w="66675" h="90805">
                <a:moveTo>
                  <a:pt x="47536" y="0"/>
                </a:moveTo>
                <a:lnTo>
                  <a:pt x="39878" y="114"/>
                </a:lnTo>
                <a:lnTo>
                  <a:pt x="32321" y="4419"/>
                </a:lnTo>
                <a:lnTo>
                  <a:pt x="27228" y="11823"/>
                </a:lnTo>
                <a:lnTo>
                  <a:pt x="64216" y="11823"/>
                </a:lnTo>
                <a:lnTo>
                  <a:pt x="62002" y="7069"/>
                </a:lnTo>
                <a:lnTo>
                  <a:pt x="56061" y="1919"/>
                </a:lnTo>
                <a:lnTo>
                  <a:pt x="4753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3291" y="962990"/>
            <a:ext cx="59690" cy="66675"/>
          </a:xfrm>
          <a:custGeom>
            <a:avLst/>
            <a:gdLst/>
            <a:ahLst/>
            <a:cxnLst/>
            <a:rect l="l" t="t" r="r" b="b"/>
            <a:pathLst>
              <a:path w="59689" h="66675">
                <a:moveTo>
                  <a:pt x="34785" y="0"/>
                </a:moveTo>
                <a:lnTo>
                  <a:pt x="20675" y="3240"/>
                </a:lnTo>
                <a:lnTo>
                  <a:pt x="9682" y="11979"/>
                </a:lnTo>
                <a:lnTo>
                  <a:pt x="2543" y="24742"/>
                </a:lnTo>
                <a:lnTo>
                  <a:pt x="0" y="40055"/>
                </a:lnTo>
                <a:lnTo>
                  <a:pt x="1706" y="50506"/>
                </a:lnTo>
                <a:lnTo>
                  <a:pt x="6602" y="58788"/>
                </a:lnTo>
                <a:lnTo>
                  <a:pt x="14353" y="64240"/>
                </a:lnTo>
                <a:lnTo>
                  <a:pt x="24625" y="66205"/>
                </a:lnTo>
                <a:lnTo>
                  <a:pt x="38738" y="62982"/>
                </a:lnTo>
                <a:lnTo>
                  <a:pt x="49442" y="54508"/>
                </a:lnTo>
                <a:lnTo>
                  <a:pt x="19189" y="54508"/>
                </a:lnTo>
                <a:lnTo>
                  <a:pt x="14846" y="48386"/>
                </a:lnTo>
                <a:lnTo>
                  <a:pt x="14846" y="39662"/>
                </a:lnTo>
                <a:lnTo>
                  <a:pt x="16071" y="30299"/>
                </a:lnTo>
                <a:lnTo>
                  <a:pt x="19631" y="21240"/>
                </a:lnTo>
                <a:lnTo>
                  <a:pt x="25347" y="14401"/>
                </a:lnTo>
                <a:lnTo>
                  <a:pt x="33045" y="11696"/>
                </a:lnTo>
                <a:lnTo>
                  <a:pt x="55353" y="11696"/>
                </a:lnTo>
                <a:lnTo>
                  <a:pt x="53197" y="7848"/>
                </a:lnTo>
                <a:lnTo>
                  <a:pt x="45484" y="2126"/>
                </a:lnTo>
                <a:lnTo>
                  <a:pt x="34785" y="0"/>
                </a:lnTo>
                <a:close/>
              </a:path>
              <a:path w="59689" h="66675">
                <a:moveTo>
                  <a:pt x="55353" y="11696"/>
                </a:moveTo>
                <a:lnTo>
                  <a:pt x="41719" y="11696"/>
                </a:lnTo>
                <a:lnTo>
                  <a:pt x="44564" y="19761"/>
                </a:lnTo>
                <a:lnTo>
                  <a:pt x="44564" y="26263"/>
                </a:lnTo>
                <a:lnTo>
                  <a:pt x="43274" y="36002"/>
                </a:lnTo>
                <a:lnTo>
                  <a:pt x="39630" y="45119"/>
                </a:lnTo>
                <a:lnTo>
                  <a:pt x="33966" y="51870"/>
                </a:lnTo>
                <a:lnTo>
                  <a:pt x="26619" y="54508"/>
                </a:lnTo>
                <a:lnTo>
                  <a:pt x="49442" y="54508"/>
                </a:lnTo>
                <a:lnTo>
                  <a:pt x="49741" y="54271"/>
                </a:lnTo>
                <a:lnTo>
                  <a:pt x="56888" y="41510"/>
                </a:lnTo>
                <a:lnTo>
                  <a:pt x="59436" y="26136"/>
                </a:lnTo>
                <a:lnTo>
                  <a:pt x="57866" y="16180"/>
                </a:lnTo>
                <a:lnTo>
                  <a:pt x="55353" y="11696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87283" y="964412"/>
            <a:ext cx="86360" cy="63500"/>
          </a:xfrm>
          <a:custGeom>
            <a:avLst/>
            <a:gdLst/>
            <a:ahLst/>
            <a:cxnLst/>
            <a:rect l="l" t="t" r="r" b="b"/>
            <a:pathLst>
              <a:path w="86360" h="63500">
                <a:moveTo>
                  <a:pt x="14363" y="0"/>
                </a:moveTo>
                <a:lnTo>
                  <a:pt x="0" y="0"/>
                </a:lnTo>
                <a:lnTo>
                  <a:pt x="5562" y="63347"/>
                </a:lnTo>
                <a:lnTo>
                  <a:pt x="19075" y="63347"/>
                </a:lnTo>
                <a:lnTo>
                  <a:pt x="25661" y="49568"/>
                </a:lnTo>
                <a:lnTo>
                  <a:pt x="15227" y="49568"/>
                </a:lnTo>
                <a:lnTo>
                  <a:pt x="15595" y="43319"/>
                </a:lnTo>
                <a:lnTo>
                  <a:pt x="15735" y="38239"/>
                </a:lnTo>
                <a:lnTo>
                  <a:pt x="14363" y="0"/>
                </a:lnTo>
                <a:close/>
              </a:path>
              <a:path w="86360" h="63500">
                <a:moveTo>
                  <a:pt x="50530" y="17043"/>
                </a:moveTo>
                <a:lnTo>
                  <a:pt x="39878" y="17043"/>
                </a:lnTo>
                <a:lnTo>
                  <a:pt x="39796" y="24714"/>
                </a:lnTo>
                <a:lnTo>
                  <a:pt x="39998" y="29400"/>
                </a:lnTo>
                <a:lnTo>
                  <a:pt x="40487" y="35775"/>
                </a:lnTo>
                <a:lnTo>
                  <a:pt x="43218" y="63347"/>
                </a:lnTo>
                <a:lnTo>
                  <a:pt x="56718" y="63347"/>
                </a:lnTo>
                <a:lnTo>
                  <a:pt x="63154" y="49568"/>
                </a:lnTo>
                <a:lnTo>
                  <a:pt x="52260" y="49568"/>
                </a:lnTo>
                <a:lnTo>
                  <a:pt x="52357" y="43319"/>
                </a:lnTo>
                <a:lnTo>
                  <a:pt x="52094" y="37731"/>
                </a:lnTo>
                <a:lnTo>
                  <a:pt x="51638" y="30835"/>
                </a:lnTo>
                <a:lnTo>
                  <a:pt x="50530" y="17043"/>
                </a:lnTo>
                <a:close/>
              </a:path>
              <a:path w="86360" h="63500">
                <a:moveTo>
                  <a:pt x="49161" y="0"/>
                </a:moveTo>
                <a:lnTo>
                  <a:pt x="37147" y="0"/>
                </a:lnTo>
                <a:lnTo>
                  <a:pt x="22529" y="31737"/>
                </a:lnTo>
                <a:lnTo>
                  <a:pt x="17335" y="43967"/>
                </a:lnTo>
                <a:lnTo>
                  <a:pt x="15481" y="49568"/>
                </a:lnTo>
                <a:lnTo>
                  <a:pt x="25661" y="49568"/>
                </a:lnTo>
                <a:lnTo>
                  <a:pt x="32562" y="35128"/>
                </a:lnTo>
                <a:lnTo>
                  <a:pt x="35039" y="29400"/>
                </a:lnTo>
                <a:lnTo>
                  <a:pt x="36664" y="24714"/>
                </a:lnTo>
                <a:lnTo>
                  <a:pt x="39636" y="17043"/>
                </a:lnTo>
                <a:lnTo>
                  <a:pt x="50530" y="17043"/>
                </a:lnTo>
                <a:lnTo>
                  <a:pt x="49161" y="0"/>
                </a:lnTo>
                <a:close/>
              </a:path>
              <a:path w="86360" h="63500">
                <a:moveTo>
                  <a:pt x="86309" y="0"/>
                </a:moveTo>
                <a:lnTo>
                  <a:pt x="71704" y="0"/>
                </a:lnTo>
                <a:lnTo>
                  <a:pt x="58686" y="30949"/>
                </a:lnTo>
                <a:lnTo>
                  <a:pt x="56222" y="37731"/>
                </a:lnTo>
                <a:lnTo>
                  <a:pt x="54368" y="43446"/>
                </a:lnTo>
                <a:lnTo>
                  <a:pt x="52514" y="49568"/>
                </a:lnTo>
                <a:lnTo>
                  <a:pt x="63154" y="49568"/>
                </a:lnTo>
                <a:lnTo>
                  <a:pt x="863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97011" y="962990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6" y="58885"/>
                </a:lnTo>
                <a:lnTo>
                  <a:pt x="13849" y="64289"/>
                </a:lnTo>
                <a:lnTo>
                  <a:pt x="24777" y="66217"/>
                </a:lnTo>
                <a:lnTo>
                  <a:pt x="32080" y="66217"/>
                </a:lnTo>
                <a:lnTo>
                  <a:pt x="40131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28" y="54241"/>
                </a:lnTo>
                <a:lnTo>
                  <a:pt x="18084" y="52031"/>
                </a:lnTo>
                <a:lnTo>
                  <a:pt x="14376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3" y="50088"/>
                </a:moveTo>
                <a:lnTo>
                  <a:pt x="40373" y="52425"/>
                </a:lnTo>
                <a:lnTo>
                  <a:pt x="34924" y="54241"/>
                </a:lnTo>
                <a:lnTo>
                  <a:pt x="45219" y="54241"/>
                </a:lnTo>
                <a:lnTo>
                  <a:pt x="44703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79879" y="962990"/>
            <a:ext cx="43815" cy="64769"/>
          </a:xfrm>
          <a:custGeom>
            <a:avLst/>
            <a:gdLst/>
            <a:ahLst/>
            <a:cxnLst/>
            <a:rect l="l" t="t" r="r" b="b"/>
            <a:pathLst>
              <a:path w="43814" h="64769">
                <a:moveTo>
                  <a:pt x="22656" y="1435"/>
                </a:moveTo>
                <a:lnTo>
                  <a:pt x="10160" y="1435"/>
                </a:lnTo>
                <a:lnTo>
                  <a:pt x="9537" y="7023"/>
                </a:lnTo>
                <a:lnTo>
                  <a:pt x="8661" y="16776"/>
                </a:lnTo>
                <a:lnTo>
                  <a:pt x="0" y="64782"/>
                </a:lnTo>
                <a:lnTo>
                  <a:pt x="14363" y="64782"/>
                </a:lnTo>
                <a:lnTo>
                  <a:pt x="18935" y="39281"/>
                </a:lnTo>
                <a:lnTo>
                  <a:pt x="21487" y="29755"/>
                </a:lnTo>
                <a:lnTo>
                  <a:pt x="25569" y="21985"/>
                </a:lnTo>
                <a:lnTo>
                  <a:pt x="31135" y="16751"/>
                </a:lnTo>
                <a:lnTo>
                  <a:pt x="38138" y="14833"/>
                </a:lnTo>
                <a:lnTo>
                  <a:pt x="40890" y="14833"/>
                </a:lnTo>
                <a:lnTo>
                  <a:pt x="40917" y="14693"/>
                </a:lnTo>
                <a:lnTo>
                  <a:pt x="21297" y="14693"/>
                </a:lnTo>
                <a:lnTo>
                  <a:pt x="21907" y="10147"/>
                </a:lnTo>
                <a:lnTo>
                  <a:pt x="22656" y="1435"/>
                </a:lnTo>
                <a:close/>
              </a:path>
              <a:path w="43814" h="64769">
                <a:moveTo>
                  <a:pt x="40890" y="14833"/>
                </a:moveTo>
                <a:lnTo>
                  <a:pt x="38138" y="14833"/>
                </a:lnTo>
                <a:lnTo>
                  <a:pt x="40868" y="14947"/>
                </a:lnTo>
                <a:close/>
              </a:path>
              <a:path w="43814" h="64769">
                <a:moveTo>
                  <a:pt x="32321" y="0"/>
                </a:moveTo>
                <a:lnTo>
                  <a:pt x="25755" y="6248"/>
                </a:lnTo>
                <a:lnTo>
                  <a:pt x="21678" y="14693"/>
                </a:lnTo>
                <a:lnTo>
                  <a:pt x="40917" y="14693"/>
                </a:lnTo>
                <a:lnTo>
                  <a:pt x="43713" y="126"/>
                </a:lnTo>
                <a:lnTo>
                  <a:pt x="3232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47621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95" y="26288"/>
                </a:moveTo>
                <a:lnTo>
                  <a:pt x="11531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95" y="26288"/>
                </a:lnTo>
                <a:close/>
              </a:path>
              <a:path w="30480" h="90169">
                <a:moveTo>
                  <a:pt x="27012" y="0"/>
                </a:moveTo>
                <a:lnTo>
                  <a:pt x="17729" y="0"/>
                </a:lnTo>
                <a:lnTo>
                  <a:pt x="13754" y="3771"/>
                </a:lnTo>
                <a:lnTo>
                  <a:pt x="13754" y="13919"/>
                </a:lnTo>
                <a:lnTo>
                  <a:pt x="16725" y="17170"/>
                </a:lnTo>
                <a:lnTo>
                  <a:pt x="26009" y="17170"/>
                </a:lnTo>
                <a:lnTo>
                  <a:pt x="29972" y="13665"/>
                </a:lnTo>
                <a:lnTo>
                  <a:pt x="30075" y="9105"/>
                </a:lnTo>
                <a:lnTo>
                  <a:pt x="30099" y="3251"/>
                </a:lnTo>
                <a:lnTo>
                  <a:pt x="27012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03234" y="962990"/>
            <a:ext cx="59690" cy="64769"/>
          </a:xfrm>
          <a:custGeom>
            <a:avLst/>
            <a:gdLst/>
            <a:ahLst/>
            <a:cxnLst/>
            <a:rect l="l" t="t" r="r" b="b"/>
            <a:pathLst>
              <a:path w="59689" h="64769">
                <a:moveTo>
                  <a:pt x="23787" y="1435"/>
                </a:moveTo>
                <a:lnTo>
                  <a:pt x="10909" y="1435"/>
                </a:lnTo>
                <a:lnTo>
                  <a:pt x="10160" y="6896"/>
                </a:lnTo>
                <a:lnTo>
                  <a:pt x="9296" y="13538"/>
                </a:lnTo>
                <a:lnTo>
                  <a:pt x="7810" y="21069"/>
                </a:lnTo>
                <a:lnTo>
                  <a:pt x="0" y="64782"/>
                </a:lnTo>
                <a:lnTo>
                  <a:pt x="14363" y="64782"/>
                </a:lnTo>
                <a:lnTo>
                  <a:pt x="19583" y="35509"/>
                </a:lnTo>
                <a:lnTo>
                  <a:pt x="22497" y="25633"/>
                </a:lnTo>
                <a:lnTo>
                  <a:pt x="26874" y="18370"/>
                </a:lnTo>
                <a:lnTo>
                  <a:pt x="31997" y="13888"/>
                </a:lnTo>
                <a:lnTo>
                  <a:pt x="35823" y="12750"/>
                </a:lnTo>
                <a:lnTo>
                  <a:pt x="22415" y="12750"/>
                </a:lnTo>
                <a:lnTo>
                  <a:pt x="23787" y="1435"/>
                </a:lnTo>
                <a:close/>
              </a:path>
              <a:path w="59689" h="64769">
                <a:moveTo>
                  <a:pt x="59690" y="12357"/>
                </a:moveTo>
                <a:lnTo>
                  <a:pt x="42862" y="12357"/>
                </a:lnTo>
                <a:lnTo>
                  <a:pt x="44716" y="16116"/>
                </a:lnTo>
                <a:lnTo>
                  <a:pt x="44611" y="24714"/>
                </a:lnTo>
                <a:lnTo>
                  <a:pt x="44348" y="26657"/>
                </a:lnTo>
                <a:lnTo>
                  <a:pt x="43980" y="29006"/>
                </a:lnTo>
                <a:lnTo>
                  <a:pt x="37528" y="64782"/>
                </a:lnTo>
                <a:lnTo>
                  <a:pt x="52031" y="64782"/>
                </a:lnTo>
                <a:lnTo>
                  <a:pt x="58572" y="27838"/>
                </a:lnTo>
                <a:lnTo>
                  <a:pt x="59207" y="24714"/>
                </a:lnTo>
                <a:lnTo>
                  <a:pt x="59605" y="21069"/>
                </a:lnTo>
                <a:lnTo>
                  <a:pt x="59690" y="12357"/>
                </a:lnTo>
                <a:close/>
              </a:path>
              <a:path w="59689" h="64769">
                <a:moveTo>
                  <a:pt x="53009" y="0"/>
                </a:moveTo>
                <a:lnTo>
                  <a:pt x="35915" y="0"/>
                </a:lnTo>
                <a:lnTo>
                  <a:pt x="28244" y="4292"/>
                </a:lnTo>
                <a:lnTo>
                  <a:pt x="22669" y="12750"/>
                </a:lnTo>
                <a:lnTo>
                  <a:pt x="35823" y="12750"/>
                </a:lnTo>
                <a:lnTo>
                  <a:pt x="37147" y="12357"/>
                </a:lnTo>
                <a:lnTo>
                  <a:pt x="59690" y="12357"/>
                </a:lnTo>
                <a:lnTo>
                  <a:pt x="59690" y="5460"/>
                </a:lnTo>
                <a:lnTo>
                  <a:pt x="530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95004" y="962990"/>
            <a:ext cx="62865" cy="92075"/>
          </a:xfrm>
          <a:custGeom>
            <a:avLst/>
            <a:gdLst/>
            <a:ahLst/>
            <a:cxnLst/>
            <a:rect l="l" t="t" r="r" b="b"/>
            <a:pathLst>
              <a:path w="62864" h="92075">
                <a:moveTo>
                  <a:pt x="3594" y="76098"/>
                </a:moveTo>
                <a:lnTo>
                  <a:pt x="0" y="87680"/>
                </a:lnTo>
                <a:lnTo>
                  <a:pt x="3962" y="90284"/>
                </a:lnTo>
                <a:lnTo>
                  <a:pt x="11137" y="91973"/>
                </a:lnTo>
                <a:lnTo>
                  <a:pt x="26504" y="91973"/>
                </a:lnTo>
                <a:lnTo>
                  <a:pt x="34924" y="90411"/>
                </a:lnTo>
                <a:lnTo>
                  <a:pt x="41236" y="84950"/>
                </a:lnTo>
                <a:lnTo>
                  <a:pt x="45624" y="79870"/>
                </a:lnTo>
                <a:lnTo>
                  <a:pt x="13741" y="79870"/>
                </a:lnTo>
                <a:lnTo>
                  <a:pt x="7061" y="78308"/>
                </a:lnTo>
                <a:lnTo>
                  <a:pt x="3594" y="76098"/>
                </a:lnTo>
                <a:close/>
              </a:path>
              <a:path w="62864" h="92075">
                <a:moveTo>
                  <a:pt x="54209" y="53339"/>
                </a:moveTo>
                <a:lnTo>
                  <a:pt x="40500" y="53339"/>
                </a:lnTo>
                <a:lnTo>
                  <a:pt x="39014" y="60490"/>
                </a:lnTo>
                <a:lnTo>
                  <a:pt x="36026" y="69722"/>
                </a:lnTo>
                <a:lnTo>
                  <a:pt x="31645" y="75695"/>
                </a:lnTo>
                <a:lnTo>
                  <a:pt x="26059" y="78910"/>
                </a:lnTo>
                <a:lnTo>
                  <a:pt x="19456" y="79870"/>
                </a:lnTo>
                <a:lnTo>
                  <a:pt x="45624" y="79870"/>
                </a:lnTo>
                <a:lnTo>
                  <a:pt x="49147" y="73218"/>
                </a:lnTo>
                <a:lnTo>
                  <a:pt x="51704" y="65494"/>
                </a:lnTo>
                <a:lnTo>
                  <a:pt x="53619" y="56705"/>
                </a:lnTo>
                <a:lnTo>
                  <a:pt x="54209" y="53339"/>
                </a:lnTo>
                <a:close/>
              </a:path>
              <a:path w="62864" h="92075">
                <a:moveTo>
                  <a:pt x="49669" y="0"/>
                </a:moveTo>
                <a:lnTo>
                  <a:pt x="41846" y="0"/>
                </a:lnTo>
                <a:lnTo>
                  <a:pt x="25133" y="3603"/>
                </a:lnTo>
                <a:lnTo>
                  <a:pt x="12742" y="13122"/>
                </a:lnTo>
                <a:lnTo>
                  <a:pt x="5065" y="26617"/>
                </a:lnTo>
                <a:lnTo>
                  <a:pt x="2489" y="42151"/>
                </a:lnTo>
                <a:lnTo>
                  <a:pt x="3738" y="50692"/>
                </a:lnTo>
                <a:lnTo>
                  <a:pt x="7389" y="57819"/>
                </a:lnTo>
                <a:lnTo>
                  <a:pt x="13295" y="62703"/>
                </a:lnTo>
                <a:lnTo>
                  <a:pt x="21310" y="64515"/>
                </a:lnTo>
                <a:lnTo>
                  <a:pt x="28981" y="64515"/>
                </a:lnTo>
                <a:lnTo>
                  <a:pt x="35305" y="60883"/>
                </a:lnTo>
                <a:lnTo>
                  <a:pt x="40246" y="53339"/>
                </a:lnTo>
                <a:lnTo>
                  <a:pt x="54209" y="53339"/>
                </a:lnTo>
                <a:lnTo>
                  <a:pt x="54323" y="52692"/>
                </a:lnTo>
                <a:lnTo>
                  <a:pt x="20065" y="52692"/>
                </a:lnTo>
                <a:lnTo>
                  <a:pt x="17589" y="46443"/>
                </a:lnTo>
                <a:lnTo>
                  <a:pt x="17589" y="39801"/>
                </a:lnTo>
                <a:lnTo>
                  <a:pt x="19179" y="29665"/>
                </a:lnTo>
                <a:lnTo>
                  <a:pt x="23625" y="20688"/>
                </a:lnTo>
                <a:lnTo>
                  <a:pt x="30437" y="14273"/>
                </a:lnTo>
                <a:lnTo>
                  <a:pt x="39128" y="11823"/>
                </a:lnTo>
                <a:lnTo>
                  <a:pt x="61490" y="11823"/>
                </a:lnTo>
                <a:lnTo>
                  <a:pt x="62788" y="4419"/>
                </a:lnTo>
                <a:lnTo>
                  <a:pt x="57213" y="1816"/>
                </a:lnTo>
                <a:lnTo>
                  <a:pt x="49669" y="0"/>
                </a:lnTo>
                <a:close/>
              </a:path>
              <a:path w="62864" h="92075">
                <a:moveTo>
                  <a:pt x="61490" y="11823"/>
                </a:moveTo>
                <a:lnTo>
                  <a:pt x="42481" y="11823"/>
                </a:lnTo>
                <a:lnTo>
                  <a:pt x="45580" y="12611"/>
                </a:lnTo>
                <a:lnTo>
                  <a:pt x="47180" y="13385"/>
                </a:lnTo>
                <a:lnTo>
                  <a:pt x="32558" y="51108"/>
                </a:lnTo>
                <a:lnTo>
                  <a:pt x="27254" y="52692"/>
                </a:lnTo>
                <a:lnTo>
                  <a:pt x="54323" y="52692"/>
                </a:lnTo>
                <a:lnTo>
                  <a:pt x="61490" y="11823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36216" y="940079"/>
            <a:ext cx="49530" cy="88265"/>
          </a:xfrm>
          <a:custGeom>
            <a:avLst/>
            <a:gdLst/>
            <a:ahLst/>
            <a:cxnLst/>
            <a:rect l="l" t="t" r="r" b="b"/>
            <a:pathLst>
              <a:path w="49530" h="88265">
                <a:moveTo>
                  <a:pt x="30213" y="0"/>
                </a:moveTo>
                <a:lnTo>
                  <a:pt x="15849" y="0"/>
                </a:lnTo>
                <a:lnTo>
                  <a:pt x="0" y="87680"/>
                </a:lnTo>
                <a:lnTo>
                  <a:pt x="47180" y="87680"/>
                </a:lnTo>
                <a:lnTo>
                  <a:pt x="49542" y="74422"/>
                </a:lnTo>
                <a:lnTo>
                  <a:pt x="16840" y="74422"/>
                </a:lnTo>
                <a:lnTo>
                  <a:pt x="30213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18207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82" y="26288"/>
                </a:moveTo>
                <a:lnTo>
                  <a:pt x="11506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82" y="26288"/>
                </a:lnTo>
                <a:close/>
              </a:path>
              <a:path w="30480" h="90169">
                <a:moveTo>
                  <a:pt x="26987" y="0"/>
                </a:moveTo>
                <a:lnTo>
                  <a:pt x="17703" y="0"/>
                </a:lnTo>
                <a:lnTo>
                  <a:pt x="13741" y="3771"/>
                </a:lnTo>
                <a:lnTo>
                  <a:pt x="13741" y="13919"/>
                </a:lnTo>
                <a:lnTo>
                  <a:pt x="16713" y="17170"/>
                </a:lnTo>
                <a:lnTo>
                  <a:pt x="26009" y="17170"/>
                </a:lnTo>
                <a:lnTo>
                  <a:pt x="29959" y="13665"/>
                </a:lnTo>
                <a:lnTo>
                  <a:pt x="30073" y="9105"/>
                </a:lnTo>
                <a:lnTo>
                  <a:pt x="30099" y="3251"/>
                </a:lnTo>
                <a:lnTo>
                  <a:pt x="26987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77287" y="964412"/>
            <a:ext cx="58419" cy="63500"/>
          </a:xfrm>
          <a:custGeom>
            <a:avLst/>
            <a:gdLst/>
            <a:ahLst/>
            <a:cxnLst/>
            <a:rect l="l" t="t" r="r" b="b"/>
            <a:pathLst>
              <a:path w="58419" h="63500">
                <a:moveTo>
                  <a:pt x="14858" y="0"/>
                </a:moveTo>
                <a:lnTo>
                  <a:pt x="0" y="0"/>
                </a:lnTo>
                <a:lnTo>
                  <a:pt x="10274" y="63347"/>
                </a:lnTo>
                <a:lnTo>
                  <a:pt x="24764" y="63347"/>
                </a:lnTo>
                <a:lnTo>
                  <a:pt x="32900" y="47993"/>
                </a:lnTo>
                <a:lnTo>
                  <a:pt x="20434" y="47993"/>
                </a:lnTo>
                <a:lnTo>
                  <a:pt x="20053" y="43840"/>
                </a:lnTo>
                <a:lnTo>
                  <a:pt x="19443" y="39027"/>
                </a:lnTo>
                <a:lnTo>
                  <a:pt x="18707" y="31483"/>
                </a:lnTo>
                <a:lnTo>
                  <a:pt x="14858" y="0"/>
                </a:lnTo>
                <a:close/>
              </a:path>
              <a:path w="58419" h="63500">
                <a:moveTo>
                  <a:pt x="58331" y="0"/>
                </a:moveTo>
                <a:lnTo>
                  <a:pt x="42354" y="0"/>
                </a:lnTo>
                <a:lnTo>
                  <a:pt x="27368" y="31876"/>
                </a:lnTo>
                <a:lnTo>
                  <a:pt x="24015" y="39408"/>
                </a:lnTo>
                <a:lnTo>
                  <a:pt x="22288" y="43967"/>
                </a:lnTo>
                <a:lnTo>
                  <a:pt x="20802" y="47993"/>
                </a:lnTo>
                <a:lnTo>
                  <a:pt x="32900" y="47993"/>
                </a:lnTo>
                <a:lnTo>
                  <a:pt x="5833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58897" y="962990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5" y="58885"/>
                </a:lnTo>
                <a:lnTo>
                  <a:pt x="13844" y="64289"/>
                </a:lnTo>
                <a:lnTo>
                  <a:pt x="24765" y="66217"/>
                </a:lnTo>
                <a:lnTo>
                  <a:pt x="32080" y="66217"/>
                </a:lnTo>
                <a:lnTo>
                  <a:pt x="40132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15" y="54241"/>
                </a:lnTo>
                <a:lnTo>
                  <a:pt x="18084" y="52031"/>
                </a:lnTo>
                <a:lnTo>
                  <a:pt x="14363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4" y="50088"/>
                </a:moveTo>
                <a:lnTo>
                  <a:pt x="40373" y="52425"/>
                </a:lnTo>
                <a:lnTo>
                  <a:pt x="34925" y="54241"/>
                </a:lnTo>
                <a:lnTo>
                  <a:pt x="45219" y="54241"/>
                </a:lnTo>
                <a:lnTo>
                  <a:pt x="44704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39530" y="962990"/>
            <a:ext cx="46355" cy="66675"/>
          </a:xfrm>
          <a:custGeom>
            <a:avLst/>
            <a:gdLst/>
            <a:ahLst/>
            <a:cxnLst/>
            <a:rect l="l" t="t" r="r" b="b"/>
            <a:pathLst>
              <a:path w="46355" h="66675">
                <a:moveTo>
                  <a:pt x="3708" y="50736"/>
                </a:moveTo>
                <a:lnTo>
                  <a:pt x="0" y="61531"/>
                </a:lnTo>
                <a:lnTo>
                  <a:pt x="3225" y="63995"/>
                </a:lnTo>
                <a:lnTo>
                  <a:pt x="9766" y="66078"/>
                </a:lnTo>
                <a:lnTo>
                  <a:pt x="16840" y="66217"/>
                </a:lnTo>
                <a:lnTo>
                  <a:pt x="26957" y="64851"/>
                </a:lnTo>
                <a:lnTo>
                  <a:pt x="35088" y="60667"/>
                </a:lnTo>
                <a:lnTo>
                  <a:pt x="39651" y="54902"/>
                </a:lnTo>
                <a:lnTo>
                  <a:pt x="12750" y="54902"/>
                </a:lnTo>
                <a:lnTo>
                  <a:pt x="6794" y="52552"/>
                </a:lnTo>
                <a:lnTo>
                  <a:pt x="3708" y="50736"/>
                </a:lnTo>
                <a:close/>
              </a:path>
              <a:path w="46355" h="66675">
                <a:moveTo>
                  <a:pt x="38379" y="0"/>
                </a:moveTo>
                <a:lnTo>
                  <a:pt x="32067" y="0"/>
                </a:lnTo>
                <a:lnTo>
                  <a:pt x="22246" y="1532"/>
                </a:lnTo>
                <a:lnTo>
                  <a:pt x="14531" y="5819"/>
                </a:lnTo>
                <a:lnTo>
                  <a:pt x="9489" y="12397"/>
                </a:lnTo>
                <a:lnTo>
                  <a:pt x="7683" y="20802"/>
                </a:lnTo>
                <a:lnTo>
                  <a:pt x="7683" y="28092"/>
                </a:lnTo>
                <a:lnTo>
                  <a:pt x="12623" y="33426"/>
                </a:lnTo>
                <a:lnTo>
                  <a:pt x="19558" y="37338"/>
                </a:lnTo>
                <a:lnTo>
                  <a:pt x="25501" y="40589"/>
                </a:lnTo>
                <a:lnTo>
                  <a:pt x="27495" y="43180"/>
                </a:lnTo>
                <a:lnTo>
                  <a:pt x="27495" y="51384"/>
                </a:lnTo>
                <a:lnTo>
                  <a:pt x="24015" y="54902"/>
                </a:lnTo>
                <a:lnTo>
                  <a:pt x="39651" y="54902"/>
                </a:lnTo>
                <a:lnTo>
                  <a:pt x="40502" y="53826"/>
                </a:lnTo>
                <a:lnTo>
                  <a:pt x="42468" y="44488"/>
                </a:lnTo>
                <a:lnTo>
                  <a:pt x="42468" y="36423"/>
                </a:lnTo>
                <a:lnTo>
                  <a:pt x="36652" y="31216"/>
                </a:lnTo>
                <a:lnTo>
                  <a:pt x="29959" y="27444"/>
                </a:lnTo>
                <a:lnTo>
                  <a:pt x="24765" y="24714"/>
                </a:lnTo>
                <a:lnTo>
                  <a:pt x="22161" y="22237"/>
                </a:lnTo>
                <a:lnTo>
                  <a:pt x="22161" y="14312"/>
                </a:lnTo>
                <a:lnTo>
                  <a:pt x="25869" y="11315"/>
                </a:lnTo>
                <a:lnTo>
                  <a:pt x="43523" y="11315"/>
                </a:lnTo>
                <a:lnTo>
                  <a:pt x="46177" y="3251"/>
                </a:lnTo>
                <a:lnTo>
                  <a:pt x="43586" y="1562"/>
                </a:lnTo>
                <a:lnTo>
                  <a:pt x="38379" y="0"/>
                </a:lnTo>
                <a:close/>
              </a:path>
              <a:path w="46355" h="66675">
                <a:moveTo>
                  <a:pt x="43523" y="11315"/>
                </a:moveTo>
                <a:lnTo>
                  <a:pt x="36271" y="11315"/>
                </a:lnTo>
                <a:lnTo>
                  <a:pt x="40233" y="12877"/>
                </a:lnTo>
                <a:lnTo>
                  <a:pt x="42583" y="14173"/>
                </a:lnTo>
                <a:lnTo>
                  <a:pt x="43523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8569388"/>
            <a:ext cx="16256000" cy="60960"/>
          </a:xfrm>
          <a:custGeom>
            <a:avLst/>
            <a:gdLst/>
            <a:ahLst/>
            <a:cxnLst/>
            <a:rect l="l" t="t" r="r" b="b"/>
            <a:pathLst>
              <a:path w="16256000" h="60959">
                <a:moveTo>
                  <a:pt x="0" y="60960"/>
                </a:moveTo>
                <a:lnTo>
                  <a:pt x="16256000" y="60960"/>
                </a:lnTo>
                <a:lnTo>
                  <a:pt x="16256000" y="0"/>
                </a:lnTo>
                <a:lnTo>
                  <a:pt x="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>
            <a:spLocks noGrp="1"/>
          </p:cNvSpPr>
          <p:nvPr>
            <p:ph type="ftr" sz="quarter" idx="4294967295"/>
          </p:nvPr>
        </p:nvSpPr>
        <p:spPr>
          <a:xfrm>
            <a:off x="10769600" y="8630348"/>
            <a:ext cx="5486400" cy="4868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95"/>
              </a:lnSpc>
            </a:pPr>
            <a:r>
              <a:rPr spc="10" dirty="0">
                <a:hlinkClick r:id="rId3"/>
              </a:rPr>
              <a:t>www.technobraingroup.com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790" y="6992659"/>
            <a:ext cx="1275141" cy="6188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096" y="6885211"/>
            <a:ext cx="1024647" cy="876737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4478627" y="399076"/>
            <a:ext cx="7726343" cy="990433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en-US" sz="4400" b="1" kern="0" dirty="0">
              <a:solidFill>
                <a:schemeClr val="accent6"/>
              </a:solidFill>
              <a:latin typeface="+mn-lt"/>
              <a:ea typeface="Malgun Gothic" panose="020B0503020000020004" pitchFamily="34" charset="-127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632" y="6916715"/>
            <a:ext cx="777603" cy="721941"/>
          </a:xfrm>
          <a:prstGeom prst="rect">
            <a:avLst/>
          </a:prstGeom>
        </p:spPr>
      </p:pic>
      <p:sp>
        <p:nvSpPr>
          <p:cNvPr id="31" name="object 45">
            <a:extLst>
              <a:ext uri="{FF2B5EF4-FFF2-40B4-BE49-F238E27FC236}">
                <a16:creationId xmlns:a16="http://schemas.microsoft.com/office/drawing/2014/main" id="{FACFCE07-A6A3-431E-9029-43F1E736BBFF}"/>
              </a:ext>
            </a:extLst>
          </p:cNvPr>
          <p:cNvSpPr txBox="1"/>
          <p:nvPr/>
        </p:nvSpPr>
        <p:spPr>
          <a:xfrm>
            <a:off x="4447365" y="498711"/>
            <a:ext cx="8873067" cy="12311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sz="4000" b="1" kern="0" dirty="0">
                <a:solidFill>
                  <a:srgbClr val="F79646"/>
                </a:solidFill>
                <a:latin typeface="Arial Black" panose="020B0A04020102020204" pitchFamily="34" charset="0"/>
                <a:ea typeface="Malgun Gothic" panose="020B0503020000020004" pitchFamily="34" charset="-127"/>
              </a:rPr>
              <a:t>Multiple Payment Channels</a:t>
            </a:r>
          </a:p>
          <a:p>
            <a:pPr marL="11289"/>
            <a:endParaRPr lang="en-US" sz="4000" dirty="0">
              <a:solidFill>
                <a:srgbClr val="ED8D3B"/>
              </a:solidFill>
              <a:latin typeface="Arial Black" panose="020B0A04020102020204" pitchFamily="34" charset="0"/>
              <a:cs typeface="Arial Black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81C7AD9-1007-4A27-A0AF-FF60D840E8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603" y="1643855"/>
            <a:ext cx="12491228" cy="5268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F0B2C6-4D35-4FDA-9442-04896E3A9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045" y="7734998"/>
            <a:ext cx="346415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95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91883" y="446468"/>
            <a:ext cx="1283944" cy="417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82034" y="649681"/>
            <a:ext cx="146050" cy="211454"/>
          </a:xfrm>
          <a:custGeom>
            <a:avLst/>
            <a:gdLst/>
            <a:ahLst/>
            <a:cxnLst/>
            <a:rect l="l" t="t" r="r" b="b"/>
            <a:pathLst>
              <a:path w="146050" h="211455">
                <a:moveTo>
                  <a:pt x="62564" y="0"/>
                </a:moveTo>
                <a:lnTo>
                  <a:pt x="8652" y="0"/>
                </a:lnTo>
                <a:lnTo>
                  <a:pt x="5833" y="1066"/>
                </a:lnTo>
                <a:lnTo>
                  <a:pt x="3399" y="3251"/>
                </a:lnTo>
                <a:lnTo>
                  <a:pt x="1159" y="5295"/>
                </a:lnTo>
                <a:lnTo>
                  <a:pt x="0" y="8712"/>
                </a:lnTo>
                <a:lnTo>
                  <a:pt x="68" y="202526"/>
                </a:lnTo>
                <a:lnTo>
                  <a:pt x="1159" y="205739"/>
                </a:lnTo>
                <a:lnTo>
                  <a:pt x="3496" y="207873"/>
                </a:lnTo>
                <a:lnTo>
                  <a:pt x="5833" y="209956"/>
                </a:lnTo>
                <a:lnTo>
                  <a:pt x="8652" y="211035"/>
                </a:lnTo>
                <a:lnTo>
                  <a:pt x="73562" y="211035"/>
                </a:lnTo>
                <a:lnTo>
                  <a:pt x="111814" y="202526"/>
                </a:lnTo>
                <a:lnTo>
                  <a:pt x="138545" y="178244"/>
                </a:lnTo>
                <a:lnTo>
                  <a:pt x="40047" y="178244"/>
                </a:lnTo>
                <a:lnTo>
                  <a:pt x="40047" y="118236"/>
                </a:lnTo>
                <a:lnTo>
                  <a:pt x="137818" y="118236"/>
                </a:lnTo>
                <a:lnTo>
                  <a:pt x="137443" y="117576"/>
                </a:lnTo>
                <a:lnTo>
                  <a:pt x="133887" y="113283"/>
                </a:lnTo>
                <a:lnTo>
                  <a:pt x="130344" y="108965"/>
                </a:lnTo>
                <a:lnTo>
                  <a:pt x="105579" y="97066"/>
                </a:lnTo>
                <a:lnTo>
                  <a:pt x="110024" y="95288"/>
                </a:lnTo>
                <a:lnTo>
                  <a:pt x="113961" y="93027"/>
                </a:lnTo>
                <a:lnTo>
                  <a:pt x="117466" y="90195"/>
                </a:lnTo>
                <a:lnTo>
                  <a:pt x="120908" y="87363"/>
                </a:lnTo>
                <a:lnTo>
                  <a:pt x="121304" y="86918"/>
                </a:lnTo>
                <a:lnTo>
                  <a:pt x="40047" y="86918"/>
                </a:lnTo>
                <a:lnTo>
                  <a:pt x="40047" y="32105"/>
                </a:lnTo>
                <a:lnTo>
                  <a:pt x="129892" y="32105"/>
                </a:lnTo>
                <a:lnTo>
                  <a:pt x="125772" y="23101"/>
                </a:lnTo>
                <a:lnTo>
                  <a:pt x="87081" y="1827"/>
                </a:lnTo>
                <a:lnTo>
                  <a:pt x="71443" y="202"/>
                </a:lnTo>
                <a:lnTo>
                  <a:pt x="62564" y="0"/>
                </a:lnTo>
                <a:close/>
              </a:path>
              <a:path w="146050" h="211455">
                <a:moveTo>
                  <a:pt x="137818" y="118236"/>
                </a:moveTo>
                <a:lnTo>
                  <a:pt x="71720" y="118236"/>
                </a:lnTo>
                <a:lnTo>
                  <a:pt x="77791" y="118948"/>
                </a:lnTo>
                <a:lnTo>
                  <a:pt x="87100" y="121754"/>
                </a:lnTo>
                <a:lnTo>
                  <a:pt x="103077" y="144335"/>
                </a:lnTo>
                <a:lnTo>
                  <a:pt x="103077" y="153898"/>
                </a:lnTo>
                <a:lnTo>
                  <a:pt x="83912" y="176352"/>
                </a:lnTo>
                <a:lnTo>
                  <a:pt x="80039" y="177634"/>
                </a:lnTo>
                <a:lnTo>
                  <a:pt x="75226" y="178244"/>
                </a:lnTo>
                <a:lnTo>
                  <a:pt x="138545" y="178244"/>
                </a:lnTo>
                <a:lnTo>
                  <a:pt x="140554" y="174243"/>
                </a:lnTo>
                <a:lnTo>
                  <a:pt x="144504" y="162051"/>
                </a:lnTo>
                <a:lnTo>
                  <a:pt x="145482" y="155244"/>
                </a:lnTo>
                <a:lnTo>
                  <a:pt x="145375" y="139941"/>
                </a:lnTo>
                <a:lnTo>
                  <a:pt x="144428" y="134111"/>
                </a:lnTo>
                <a:lnTo>
                  <a:pt x="140288" y="122580"/>
                </a:lnTo>
                <a:lnTo>
                  <a:pt x="137818" y="118236"/>
                </a:lnTo>
                <a:close/>
              </a:path>
              <a:path w="146050" h="211455">
                <a:moveTo>
                  <a:pt x="129892" y="32105"/>
                </a:moveTo>
                <a:lnTo>
                  <a:pt x="66996" y="32105"/>
                </a:lnTo>
                <a:lnTo>
                  <a:pt x="72076" y="32740"/>
                </a:lnTo>
                <a:lnTo>
                  <a:pt x="79620" y="35115"/>
                </a:lnTo>
                <a:lnTo>
                  <a:pt x="92650" y="54622"/>
                </a:lnTo>
                <a:lnTo>
                  <a:pt x="92650" y="62674"/>
                </a:lnTo>
                <a:lnTo>
                  <a:pt x="68749" y="86918"/>
                </a:lnTo>
                <a:lnTo>
                  <a:pt x="121304" y="86918"/>
                </a:lnTo>
                <a:lnTo>
                  <a:pt x="131614" y="68084"/>
                </a:lnTo>
                <a:lnTo>
                  <a:pt x="132884" y="63588"/>
                </a:lnTo>
                <a:lnTo>
                  <a:pt x="133505" y="58864"/>
                </a:lnTo>
                <a:lnTo>
                  <a:pt x="133433" y="44081"/>
                </a:lnTo>
                <a:lnTo>
                  <a:pt x="131944" y="36588"/>
                </a:lnTo>
                <a:lnTo>
                  <a:pt x="129892" y="32105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60283" y="649681"/>
            <a:ext cx="149225" cy="212090"/>
          </a:xfrm>
          <a:custGeom>
            <a:avLst/>
            <a:gdLst/>
            <a:ahLst/>
            <a:cxnLst/>
            <a:rect l="l" t="t" r="r" b="b"/>
            <a:pathLst>
              <a:path w="149225" h="212090">
                <a:moveTo>
                  <a:pt x="8686" y="0"/>
                </a:moveTo>
                <a:lnTo>
                  <a:pt x="5803" y="1066"/>
                </a:lnTo>
                <a:lnTo>
                  <a:pt x="3467" y="3162"/>
                </a:lnTo>
                <a:lnTo>
                  <a:pt x="1155" y="5295"/>
                </a:lnTo>
                <a:lnTo>
                  <a:pt x="0" y="8737"/>
                </a:lnTo>
                <a:lnTo>
                  <a:pt x="0" y="206248"/>
                </a:lnTo>
                <a:lnTo>
                  <a:pt x="309" y="207264"/>
                </a:lnTo>
                <a:lnTo>
                  <a:pt x="1511" y="208978"/>
                </a:lnTo>
                <a:lnTo>
                  <a:pt x="2654" y="209677"/>
                </a:lnTo>
                <a:lnTo>
                  <a:pt x="4178" y="210210"/>
                </a:lnTo>
                <a:lnTo>
                  <a:pt x="5714" y="210781"/>
                </a:lnTo>
                <a:lnTo>
                  <a:pt x="7823" y="211213"/>
                </a:lnTo>
                <a:lnTo>
                  <a:pt x="10490" y="211569"/>
                </a:lnTo>
                <a:lnTo>
                  <a:pt x="13131" y="211848"/>
                </a:lnTo>
                <a:lnTo>
                  <a:pt x="16370" y="212026"/>
                </a:lnTo>
                <a:lnTo>
                  <a:pt x="24396" y="212026"/>
                </a:lnTo>
                <a:lnTo>
                  <a:pt x="36487" y="210210"/>
                </a:lnTo>
                <a:lnTo>
                  <a:pt x="38023" y="209677"/>
                </a:lnTo>
                <a:lnTo>
                  <a:pt x="39154" y="208978"/>
                </a:lnTo>
                <a:lnTo>
                  <a:pt x="40474" y="207238"/>
                </a:lnTo>
                <a:lnTo>
                  <a:pt x="40843" y="206248"/>
                </a:lnTo>
                <a:lnTo>
                  <a:pt x="40843" y="124764"/>
                </a:lnTo>
                <a:lnTo>
                  <a:pt x="114403" y="124764"/>
                </a:lnTo>
                <a:lnTo>
                  <a:pt x="99669" y="112864"/>
                </a:lnTo>
                <a:lnTo>
                  <a:pt x="105879" y="110807"/>
                </a:lnTo>
                <a:lnTo>
                  <a:pt x="128677" y="92633"/>
                </a:lnTo>
                <a:lnTo>
                  <a:pt x="40843" y="92633"/>
                </a:lnTo>
                <a:lnTo>
                  <a:pt x="40843" y="32766"/>
                </a:lnTo>
                <a:lnTo>
                  <a:pt x="133992" y="32766"/>
                </a:lnTo>
                <a:lnTo>
                  <a:pt x="132676" y="29159"/>
                </a:lnTo>
                <a:lnTo>
                  <a:pt x="101828" y="4406"/>
                </a:lnTo>
                <a:lnTo>
                  <a:pt x="73723" y="114"/>
                </a:lnTo>
                <a:lnTo>
                  <a:pt x="8686" y="0"/>
                </a:lnTo>
                <a:close/>
              </a:path>
              <a:path w="149225" h="212090">
                <a:moveTo>
                  <a:pt x="114403" y="124764"/>
                </a:moveTo>
                <a:lnTo>
                  <a:pt x="57924" y="124764"/>
                </a:lnTo>
                <a:lnTo>
                  <a:pt x="61747" y="125450"/>
                </a:lnTo>
                <a:lnTo>
                  <a:pt x="68389" y="128308"/>
                </a:lnTo>
                <a:lnTo>
                  <a:pt x="71285" y="130416"/>
                </a:lnTo>
                <a:lnTo>
                  <a:pt x="76326" y="135953"/>
                </a:lnTo>
                <a:lnTo>
                  <a:pt x="78663" y="139369"/>
                </a:lnTo>
                <a:lnTo>
                  <a:pt x="80708" y="143522"/>
                </a:lnTo>
                <a:lnTo>
                  <a:pt x="82791" y="147662"/>
                </a:lnTo>
                <a:lnTo>
                  <a:pt x="84899" y="152374"/>
                </a:lnTo>
                <a:lnTo>
                  <a:pt x="87071" y="157708"/>
                </a:lnTo>
                <a:lnTo>
                  <a:pt x="105105" y="204838"/>
                </a:lnTo>
                <a:lnTo>
                  <a:pt x="105577" y="206248"/>
                </a:lnTo>
                <a:lnTo>
                  <a:pt x="106044" y="207264"/>
                </a:lnTo>
                <a:lnTo>
                  <a:pt x="106641" y="208216"/>
                </a:lnTo>
                <a:lnTo>
                  <a:pt x="107289" y="209130"/>
                </a:lnTo>
                <a:lnTo>
                  <a:pt x="108330" y="209918"/>
                </a:lnTo>
                <a:lnTo>
                  <a:pt x="109854" y="210477"/>
                </a:lnTo>
                <a:lnTo>
                  <a:pt x="111340" y="211074"/>
                </a:lnTo>
                <a:lnTo>
                  <a:pt x="113385" y="211480"/>
                </a:lnTo>
                <a:lnTo>
                  <a:pt x="115976" y="211683"/>
                </a:lnTo>
                <a:lnTo>
                  <a:pt x="118567" y="211924"/>
                </a:lnTo>
                <a:lnTo>
                  <a:pt x="135648" y="211924"/>
                </a:lnTo>
                <a:lnTo>
                  <a:pt x="138645" y="211683"/>
                </a:lnTo>
                <a:lnTo>
                  <a:pt x="141655" y="211480"/>
                </a:lnTo>
                <a:lnTo>
                  <a:pt x="143989" y="211074"/>
                </a:lnTo>
                <a:lnTo>
                  <a:pt x="147027" y="210019"/>
                </a:lnTo>
                <a:lnTo>
                  <a:pt x="147980" y="209296"/>
                </a:lnTo>
                <a:lnTo>
                  <a:pt x="148399" y="208495"/>
                </a:lnTo>
                <a:lnTo>
                  <a:pt x="148831" y="207733"/>
                </a:lnTo>
                <a:lnTo>
                  <a:pt x="148929" y="207238"/>
                </a:lnTo>
                <a:lnTo>
                  <a:pt x="149034" y="204393"/>
                </a:lnTo>
                <a:lnTo>
                  <a:pt x="148780" y="202920"/>
                </a:lnTo>
                <a:lnTo>
                  <a:pt x="148234" y="201028"/>
                </a:lnTo>
                <a:lnTo>
                  <a:pt x="147739" y="199136"/>
                </a:lnTo>
                <a:lnTo>
                  <a:pt x="146723" y="196100"/>
                </a:lnTo>
                <a:lnTo>
                  <a:pt x="145173" y="191973"/>
                </a:lnTo>
                <a:lnTo>
                  <a:pt x="128219" y="150368"/>
                </a:lnTo>
                <a:lnTo>
                  <a:pt x="126276" y="145389"/>
                </a:lnTo>
                <a:lnTo>
                  <a:pt x="124244" y="140893"/>
                </a:lnTo>
                <a:lnTo>
                  <a:pt x="122186" y="136918"/>
                </a:lnTo>
                <a:lnTo>
                  <a:pt x="120078" y="132943"/>
                </a:lnTo>
                <a:lnTo>
                  <a:pt x="117906" y="129413"/>
                </a:lnTo>
                <a:lnTo>
                  <a:pt x="114403" y="124764"/>
                </a:lnTo>
                <a:close/>
              </a:path>
              <a:path w="149225" h="212090">
                <a:moveTo>
                  <a:pt x="133992" y="32766"/>
                </a:moveTo>
                <a:lnTo>
                  <a:pt x="63804" y="32766"/>
                </a:lnTo>
                <a:lnTo>
                  <a:pt x="67449" y="32943"/>
                </a:lnTo>
                <a:lnTo>
                  <a:pt x="72732" y="33578"/>
                </a:lnTo>
                <a:lnTo>
                  <a:pt x="96418" y="55308"/>
                </a:lnTo>
                <a:lnTo>
                  <a:pt x="96418" y="66865"/>
                </a:lnTo>
                <a:lnTo>
                  <a:pt x="67436" y="92633"/>
                </a:lnTo>
                <a:lnTo>
                  <a:pt x="128677" y="92633"/>
                </a:lnTo>
                <a:lnTo>
                  <a:pt x="138645" y="64973"/>
                </a:lnTo>
                <a:lnTo>
                  <a:pt x="138637" y="49479"/>
                </a:lnTo>
                <a:lnTo>
                  <a:pt x="137452" y="42087"/>
                </a:lnTo>
                <a:lnTo>
                  <a:pt x="135039" y="35636"/>
                </a:lnTo>
                <a:lnTo>
                  <a:pt x="133992" y="32766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21240" y="648754"/>
            <a:ext cx="185420" cy="213360"/>
          </a:xfrm>
          <a:custGeom>
            <a:avLst/>
            <a:gdLst/>
            <a:ahLst/>
            <a:cxnLst/>
            <a:rect l="l" t="t" r="r" b="b"/>
            <a:pathLst>
              <a:path w="185419" h="213359">
                <a:moveTo>
                  <a:pt x="101830" y="0"/>
                </a:moveTo>
                <a:lnTo>
                  <a:pt x="81320" y="0"/>
                </a:lnTo>
                <a:lnTo>
                  <a:pt x="78132" y="190"/>
                </a:lnTo>
                <a:lnTo>
                  <a:pt x="74932" y="342"/>
                </a:lnTo>
                <a:lnTo>
                  <a:pt x="72417" y="723"/>
                </a:lnTo>
                <a:lnTo>
                  <a:pt x="68785" y="1930"/>
                </a:lnTo>
                <a:lnTo>
                  <a:pt x="67477" y="2794"/>
                </a:lnTo>
                <a:lnTo>
                  <a:pt x="66606" y="4013"/>
                </a:lnTo>
                <a:lnTo>
                  <a:pt x="65800" y="5067"/>
                </a:lnTo>
                <a:lnTo>
                  <a:pt x="1272" y="199478"/>
                </a:lnTo>
                <a:lnTo>
                  <a:pt x="0" y="207543"/>
                </a:lnTo>
                <a:lnTo>
                  <a:pt x="243" y="208826"/>
                </a:lnTo>
                <a:lnTo>
                  <a:pt x="13311" y="212940"/>
                </a:lnTo>
                <a:lnTo>
                  <a:pt x="26100" y="212852"/>
                </a:lnTo>
                <a:lnTo>
                  <a:pt x="28831" y="212598"/>
                </a:lnTo>
                <a:lnTo>
                  <a:pt x="31587" y="212407"/>
                </a:lnTo>
                <a:lnTo>
                  <a:pt x="33707" y="211988"/>
                </a:lnTo>
                <a:lnTo>
                  <a:pt x="35181" y="211391"/>
                </a:lnTo>
                <a:lnTo>
                  <a:pt x="36705" y="210832"/>
                </a:lnTo>
                <a:lnTo>
                  <a:pt x="37784" y="209981"/>
                </a:lnTo>
                <a:lnTo>
                  <a:pt x="39130" y="207924"/>
                </a:lnTo>
                <a:lnTo>
                  <a:pt x="39689" y="206641"/>
                </a:lnTo>
                <a:lnTo>
                  <a:pt x="40186" y="204800"/>
                </a:lnTo>
                <a:lnTo>
                  <a:pt x="52821" y="163868"/>
                </a:lnTo>
                <a:lnTo>
                  <a:pt x="171953" y="163868"/>
                </a:lnTo>
                <a:lnTo>
                  <a:pt x="161009" y="130898"/>
                </a:lnTo>
                <a:lnTo>
                  <a:pt x="61838" y="130898"/>
                </a:lnTo>
                <a:lnTo>
                  <a:pt x="90248" y="41198"/>
                </a:lnTo>
                <a:lnTo>
                  <a:pt x="131233" y="41198"/>
                </a:lnTo>
                <a:lnTo>
                  <a:pt x="120512" y="8902"/>
                </a:lnTo>
                <a:lnTo>
                  <a:pt x="119902" y="6832"/>
                </a:lnTo>
                <a:lnTo>
                  <a:pt x="109095" y="342"/>
                </a:lnTo>
                <a:lnTo>
                  <a:pt x="101830" y="0"/>
                </a:lnTo>
                <a:close/>
              </a:path>
              <a:path w="185419" h="213359">
                <a:moveTo>
                  <a:pt x="171953" y="163868"/>
                </a:moveTo>
                <a:lnTo>
                  <a:pt x="128284" y="163868"/>
                </a:lnTo>
                <a:lnTo>
                  <a:pt x="141882" y="206641"/>
                </a:lnTo>
                <a:lnTo>
                  <a:pt x="142191" y="207670"/>
                </a:lnTo>
                <a:lnTo>
                  <a:pt x="170766" y="212940"/>
                </a:lnTo>
                <a:lnTo>
                  <a:pt x="174741" y="212801"/>
                </a:lnTo>
                <a:lnTo>
                  <a:pt x="180558" y="212255"/>
                </a:lnTo>
                <a:lnTo>
                  <a:pt x="182564" y="211543"/>
                </a:lnTo>
                <a:lnTo>
                  <a:pt x="184863" y="209283"/>
                </a:lnTo>
                <a:lnTo>
                  <a:pt x="185180" y="207924"/>
                </a:lnTo>
                <a:lnTo>
                  <a:pt x="185077" y="206273"/>
                </a:lnTo>
                <a:lnTo>
                  <a:pt x="184867" y="204800"/>
                </a:lnTo>
                <a:lnTo>
                  <a:pt x="184647" y="203009"/>
                </a:lnTo>
                <a:lnTo>
                  <a:pt x="183872" y="199910"/>
                </a:lnTo>
                <a:lnTo>
                  <a:pt x="182615" y="195986"/>
                </a:lnTo>
                <a:lnTo>
                  <a:pt x="171953" y="163868"/>
                </a:lnTo>
                <a:close/>
              </a:path>
              <a:path w="185419" h="213359">
                <a:moveTo>
                  <a:pt x="131233" y="41198"/>
                </a:moveTo>
                <a:lnTo>
                  <a:pt x="90400" y="41198"/>
                </a:lnTo>
                <a:lnTo>
                  <a:pt x="118836" y="130898"/>
                </a:lnTo>
                <a:lnTo>
                  <a:pt x="161009" y="130898"/>
                </a:lnTo>
                <a:lnTo>
                  <a:pt x="131233" y="41198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31961" y="648677"/>
            <a:ext cx="41275" cy="213360"/>
          </a:xfrm>
          <a:custGeom>
            <a:avLst/>
            <a:gdLst/>
            <a:ahLst/>
            <a:cxnLst/>
            <a:rect l="l" t="t" r="r" b="b"/>
            <a:pathLst>
              <a:path w="41275" h="213359">
                <a:moveTo>
                  <a:pt x="24510" y="0"/>
                </a:moveTo>
                <a:lnTo>
                  <a:pt x="16522" y="0"/>
                </a:lnTo>
                <a:lnTo>
                  <a:pt x="13258" y="165"/>
                </a:lnTo>
                <a:lnTo>
                  <a:pt x="0" y="5765"/>
                </a:lnTo>
                <a:lnTo>
                  <a:pt x="0" y="207251"/>
                </a:lnTo>
                <a:lnTo>
                  <a:pt x="330" y="208229"/>
                </a:lnTo>
                <a:lnTo>
                  <a:pt x="1676" y="209981"/>
                </a:lnTo>
                <a:lnTo>
                  <a:pt x="2768" y="210667"/>
                </a:lnTo>
                <a:lnTo>
                  <a:pt x="4330" y="211201"/>
                </a:lnTo>
                <a:lnTo>
                  <a:pt x="5880" y="211772"/>
                </a:lnTo>
                <a:lnTo>
                  <a:pt x="7988" y="212217"/>
                </a:lnTo>
                <a:lnTo>
                  <a:pt x="10617" y="212559"/>
                </a:lnTo>
                <a:lnTo>
                  <a:pt x="13246" y="212852"/>
                </a:lnTo>
                <a:lnTo>
                  <a:pt x="16522" y="213017"/>
                </a:lnTo>
                <a:lnTo>
                  <a:pt x="24510" y="213017"/>
                </a:lnTo>
                <a:lnTo>
                  <a:pt x="36626" y="211201"/>
                </a:lnTo>
                <a:lnTo>
                  <a:pt x="38188" y="210667"/>
                </a:lnTo>
                <a:lnTo>
                  <a:pt x="39319" y="209981"/>
                </a:lnTo>
                <a:lnTo>
                  <a:pt x="40627" y="208229"/>
                </a:lnTo>
                <a:lnTo>
                  <a:pt x="40970" y="207251"/>
                </a:lnTo>
                <a:lnTo>
                  <a:pt x="40970" y="5765"/>
                </a:lnTo>
                <a:lnTo>
                  <a:pt x="27838" y="165"/>
                </a:lnTo>
                <a:lnTo>
                  <a:pt x="2451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6733" y="649020"/>
            <a:ext cx="165735" cy="212725"/>
          </a:xfrm>
          <a:custGeom>
            <a:avLst/>
            <a:gdLst/>
            <a:ahLst/>
            <a:cxnLst/>
            <a:rect l="l" t="t" r="r" b="b"/>
            <a:pathLst>
              <a:path w="165735" h="212725">
                <a:moveTo>
                  <a:pt x="40563" y="660"/>
                </a:moveTo>
                <a:lnTo>
                  <a:pt x="10617" y="660"/>
                </a:lnTo>
                <a:lnTo>
                  <a:pt x="7112" y="1930"/>
                </a:lnTo>
                <a:lnTo>
                  <a:pt x="4292" y="4483"/>
                </a:lnTo>
                <a:lnTo>
                  <a:pt x="1409" y="7048"/>
                </a:lnTo>
                <a:lnTo>
                  <a:pt x="0" y="10883"/>
                </a:lnTo>
                <a:lnTo>
                  <a:pt x="50" y="206971"/>
                </a:lnTo>
                <a:lnTo>
                  <a:pt x="215" y="207721"/>
                </a:lnTo>
                <a:lnTo>
                  <a:pt x="1295" y="209473"/>
                </a:lnTo>
                <a:lnTo>
                  <a:pt x="2209" y="210210"/>
                </a:lnTo>
                <a:lnTo>
                  <a:pt x="3594" y="210794"/>
                </a:lnTo>
                <a:lnTo>
                  <a:pt x="4914" y="211404"/>
                </a:lnTo>
                <a:lnTo>
                  <a:pt x="6769" y="211874"/>
                </a:lnTo>
                <a:lnTo>
                  <a:pt x="9182" y="212216"/>
                </a:lnTo>
                <a:lnTo>
                  <a:pt x="11531" y="212509"/>
                </a:lnTo>
                <a:lnTo>
                  <a:pt x="14541" y="212686"/>
                </a:lnTo>
                <a:lnTo>
                  <a:pt x="21882" y="212686"/>
                </a:lnTo>
                <a:lnTo>
                  <a:pt x="32981" y="210794"/>
                </a:lnTo>
                <a:lnTo>
                  <a:pt x="34404" y="210210"/>
                </a:lnTo>
                <a:lnTo>
                  <a:pt x="35369" y="209473"/>
                </a:lnTo>
                <a:lnTo>
                  <a:pt x="35953" y="208610"/>
                </a:lnTo>
                <a:lnTo>
                  <a:pt x="36487" y="207721"/>
                </a:lnTo>
                <a:lnTo>
                  <a:pt x="36730" y="206971"/>
                </a:lnTo>
                <a:lnTo>
                  <a:pt x="36728" y="78968"/>
                </a:lnTo>
                <a:lnTo>
                  <a:pt x="36271" y="63423"/>
                </a:lnTo>
                <a:lnTo>
                  <a:pt x="35966" y="55625"/>
                </a:lnTo>
                <a:lnTo>
                  <a:pt x="35547" y="47790"/>
                </a:lnTo>
                <a:lnTo>
                  <a:pt x="78231" y="47790"/>
                </a:lnTo>
                <a:lnTo>
                  <a:pt x="65493" y="22682"/>
                </a:lnTo>
                <a:lnTo>
                  <a:pt x="63563" y="18427"/>
                </a:lnTo>
                <a:lnTo>
                  <a:pt x="61645" y="14884"/>
                </a:lnTo>
                <a:lnTo>
                  <a:pt x="46596" y="1727"/>
                </a:lnTo>
                <a:lnTo>
                  <a:pt x="43903" y="1003"/>
                </a:lnTo>
                <a:lnTo>
                  <a:pt x="40563" y="660"/>
                </a:lnTo>
                <a:close/>
              </a:path>
              <a:path w="165735" h="212725">
                <a:moveTo>
                  <a:pt x="78231" y="47790"/>
                </a:moveTo>
                <a:lnTo>
                  <a:pt x="35852" y="47790"/>
                </a:lnTo>
                <a:lnTo>
                  <a:pt x="38239" y="54216"/>
                </a:lnTo>
                <a:lnTo>
                  <a:pt x="40919" y="60807"/>
                </a:lnTo>
                <a:lnTo>
                  <a:pt x="43942" y="67602"/>
                </a:lnTo>
                <a:lnTo>
                  <a:pt x="46926" y="74409"/>
                </a:lnTo>
                <a:lnTo>
                  <a:pt x="49872" y="80721"/>
                </a:lnTo>
                <a:lnTo>
                  <a:pt x="52793" y="86613"/>
                </a:lnTo>
                <a:lnTo>
                  <a:pt x="102781" y="185292"/>
                </a:lnTo>
                <a:lnTo>
                  <a:pt x="105359" y="190753"/>
                </a:lnTo>
                <a:lnTo>
                  <a:pt x="123507" y="210870"/>
                </a:lnTo>
                <a:lnTo>
                  <a:pt x="126123" y="211658"/>
                </a:lnTo>
                <a:lnTo>
                  <a:pt x="129298" y="212026"/>
                </a:lnTo>
                <a:lnTo>
                  <a:pt x="152222" y="212026"/>
                </a:lnTo>
                <a:lnTo>
                  <a:pt x="165646" y="199212"/>
                </a:lnTo>
                <a:lnTo>
                  <a:pt x="165646" y="153479"/>
                </a:lnTo>
                <a:lnTo>
                  <a:pt x="129667" y="153479"/>
                </a:lnTo>
                <a:lnTo>
                  <a:pt x="127749" y="149136"/>
                </a:lnTo>
                <a:lnTo>
                  <a:pt x="125844" y="144741"/>
                </a:lnTo>
                <a:lnTo>
                  <a:pt x="119888" y="131673"/>
                </a:lnTo>
                <a:lnTo>
                  <a:pt x="117868" y="127139"/>
                </a:lnTo>
                <a:lnTo>
                  <a:pt x="115785" y="122631"/>
                </a:lnTo>
                <a:lnTo>
                  <a:pt x="113626" y="118109"/>
                </a:lnTo>
                <a:lnTo>
                  <a:pt x="111417" y="113601"/>
                </a:lnTo>
                <a:lnTo>
                  <a:pt x="109143" y="109080"/>
                </a:lnTo>
                <a:lnTo>
                  <a:pt x="106934" y="104495"/>
                </a:lnTo>
                <a:lnTo>
                  <a:pt x="104635" y="99834"/>
                </a:lnTo>
                <a:lnTo>
                  <a:pt x="78231" y="47790"/>
                </a:lnTo>
                <a:close/>
              </a:path>
              <a:path w="165735" h="212725">
                <a:moveTo>
                  <a:pt x="151320" y="0"/>
                </a:moveTo>
                <a:lnTo>
                  <a:pt x="144068" y="0"/>
                </a:lnTo>
                <a:lnTo>
                  <a:pt x="141008" y="139"/>
                </a:lnTo>
                <a:lnTo>
                  <a:pt x="128854" y="5930"/>
                </a:lnTo>
                <a:lnTo>
                  <a:pt x="128933" y="122631"/>
                </a:lnTo>
                <a:lnTo>
                  <a:pt x="129132" y="131673"/>
                </a:lnTo>
                <a:lnTo>
                  <a:pt x="129247" y="137921"/>
                </a:lnTo>
                <a:lnTo>
                  <a:pt x="129781" y="153479"/>
                </a:lnTo>
                <a:lnTo>
                  <a:pt x="165646" y="153479"/>
                </a:lnTo>
                <a:lnTo>
                  <a:pt x="165646" y="5930"/>
                </a:lnTo>
                <a:lnTo>
                  <a:pt x="165404" y="4952"/>
                </a:lnTo>
                <a:lnTo>
                  <a:pt x="154279" y="139"/>
                </a:lnTo>
                <a:lnTo>
                  <a:pt x="15132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86865" y="940079"/>
            <a:ext cx="62230" cy="88265"/>
          </a:xfrm>
          <a:custGeom>
            <a:avLst/>
            <a:gdLst/>
            <a:ahLst/>
            <a:cxnLst/>
            <a:rect l="l" t="t" r="r" b="b"/>
            <a:pathLst>
              <a:path w="62230" h="88265">
                <a:moveTo>
                  <a:pt x="62166" y="0"/>
                </a:moveTo>
                <a:lnTo>
                  <a:pt x="15849" y="0"/>
                </a:lnTo>
                <a:lnTo>
                  <a:pt x="0" y="87680"/>
                </a:lnTo>
                <a:lnTo>
                  <a:pt x="48171" y="87680"/>
                </a:lnTo>
                <a:lnTo>
                  <a:pt x="50520" y="74815"/>
                </a:lnTo>
                <a:lnTo>
                  <a:pt x="16840" y="74815"/>
                </a:lnTo>
                <a:lnTo>
                  <a:pt x="21551" y="48653"/>
                </a:lnTo>
                <a:lnTo>
                  <a:pt x="51511" y="48653"/>
                </a:lnTo>
                <a:lnTo>
                  <a:pt x="53873" y="35902"/>
                </a:lnTo>
                <a:lnTo>
                  <a:pt x="23774" y="35902"/>
                </a:lnTo>
                <a:lnTo>
                  <a:pt x="27990" y="12877"/>
                </a:lnTo>
                <a:lnTo>
                  <a:pt x="59804" y="12877"/>
                </a:lnTo>
                <a:lnTo>
                  <a:pt x="6216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2565" y="962990"/>
            <a:ext cx="93345" cy="64769"/>
          </a:xfrm>
          <a:custGeom>
            <a:avLst/>
            <a:gdLst/>
            <a:ahLst/>
            <a:cxnLst/>
            <a:rect l="l" t="t" r="r" b="b"/>
            <a:pathLst>
              <a:path w="93344" h="64769">
                <a:moveTo>
                  <a:pt x="23152" y="1435"/>
                </a:moveTo>
                <a:lnTo>
                  <a:pt x="10642" y="1435"/>
                </a:lnTo>
                <a:lnTo>
                  <a:pt x="9906" y="6896"/>
                </a:lnTo>
                <a:lnTo>
                  <a:pt x="9042" y="13538"/>
                </a:lnTo>
                <a:lnTo>
                  <a:pt x="7670" y="21069"/>
                </a:lnTo>
                <a:lnTo>
                  <a:pt x="0" y="64782"/>
                </a:lnTo>
                <a:lnTo>
                  <a:pt x="13995" y="64782"/>
                </a:lnTo>
                <a:lnTo>
                  <a:pt x="19189" y="34861"/>
                </a:lnTo>
                <a:lnTo>
                  <a:pt x="21786" y="25912"/>
                </a:lnTo>
                <a:lnTo>
                  <a:pt x="25822" y="18780"/>
                </a:lnTo>
                <a:lnTo>
                  <a:pt x="30691" y="14062"/>
                </a:lnTo>
                <a:lnTo>
                  <a:pt x="35408" y="12484"/>
                </a:lnTo>
                <a:lnTo>
                  <a:pt x="21793" y="12484"/>
                </a:lnTo>
                <a:lnTo>
                  <a:pt x="23152" y="1435"/>
                </a:lnTo>
                <a:close/>
              </a:path>
              <a:path w="93344" h="64769">
                <a:moveTo>
                  <a:pt x="57165" y="12357"/>
                </a:moveTo>
                <a:lnTo>
                  <a:pt x="41732" y="12357"/>
                </a:lnTo>
                <a:lnTo>
                  <a:pt x="43091" y="16776"/>
                </a:lnTo>
                <a:lnTo>
                  <a:pt x="43015" y="24320"/>
                </a:lnTo>
                <a:lnTo>
                  <a:pt x="42354" y="28867"/>
                </a:lnTo>
                <a:lnTo>
                  <a:pt x="35788" y="64782"/>
                </a:lnTo>
                <a:lnTo>
                  <a:pt x="49784" y="64782"/>
                </a:lnTo>
                <a:lnTo>
                  <a:pt x="57711" y="25365"/>
                </a:lnTo>
                <a:lnTo>
                  <a:pt x="69381" y="13004"/>
                </a:lnTo>
                <a:lnTo>
                  <a:pt x="57213" y="13004"/>
                </a:lnTo>
                <a:lnTo>
                  <a:pt x="57165" y="12357"/>
                </a:lnTo>
                <a:close/>
              </a:path>
              <a:path w="93344" h="64769">
                <a:moveTo>
                  <a:pt x="93256" y="12357"/>
                </a:moveTo>
                <a:lnTo>
                  <a:pt x="76657" y="12357"/>
                </a:lnTo>
                <a:lnTo>
                  <a:pt x="78765" y="16001"/>
                </a:lnTo>
                <a:lnTo>
                  <a:pt x="78716" y="24320"/>
                </a:lnTo>
                <a:lnTo>
                  <a:pt x="78384" y="26923"/>
                </a:lnTo>
                <a:lnTo>
                  <a:pt x="77889" y="29400"/>
                </a:lnTo>
                <a:lnTo>
                  <a:pt x="71704" y="64782"/>
                </a:lnTo>
                <a:lnTo>
                  <a:pt x="85699" y="64782"/>
                </a:lnTo>
                <a:lnTo>
                  <a:pt x="92252" y="27698"/>
                </a:lnTo>
                <a:lnTo>
                  <a:pt x="92748" y="24320"/>
                </a:lnTo>
                <a:lnTo>
                  <a:pt x="93256" y="19646"/>
                </a:lnTo>
                <a:lnTo>
                  <a:pt x="93256" y="12357"/>
                </a:lnTo>
                <a:close/>
              </a:path>
              <a:path w="93344" h="64769">
                <a:moveTo>
                  <a:pt x="86817" y="0"/>
                </a:moveTo>
                <a:lnTo>
                  <a:pt x="70218" y="126"/>
                </a:lnTo>
                <a:lnTo>
                  <a:pt x="62661" y="4419"/>
                </a:lnTo>
                <a:lnTo>
                  <a:pt x="57213" y="13004"/>
                </a:lnTo>
                <a:lnTo>
                  <a:pt x="69381" y="13004"/>
                </a:lnTo>
                <a:lnTo>
                  <a:pt x="71462" y="12357"/>
                </a:lnTo>
                <a:lnTo>
                  <a:pt x="93256" y="12357"/>
                </a:lnTo>
                <a:lnTo>
                  <a:pt x="93256" y="5587"/>
                </a:lnTo>
                <a:lnTo>
                  <a:pt x="86817" y="0"/>
                </a:lnTo>
                <a:close/>
              </a:path>
              <a:path w="93344" h="64769">
                <a:moveTo>
                  <a:pt x="52514" y="0"/>
                </a:moveTo>
                <a:lnTo>
                  <a:pt x="35166" y="0"/>
                </a:lnTo>
                <a:lnTo>
                  <a:pt x="27622" y="4025"/>
                </a:lnTo>
                <a:lnTo>
                  <a:pt x="22047" y="12484"/>
                </a:lnTo>
                <a:lnTo>
                  <a:pt x="35408" y="12484"/>
                </a:lnTo>
                <a:lnTo>
                  <a:pt x="35788" y="12357"/>
                </a:lnTo>
                <a:lnTo>
                  <a:pt x="57165" y="12357"/>
                </a:lnTo>
                <a:lnTo>
                  <a:pt x="56718" y="6362"/>
                </a:lnTo>
                <a:lnTo>
                  <a:pt x="52514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93951" y="962990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5">
                <a:moveTo>
                  <a:pt x="28346" y="1168"/>
                </a:moveTo>
                <a:lnTo>
                  <a:pt x="15354" y="1168"/>
                </a:lnTo>
                <a:lnTo>
                  <a:pt x="13131" y="17437"/>
                </a:lnTo>
                <a:lnTo>
                  <a:pt x="11887" y="24968"/>
                </a:lnTo>
                <a:lnTo>
                  <a:pt x="0" y="90538"/>
                </a:lnTo>
                <a:lnTo>
                  <a:pt x="14363" y="90538"/>
                </a:lnTo>
                <a:lnTo>
                  <a:pt x="19316" y="63487"/>
                </a:lnTo>
                <a:lnTo>
                  <a:pt x="42423" y="63487"/>
                </a:lnTo>
                <a:lnTo>
                  <a:pt x="45721" y="62657"/>
                </a:lnTo>
                <a:lnTo>
                  <a:pt x="55224" y="54508"/>
                </a:lnTo>
                <a:lnTo>
                  <a:pt x="27114" y="54508"/>
                </a:lnTo>
                <a:lnTo>
                  <a:pt x="23888" y="53340"/>
                </a:lnTo>
                <a:lnTo>
                  <a:pt x="36472" y="13930"/>
                </a:lnTo>
                <a:lnTo>
                  <a:pt x="41973" y="12357"/>
                </a:lnTo>
                <a:lnTo>
                  <a:pt x="64465" y="12357"/>
                </a:lnTo>
                <a:lnTo>
                  <a:pt x="64216" y="11823"/>
                </a:lnTo>
                <a:lnTo>
                  <a:pt x="27000" y="11823"/>
                </a:lnTo>
                <a:lnTo>
                  <a:pt x="28346" y="1168"/>
                </a:lnTo>
                <a:close/>
              </a:path>
              <a:path w="66675" h="90805">
                <a:moveTo>
                  <a:pt x="42423" y="63487"/>
                </a:moveTo>
                <a:lnTo>
                  <a:pt x="19570" y="63487"/>
                </a:lnTo>
                <a:lnTo>
                  <a:pt x="21666" y="64782"/>
                </a:lnTo>
                <a:lnTo>
                  <a:pt x="25996" y="66217"/>
                </a:lnTo>
                <a:lnTo>
                  <a:pt x="31572" y="66217"/>
                </a:lnTo>
                <a:lnTo>
                  <a:pt x="42423" y="63487"/>
                </a:lnTo>
                <a:close/>
              </a:path>
              <a:path w="66675" h="90805">
                <a:moveTo>
                  <a:pt x="64465" y="12357"/>
                </a:moveTo>
                <a:lnTo>
                  <a:pt x="49161" y="12357"/>
                </a:lnTo>
                <a:lnTo>
                  <a:pt x="51382" y="18502"/>
                </a:lnTo>
                <a:lnTo>
                  <a:pt x="51452" y="24968"/>
                </a:lnTo>
                <a:lnTo>
                  <a:pt x="49922" y="35289"/>
                </a:lnTo>
                <a:lnTo>
                  <a:pt x="45581" y="44908"/>
                </a:lnTo>
                <a:lnTo>
                  <a:pt x="39129" y="51843"/>
                </a:lnTo>
                <a:lnTo>
                  <a:pt x="31203" y="54508"/>
                </a:lnTo>
                <a:lnTo>
                  <a:pt x="55224" y="54508"/>
                </a:lnTo>
                <a:lnTo>
                  <a:pt x="56802" y="53155"/>
                </a:lnTo>
                <a:lnTo>
                  <a:pt x="64028" y="39482"/>
                </a:lnTo>
                <a:lnTo>
                  <a:pt x="66611" y="23406"/>
                </a:lnTo>
                <a:lnTo>
                  <a:pt x="65479" y="14535"/>
                </a:lnTo>
                <a:lnTo>
                  <a:pt x="64465" y="12357"/>
                </a:lnTo>
                <a:close/>
              </a:path>
              <a:path w="66675" h="90805">
                <a:moveTo>
                  <a:pt x="47536" y="0"/>
                </a:moveTo>
                <a:lnTo>
                  <a:pt x="39878" y="114"/>
                </a:lnTo>
                <a:lnTo>
                  <a:pt x="32321" y="4419"/>
                </a:lnTo>
                <a:lnTo>
                  <a:pt x="27228" y="11823"/>
                </a:lnTo>
                <a:lnTo>
                  <a:pt x="64216" y="11823"/>
                </a:lnTo>
                <a:lnTo>
                  <a:pt x="62002" y="7069"/>
                </a:lnTo>
                <a:lnTo>
                  <a:pt x="56061" y="1919"/>
                </a:lnTo>
                <a:lnTo>
                  <a:pt x="4753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3291" y="962990"/>
            <a:ext cx="59690" cy="66675"/>
          </a:xfrm>
          <a:custGeom>
            <a:avLst/>
            <a:gdLst/>
            <a:ahLst/>
            <a:cxnLst/>
            <a:rect l="l" t="t" r="r" b="b"/>
            <a:pathLst>
              <a:path w="59689" h="66675">
                <a:moveTo>
                  <a:pt x="34785" y="0"/>
                </a:moveTo>
                <a:lnTo>
                  <a:pt x="20675" y="3240"/>
                </a:lnTo>
                <a:lnTo>
                  <a:pt x="9682" y="11979"/>
                </a:lnTo>
                <a:lnTo>
                  <a:pt x="2543" y="24742"/>
                </a:lnTo>
                <a:lnTo>
                  <a:pt x="0" y="40055"/>
                </a:lnTo>
                <a:lnTo>
                  <a:pt x="1706" y="50506"/>
                </a:lnTo>
                <a:lnTo>
                  <a:pt x="6602" y="58788"/>
                </a:lnTo>
                <a:lnTo>
                  <a:pt x="14353" y="64240"/>
                </a:lnTo>
                <a:lnTo>
                  <a:pt x="24625" y="66205"/>
                </a:lnTo>
                <a:lnTo>
                  <a:pt x="38738" y="62982"/>
                </a:lnTo>
                <a:lnTo>
                  <a:pt x="49442" y="54508"/>
                </a:lnTo>
                <a:lnTo>
                  <a:pt x="19189" y="54508"/>
                </a:lnTo>
                <a:lnTo>
                  <a:pt x="14846" y="48386"/>
                </a:lnTo>
                <a:lnTo>
                  <a:pt x="14846" y="39662"/>
                </a:lnTo>
                <a:lnTo>
                  <a:pt x="16071" y="30299"/>
                </a:lnTo>
                <a:lnTo>
                  <a:pt x="19631" y="21240"/>
                </a:lnTo>
                <a:lnTo>
                  <a:pt x="25347" y="14401"/>
                </a:lnTo>
                <a:lnTo>
                  <a:pt x="33045" y="11696"/>
                </a:lnTo>
                <a:lnTo>
                  <a:pt x="55353" y="11696"/>
                </a:lnTo>
                <a:lnTo>
                  <a:pt x="53197" y="7848"/>
                </a:lnTo>
                <a:lnTo>
                  <a:pt x="45484" y="2126"/>
                </a:lnTo>
                <a:lnTo>
                  <a:pt x="34785" y="0"/>
                </a:lnTo>
                <a:close/>
              </a:path>
              <a:path w="59689" h="66675">
                <a:moveTo>
                  <a:pt x="55353" y="11696"/>
                </a:moveTo>
                <a:lnTo>
                  <a:pt x="41719" y="11696"/>
                </a:lnTo>
                <a:lnTo>
                  <a:pt x="44564" y="19761"/>
                </a:lnTo>
                <a:lnTo>
                  <a:pt x="44564" y="26263"/>
                </a:lnTo>
                <a:lnTo>
                  <a:pt x="43274" y="36002"/>
                </a:lnTo>
                <a:lnTo>
                  <a:pt x="39630" y="45119"/>
                </a:lnTo>
                <a:lnTo>
                  <a:pt x="33966" y="51870"/>
                </a:lnTo>
                <a:lnTo>
                  <a:pt x="26619" y="54508"/>
                </a:lnTo>
                <a:lnTo>
                  <a:pt x="49442" y="54508"/>
                </a:lnTo>
                <a:lnTo>
                  <a:pt x="49741" y="54271"/>
                </a:lnTo>
                <a:lnTo>
                  <a:pt x="56888" y="41510"/>
                </a:lnTo>
                <a:lnTo>
                  <a:pt x="59436" y="26136"/>
                </a:lnTo>
                <a:lnTo>
                  <a:pt x="57866" y="16180"/>
                </a:lnTo>
                <a:lnTo>
                  <a:pt x="55353" y="11696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87283" y="964412"/>
            <a:ext cx="86360" cy="63500"/>
          </a:xfrm>
          <a:custGeom>
            <a:avLst/>
            <a:gdLst/>
            <a:ahLst/>
            <a:cxnLst/>
            <a:rect l="l" t="t" r="r" b="b"/>
            <a:pathLst>
              <a:path w="86360" h="63500">
                <a:moveTo>
                  <a:pt x="14363" y="0"/>
                </a:moveTo>
                <a:lnTo>
                  <a:pt x="0" y="0"/>
                </a:lnTo>
                <a:lnTo>
                  <a:pt x="5562" y="63347"/>
                </a:lnTo>
                <a:lnTo>
                  <a:pt x="19075" y="63347"/>
                </a:lnTo>
                <a:lnTo>
                  <a:pt x="25661" y="49568"/>
                </a:lnTo>
                <a:lnTo>
                  <a:pt x="15227" y="49568"/>
                </a:lnTo>
                <a:lnTo>
                  <a:pt x="15595" y="43319"/>
                </a:lnTo>
                <a:lnTo>
                  <a:pt x="15735" y="38239"/>
                </a:lnTo>
                <a:lnTo>
                  <a:pt x="14363" y="0"/>
                </a:lnTo>
                <a:close/>
              </a:path>
              <a:path w="86360" h="63500">
                <a:moveTo>
                  <a:pt x="50530" y="17043"/>
                </a:moveTo>
                <a:lnTo>
                  <a:pt x="39878" y="17043"/>
                </a:lnTo>
                <a:lnTo>
                  <a:pt x="39796" y="24714"/>
                </a:lnTo>
                <a:lnTo>
                  <a:pt x="39998" y="29400"/>
                </a:lnTo>
                <a:lnTo>
                  <a:pt x="40487" y="35775"/>
                </a:lnTo>
                <a:lnTo>
                  <a:pt x="43218" y="63347"/>
                </a:lnTo>
                <a:lnTo>
                  <a:pt x="56718" y="63347"/>
                </a:lnTo>
                <a:lnTo>
                  <a:pt x="63154" y="49568"/>
                </a:lnTo>
                <a:lnTo>
                  <a:pt x="52260" y="49568"/>
                </a:lnTo>
                <a:lnTo>
                  <a:pt x="52357" y="43319"/>
                </a:lnTo>
                <a:lnTo>
                  <a:pt x="52094" y="37731"/>
                </a:lnTo>
                <a:lnTo>
                  <a:pt x="51638" y="30835"/>
                </a:lnTo>
                <a:lnTo>
                  <a:pt x="50530" y="17043"/>
                </a:lnTo>
                <a:close/>
              </a:path>
              <a:path w="86360" h="63500">
                <a:moveTo>
                  <a:pt x="49161" y="0"/>
                </a:moveTo>
                <a:lnTo>
                  <a:pt x="37147" y="0"/>
                </a:lnTo>
                <a:lnTo>
                  <a:pt x="22529" y="31737"/>
                </a:lnTo>
                <a:lnTo>
                  <a:pt x="17335" y="43967"/>
                </a:lnTo>
                <a:lnTo>
                  <a:pt x="15481" y="49568"/>
                </a:lnTo>
                <a:lnTo>
                  <a:pt x="25661" y="49568"/>
                </a:lnTo>
                <a:lnTo>
                  <a:pt x="32562" y="35128"/>
                </a:lnTo>
                <a:lnTo>
                  <a:pt x="35039" y="29400"/>
                </a:lnTo>
                <a:lnTo>
                  <a:pt x="36664" y="24714"/>
                </a:lnTo>
                <a:lnTo>
                  <a:pt x="39636" y="17043"/>
                </a:lnTo>
                <a:lnTo>
                  <a:pt x="50530" y="17043"/>
                </a:lnTo>
                <a:lnTo>
                  <a:pt x="49161" y="0"/>
                </a:lnTo>
                <a:close/>
              </a:path>
              <a:path w="86360" h="63500">
                <a:moveTo>
                  <a:pt x="86309" y="0"/>
                </a:moveTo>
                <a:lnTo>
                  <a:pt x="71704" y="0"/>
                </a:lnTo>
                <a:lnTo>
                  <a:pt x="58686" y="30949"/>
                </a:lnTo>
                <a:lnTo>
                  <a:pt x="56222" y="37731"/>
                </a:lnTo>
                <a:lnTo>
                  <a:pt x="54368" y="43446"/>
                </a:lnTo>
                <a:lnTo>
                  <a:pt x="52514" y="49568"/>
                </a:lnTo>
                <a:lnTo>
                  <a:pt x="63154" y="49568"/>
                </a:lnTo>
                <a:lnTo>
                  <a:pt x="863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97011" y="962990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6" y="58885"/>
                </a:lnTo>
                <a:lnTo>
                  <a:pt x="13849" y="64289"/>
                </a:lnTo>
                <a:lnTo>
                  <a:pt x="24777" y="66217"/>
                </a:lnTo>
                <a:lnTo>
                  <a:pt x="32080" y="66217"/>
                </a:lnTo>
                <a:lnTo>
                  <a:pt x="40131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28" y="54241"/>
                </a:lnTo>
                <a:lnTo>
                  <a:pt x="18084" y="52031"/>
                </a:lnTo>
                <a:lnTo>
                  <a:pt x="14376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3" y="50088"/>
                </a:moveTo>
                <a:lnTo>
                  <a:pt x="40373" y="52425"/>
                </a:lnTo>
                <a:lnTo>
                  <a:pt x="34924" y="54241"/>
                </a:lnTo>
                <a:lnTo>
                  <a:pt x="45219" y="54241"/>
                </a:lnTo>
                <a:lnTo>
                  <a:pt x="44703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79879" y="962990"/>
            <a:ext cx="43815" cy="64769"/>
          </a:xfrm>
          <a:custGeom>
            <a:avLst/>
            <a:gdLst/>
            <a:ahLst/>
            <a:cxnLst/>
            <a:rect l="l" t="t" r="r" b="b"/>
            <a:pathLst>
              <a:path w="43814" h="64769">
                <a:moveTo>
                  <a:pt x="22656" y="1435"/>
                </a:moveTo>
                <a:lnTo>
                  <a:pt x="10160" y="1435"/>
                </a:lnTo>
                <a:lnTo>
                  <a:pt x="9537" y="7023"/>
                </a:lnTo>
                <a:lnTo>
                  <a:pt x="8661" y="16776"/>
                </a:lnTo>
                <a:lnTo>
                  <a:pt x="0" y="64782"/>
                </a:lnTo>
                <a:lnTo>
                  <a:pt x="14363" y="64782"/>
                </a:lnTo>
                <a:lnTo>
                  <a:pt x="18935" y="39281"/>
                </a:lnTo>
                <a:lnTo>
                  <a:pt x="21487" y="29755"/>
                </a:lnTo>
                <a:lnTo>
                  <a:pt x="25569" y="21985"/>
                </a:lnTo>
                <a:lnTo>
                  <a:pt x="31135" y="16751"/>
                </a:lnTo>
                <a:lnTo>
                  <a:pt x="38138" y="14833"/>
                </a:lnTo>
                <a:lnTo>
                  <a:pt x="40890" y="14833"/>
                </a:lnTo>
                <a:lnTo>
                  <a:pt x="40917" y="14693"/>
                </a:lnTo>
                <a:lnTo>
                  <a:pt x="21297" y="14693"/>
                </a:lnTo>
                <a:lnTo>
                  <a:pt x="21907" y="10147"/>
                </a:lnTo>
                <a:lnTo>
                  <a:pt x="22656" y="1435"/>
                </a:lnTo>
                <a:close/>
              </a:path>
              <a:path w="43814" h="64769">
                <a:moveTo>
                  <a:pt x="40890" y="14833"/>
                </a:moveTo>
                <a:lnTo>
                  <a:pt x="38138" y="14833"/>
                </a:lnTo>
                <a:lnTo>
                  <a:pt x="40868" y="14947"/>
                </a:lnTo>
                <a:close/>
              </a:path>
              <a:path w="43814" h="64769">
                <a:moveTo>
                  <a:pt x="32321" y="0"/>
                </a:moveTo>
                <a:lnTo>
                  <a:pt x="25755" y="6248"/>
                </a:lnTo>
                <a:lnTo>
                  <a:pt x="21678" y="14693"/>
                </a:lnTo>
                <a:lnTo>
                  <a:pt x="40917" y="14693"/>
                </a:lnTo>
                <a:lnTo>
                  <a:pt x="43713" y="126"/>
                </a:lnTo>
                <a:lnTo>
                  <a:pt x="3232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47621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95" y="26288"/>
                </a:moveTo>
                <a:lnTo>
                  <a:pt x="11531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95" y="26288"/>
                </a:lnTo>
                <a:close/>
              </a:path>
              <a:path w="30480" h="90169">
                <a:moveTo>
                  <a:pt x="27012" y="0"/>
                </a:moveTo>
                <a:lnTo>
                  <a:pt x="17729" y="0"/>
                </a:lnTo>
                <a:lnTo>
                  <a:pt x="13754" y="3771"/>
                </a:lnTo>
                <a:lnTo>
                  <a:pt x="13754" y="13919"/>
                </a:lnTo>
                <a:lnTo>
                  <a:pt x="16725" y="17170"/>
                </a:lnTo>
                <a:lnTo>
                  <a:pt x="26009" y="17170"/>
                </a:lnTo>
                <a:lnTo>
                  <a:pt x="29972" y="13665"/>
                </a:lnTo>
                <a:lnTo>
                  <a:pt x="30075" y="9105"/>
                </a:lnTo>
                <a:lnTo>
                  <a:pt x="30099" y="3251"/>
                </a:lnTo>
                <a:lnTo>
                  <a:pt x="27012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03234" y="962990"/>
            <a:ext cx="59690" cy="64769"/>
          </a:xfrm>
          <a:custGeom>
            <a:avLst/>
            <a:gdLst/>
            <a:ahLst/>
            <a:cxnLst/>
            <a:rect l="l" t="t" r="r" b="b"/>
            <a:pathLst>
              <a:path w="59689" h="64769">
                <a:moveTo>
                  <a:pt x="23787" y="1435"/>
                </a:moveTo>
                <a:lnTo>
                  <a:pt x="10909" y="1435"/>
                </a:lnTo>
                <a:lnTo>
                  <a:pt x="10160" y="6896"/>
                </a:lnTo>
                <a:lnTo>
                  <a:pt x="9296" y="13538"/>
                </a:lnTo>
                <a:lnTo>
                  <a:pt x="7810" y="21069"/>
                </a:lnTo>
                <a:lnTo>
                  <a:pt x="0" y="64782"/>
                </a:lnTo>
                <a:lnTo>
                  <a:pt x="14363" y="64782"/>
                </a:lnTo>
                <a:lnTo>
                  <a:pt x="19583" y="35509"/>
                </a:lnTo>
                <a:lnTo>
                  <a:pt x="22497" y="25633"/>
                </a:lnTo>
                <a:lnTo>
                  <a:pt x="26874" y="18370"/>
                </a:lnTo>
                <a:lnTo>
                  <a:pt x="31997" y="13888"/>
                </a:lnTo>
                <a:lnTo>
                  <a:pt x="35823" y="12750"/>
                </a:lnTo>
                <a:lnTo>
                  <a:pt x="22415" y="12750"/>
                </a:lnTo>
                <a:lnTo>
                  <a:pt x="23787" y="1435"/>
                </a:lnTo>
                <a:close/>
              </a:path>
              <a:path w="59689" h="64769">
                <a:moveTo>
                  <a:pt x="59690" y="12357"/>
                </a:moveTo>
                <a:lnTo>
                  <a:pt x="42862" y="12357"/>
                </a:lnTo>
                <a:lnTo>
                  <a:pt x="44716" y="16116"/>
                </a:lnTo>
                <a:lnTo>
                  <a:pt x="44611" y="24714"/>
                </a:lnTo>
                <a:lnTo>
                  <a:pt x="44348" y="26657"/>
                </a:lnTo>
                <a:lnTo>
                  <a:pt x="43980" y="29006"/>
                </a:lnTo>
                <a:lnTo>
                  <a:pt x="37528" y="64782"/>
                </a:lnTo>
                <a:lnTo>
                  <a:pt x="52031" y="64782"/>
                </a:lnTo>
                <a:lnTo>
                  <a:pt x="58572" y="27838"/>
                </a:lnTo>
                <a:lnTo>
                  <a:pt x="59207" y="24714"/>
                </a:lnTo>
                <a:lnTo>
                  <a:pt x="59605" y="21069"/>
                </a:lnTo>
                <a:lnTo>
                  <a:pt x="59690" y="12357"/>
                </a:lnTo>
                <a:close/>
              </a:path>
              <a:path w="59689" h="64769">
                <a:moveTo>
                  <a:pt x="53009" y="0"/>
                </a:moveTo>
                <a:lnTo>
                  <a:pt x="35915" y="0"/>
                </a:lnTo>
                <a:lnTo>
                  <a:pt x="28244" y="4292"/>
                </a:lnTo>
                <a:lnTo>
                  <a:pt x="22669" y="12750"/>
                </a:lnTo>
                <a:lnTo>
                  <a:pt x="35823" y="12750"/>
                </a:lnTo>
                <a:lnTo>
                  <a:pt x="37147" y="12357"/>
                </a:lnTo>
                <a:lnTo>
                  <a:pt x="59690" y="12357"/>
                </a:lnTo>
                <a:lnTo>
                  <a:pt x="59690" y="5460"/>
                </a:lnTo>
                <a:lnTo>
                  <a:pt x="530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95004" y="962990"/>
            <a:ext cx="62865" cy="92075"/>
          </a:xfrm>
          <a:custGeom>
            <a:avLst/>
            <a:gdLst/>
            <a:ahLst/>
            <a:cxnLst/>
            <a:rect l="l" t="t" r="r" b="b"/>
            <a:pathLst>
              <a:path w="62864" h="92075">
                <a:moveTo>
                  <a:pt x="3594" y="76098"/>
                </a:moveTo>
                <a:lnTo>
                  <a:pt x="0" y="87680"/>
                </a:lnTo>
                <a:lnTo>
                  <a:pt x="3962" y="90284"/>
                </a:lnTo>
                <a:lnTo>
                  <a:pt x="11137" y="91973"/>
                </a:lnTo>
                <a:lnTo>
                  <a:pt x="26504" y="91973"/>
                </a:lnTo>
                <a:lnTo>
                  <a:pt x="34924" y="90411"/>
                </a:lnTo>
                <a:lnTo>
                  <a:pt x="41236" y="84950"/>
                </a:lnTo>
                <a:lnTo>
                  <a:pt x="45624" y="79870"/>
                </a:lnTo>
                <a:lnTo>
                  <a:pt x="13741" y="79870"/>
                </a:lnTo>
                <a:lnTo>
                  <a:pt x="7061" y="78308"/>
                </a:lnTo>
                <a:lnTo>
                  <a:pt x="3594" y="76098"/>
                </a:lnTo>
                <a:close/>
              </a:path>
              <a:path w="62864" h="92075">
                <a:moveTo>
                  <a:pt x="54209" y="53339"/>
                </a:moveTo>
                <a:lnTo>
                  <a:pt x="40500" y="53339"/>
                </a:lnTo>
                <a:lnTo>
                  <a:pt x="39014" y="60490"/>
                </a:lnTo>
                <a:lnTo>
                  <a:pt x="36026" y="69722"/>
                </a:lnTo>
                <a:lnTo>
                  <a:pt x="31645" y="75695"/>
                </a:lnTo>
                <a:lnTo>
                  <a:pt x="26059" y="78910"/>
                </a:lnTo>
                <a:lnTo>
                  <a:pt x="19456" y="79870"/>
                </a:lnTo>
                <a:lnTo>
                  <a:pt x="45624" y="79870"/>
                </a:lnTo>
                <a:lnTo>
                  <a:pt x="49147" y="73218"/>
                </a:lnTo>
                <a:lnTo>
                  <a:pt x="51704" y="65494"/>
                </a:lnTo>
                <a:lnTo>
                  <a:pt x="53619" y="56705"/>
                </a:lnTo>
                <a:lnTo>
                  <a:pt x="54209" y="53339"/>
                </a:lnTo>
                <a:close/>
              </a:path>
              <a:path w="62864" h="92075">
                <a:moveTo>
                  <a:pt x="49669" y="0"/>
                </a:moveTo>
                <a:lnTo>
                  <a:pt x="41846" y="0"/>
                </a:lnTo>
                <a:lnTo>
                  <a:pt x="25133" y="3603"/>
                </a:lnTo>
                <a:lnTo>
                  <a:pt x="12742" y="13122"/>
                </a:lnTo>
                <a:lnTo>
                  <a:pt x="5065" y="26617"/>
                </a:lnTo>
                <a:lnTo>
                  <a:pt x="2489" y="42151"/>
                </a:lnTo>
                <a:lnTo>
                  <a:pt x="3738" y="50692"/>
                </a:lnTo>
                <a:lnTo>
                  <a:pt x="7389" y="57819"/>
                </a:lnTo>
                <a:lnTo>
                  <a:pt x="13295" y="62703"/>
                </a:lnTo>
                <a:lnTo>
                  <a:pt x="21310" y="64515"/>
                </a:lnTo>
                <a:lnTo>
                  <a:pt x="28981" y="64515"/>
                </a:lnTo>
                <a:lnTo>
                  <a:pt x="35305" y="60883"/>
                </a:lnTo>
                <a:lnTo>
                  <a:pt x="40246" y="53339"/>
                </a:lnTo>
                <a:lnTo>
                  <a:pt x="54209" y="53339"/>
                </a:lnTo>
                <a:lnTo>
                  <a:pt x="54323" y="52692"/>
                </a:lnTo>
                <a:lnTo>
                  <a:pt x="20065" y="52692"/>
                </a:lnTo>
                <a:lnTo>
                  <a:pt x="17589" y="46443"/>
                </a:lnTo>
                <a:lnTo>
                  <a:pt x="17589" y="39801"/>
                </a:lnTo>
                <a:lnTo>
                  <a:pt x="19179" y="29665"/>
                </a:lnTo>
                <a:lnTo>
                  <a:pt x="23625" y="20688"/>
                </a:lnTo>
                <a:lnTo>
                  <a:pt x="30437" y="14273"/>
                </a:lnTo>
                <a:lnTo>
                  <a:pt x="39128" y="11823"/>
                </a:lnTo>
                <a:lnTo>
                  <a:pt x="61490" y="11823"/>
                </a:lnTo>
                <a:lnTo>
                  <a:pt x="62788" y="4419"/>
                </a:lnTo>
                <a:lnTo>
                  <a:pt x="57213" y="1816"/>
                </a:lnTo>
                <a:lnTo>
                  <a:pt x="49669" y="0"/>
                </a:lnTo>
                <a:close/>
              </a:path>
              <a:path w="62864" h="92075">
                <a:moveTo>
                  <a:pt x="61490" y="11823"/>
                </a:moveTo>
                <a:lnTo>
                  <a:pt x="42481" y="11823"/>
                </a:lnTo>
                <a:lnTo>
                  <a:pt x="45580" y="12611"/>
                </a:lnTo>
                <a:lnTo>
                  <a:pt x="47180" y="13385"/>
                </a:lnTo>
                <a:lnTo>
                  <a:pt x="32558" y="51108"/>
                </a:lnTo>
                <a:lnTo>
                  <a:pt x="27254" y="52692"/>
                </a:lnTo>
                <a:lnTo>
                  <a:pt x="54323" y="52692"/>
                </a:lnTo>
                <a:lnTo>
                  <a:pt x="61490" y="11823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36216" y="940079"/>
            <a:ext cx="49530" cy="88265"/>
          </a:xfrm>
          <a:custGeom>
            <a:avLst/>
            <a:gdLst/>
            <a:ahLst/>
            <a:cxnLst/>
            <a:rect l="l" t="t" r="r" b="b"/>
            <a:pathLst>
              <a:path w="49530" h="88265">
                <a:moveTo>
                  <a:pt x="30213" y="0"/>
                </a:moveTo>
                <a:lnTo>
                  <a:pt x="15849" y="0"/>
                </a:lnTo>
                <a:lnTo>
                  <a:pt x="0" y="87680"/>
                </a:lnTo>
                <a:lnTo>
                  <a:pt x="47180" y="87680"/>
                </a:lnTo>
                <a:lnTo>
                  <a:pt x="49542" y="74422"/>
                </a:lnTo>
                <a:lnTo>
                  <a:pt x="16840" y="74422"/>
                </a:lnTo>
                <a:lnTo>
                  <a:pt x="30213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18207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82" y="26288"/>
                </a:moveTo>
                <a:lnTo>
                  <a:pt x="11506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82" y="26288"/>
                </a:lnTo>
                <a:close/>
              </a:path>
              <a:path w="30480" h="90169">
                <a:moveTo>
                  <a:pt x="26987" y="0"/>
                </a:moveTo>
                <a:lnTo>
                  <a:pt x="17703" y="0"/>
                </a:lnTo>
                <a:lnTo>
                  <a:pt x="13741" y="3771"/>
                </a:lnTo>
                <a:lnTo>
                  <a:pt x="13741" y="13919"/>
                </a:lnTo>
                <a:lnTo>
                  <a:pt x="16713" y="17170"/>
                </a:lnTo>
                <a:lnTo>
                  <a:pt x="26009" y="17170"/>
                </a:lnTo>
                <a:lnTo>
                  <a:pt x="29959" y="13665"/>
                </a:lnTo>
                <a:lnTo>
                  <a:pt x="30073" y="9105"/>
                </a:lnTo>
                <a:lnTo>
                  <a:pt x="30099" y="3251"/>
                </a:lnTo>
                <a:lnTo>
                  <a:pt x="26987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77287" y="964412"/>
            <a:ext cx="58419" cy="63500"/>
          </a:xfrm>
          <a:custGeom>
            <a:avLst/>
            <a:gdLst/>
            <a:ahLst/>
            <a:cxnLst/>
            <a:rect l="l" t="t" r="r" b="b"/>
            <a:pathLst>
              <a:path w="58419" h="63500">
                <a:moveTo>
                  <a:pt x="14858" y="0"/>
                </a:moveTo>
                <a:lnTo>
                  <a:pt x="0" y="0"/>
                </a:lnTo>
                <a:lnTo>
                  <a:pt x="10274" y="63347"/>
                </a:lnTo>
                <a:lnTo>
                  <a:pt x="24764" y="63347"/>
                </a:lnTo>
                <a:lnTo>
                  <a:pt x="32900" y="47993"/>
                </a:lnTo>
                <a:lnTo>
                  <a:pt x="20434" y="47993"/>
                </a:lnTo>
                <a:lnTo>
                  <a:pt x="20053" y="43840"/>
                </a:lnTo>
                <a:lnTo>
                  <a:pt x="19443" y="39027"/>
                </a:lnTo>
                <a:lnTo>
                  <a:pt x="18707" y="31483"/>
                </a:lnTo>
                <a:lnTo>
                  <a:pt x="14858" y="0"/>
                </a:lnTo>
                <a:close/>
              </a:path>
              <a:path w="58419" h="63500">
                <a:moveTo>
                  <a:pt x="58331" y="0"/>
                </a:moveTo>
                <a:lnTo>
                  <a:pt x="42354" y="0"/>
                </a:lnTo>
                <a:lnTo>
                  <a:pt x="27368" y="31876"/>
                </a:lnTo>
                <a:lnTo>
                  <a:pt x="24015" y="39408"/>
                </a:lnTo>
                <a:lnTo>
                  <a:pt x="22288" y="43967"/>
                </a:lnTo>
                <a:lnTo>
                  <a:pt x="20802" y="47993"/>
                </a:lnTo>
                <a:lnTo>
                  <a:pt x="32900" y="47993"/>
                </a:lnTo>
                <a:lnTo>
                  <a:pt x="5833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58897" y="962990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5" y="58885"/>
                </a:lnTo>
                <a:lnTo>
                  <a:pt x="13844" y="64289"/>
                </a:lnTo>
                <a:lnTo>
                  <a:pt x="24765" y="66217"/>
                </a:lnTo>
                <a:lnTo>
                  <a:pt x="32080" y="66217"/>
                </a:lnTo>
                <a:lnTo>
                  <a:pt x="40132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15" y="54241"/>
                </a:lnTo>
                <a:lnTo>
                  <a:pt x="18084" y="52031"/>
                </a:lnTo>
                <a:lnTo>
                  <a:pt x="14363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4" y="50088"/>
                </a:moveTo>
                <a:lnTo>
                  <a:pt x="40373" y="52425"/>
                </a:lnTo>
                <a:lnTo>
                  <a:pt x="34925" y="54241"/>
                </a:lnTo>
                <a:lnTo>
                  <a:pt x="45219" y="54241"/>
                </a:lnTo>
                <a:lnTo>
                  <a:pt x="44704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39530" y="962990"/>
            <a:ext cx="46355" cy="66675"/>
          </a:xfrm>
          <a:custGeom>
            <a:avLst/>
            <a:gdLst/>
            <a:ahLst/>
            <a:cxnLst/>
            <a:rect l="l" t="t" r="r" b="b"/>
            <a:pathLst>
              <a:path w="46355" h="66675">
                <a:moveTo>
                  <a:pt x="3708" y="50736"/>
                </a:moveTo>
                <a:lnTo>
                  <a:pt x="0" y="61531"/>
                </a:lnTo>
                <a:lnTo>
                  <a:pt x="3225" y="63995"/>
                </a:lnTo>
                <a:lnTo>
                  <a:pt x="9766" y="66078"/>
                </a:lnTo>
                <a:lnTo>
                  <a:pt x="16840" y="66217"/>
                </a:lnTo>
                <a:lnTo>
                  <a:pt x="26957" y="64851"/>
                </a:lnTo>
                <a:lnTo>
                  <a:pt x="35088" y="60667"/>
                </a:lnTo>
                <a:lnTo>
                  <a:pt x="39651" y="54902"/>
                </a:lnTo>
                <a:lnTo>
                  <a:pt x="12750" y="54902"/>
                </a:lnTo>
                <a:lnTo>
                  <a:pt x="6794" y="52552"/>
                </a:lnTo>
                <a:lnTo>
                  <a:pt x="3708" y="50736"/>
                </a:lnTo>
                <a:close/>
              </a:path>
              <a:path w="46355" h="66675">
                <a:moveTo>
                  <a:pt x="38379" y="0"/>
                </a:moveTo>
                <a:lnTo>
                  <a:pt x="32067" y="0"/>
                </a:lnTo>
                <a:lnTo>
                  <a:pt x="22246" y="1532"/>
                </a:lnTo>
                <a:lnTo>
                  <a:pt x="14531" y="5819"/>
                </a:lnTo>
                <a:lnTo>
                  <a:pt x="9489" y="12397"/>
                </a:lnTo>
                <a:lnTo>
                  <a:pt x="7683" y="20802"/>
                </a:lnTo>
                <a:lnTo>
                  <a:pt x="7683" y="28092"/>
                </a:lnTo>
                <a:lnTo>
                  <a:pt x="12623" y="33426"/>
                </a:lnTo>
                <a:lnTo>
                  <a:pt x="19558" y="37338"/>
                </a:lnTo>
                <a:lnTo>
                  <a:pt x="25501" y="40589"/>
                </a:lnTo>
                <a:lnTo>
                  <a:pt x="27495" y="43180"/>
                </a:lnTo>
                <a:lnTo>
                  <a:pt x="27495" y="51384"/>
                </a:lnTo>
                <a:lnTo>
                  <a:pt x="24015" y="54902"/>
                </a:lnTo>
                <a:lnTo>
                  <a:pt x="39651" y="54902"/>
                </a:lnTo>
                <a:lnTo>
                  <a:pt x="40502" y="53826"/>
                </a:lnTo>
                <a:lnTo>
                  <a:pt x="42468" y="44488"/>
                </a:lnTo>
                <a:lnTo>
                  <a:pt x="42468" y="36423"/>
                </a:lnTo>
                <a:lnTo>
                  <a:pt x="36652" y="31216"/>
                </a:lnTo>
                <a:lnTo>
                  <a:pt x="29959" y="27444"/>
                </a:lnTo>
                <a:lnTo>
                  <a:pt x="24765" y="24714"/>
                </a:lnTo>
                <a:lnTo>
                  <a:pt x="22161" y="22237"/>
                </a:lnTo>
                <a:lnTo>
                  <a:pt x="22161" y="14312"/>
                </a:lnTo>
                <a:lnTo>
                  <a:pt x="25869" y="11315"/>
                </a:lnTo>
                <a:lnTo>
                  <a:pt x="43523" y="11315"/>
                </a:lnTo>
                <a:lnTo>
                  <a:pt x="46177" y="3251"/>
                </a:lnTo>
                <a:lnTo>
                  <a:pt x="43586" y="1562"/>
                </a:lnTo>
                <a:lnTo>
                  <a:pt x="38379" y="0"/>
                </a:lnTo>
                <a:close/>
              </a:path>
              <a:path w="46355" h="66675">
                <a:moveTo>
                  <a:pt x="43523" y="11315"/>
                </a:moveTo>
                <a:lnTo>
                  <a:pt x="36271" y="11315"/>
                </a:lnTo>
                <a:lnTo>
                  <a:pt x="40233" y="12877"/>
                </a:lnTo>
                <a:lnTo>
                  <a:pt x="42583" y="14173"/>
                </a:lnTo>
                <a:lnTo>
                  <a:pt x="43523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8569388"/>
            <a:ext cx="16256000" cy="60960"/>
          </a:xfrm>
          <a:custGeom>
            <a:avLst/>
            <a:gdLst/>
            <a:ahLst/>
            <a:cxnLst/>
            <a:rect l="l" t="t" r="r" b="b"/>
            <a:pathLst>
              <a:path w="16256000" h="60959">
                <a:moveTo>
                  <a:pt x="0" y="60960"/>
                </a:moveTo>
                <a:lnTo>
                  <a:pt x="16256000" y="60960"/>
                </a:lnTo>
                <a:lnTo>
                  <a:pt x="16256000" y="0"/>
                </a:lnTo>
                <a:lnTo>
                  <a:pt x="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>
            <a:spLocks noGrp="1"/>
          </p:cNvSpPr>
          <p:nvPr>
            <p:ph type="ftr" sz="quarter" idx="4294967295"/>
          </p:nvPr>
        </p:nvSpPr>
        <p:spPr>
          <a:xfrm>
            <a:off x="10769600" y="8657167"/>
            <a:ext cx="5486400" cy="4868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95"/>
              </a:lnSpc>
            </a:pPr>
            <a:r>
              <a:rPr spc="10" dirty="0">
                <a:hlinkClick r:id="rId3"/>
              </a:rPr>
              <a:t>www.technobraingroup.com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75622" y="3302234"/>
            <a:ext cx="4720230" cy="1827390"/>
          </a:xfrm>
          <a:prstGeom prst="rect">
            <a:avLst/>
          </a:prstGeom>
          <a:solidFill>
            <a:srgbClr val="F97219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137160" tIns="137160" rIns="137160" bIns="137160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Over 40 % increase in Revenues Collected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Automation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revenue collection decreased revenue losses and enhanced enforcement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72303" y="5232638"/>
            <a:ext cx="4760310" cy="1411531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137160" tIns="137160" rIns="137160" bIns="137160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Compliance increased by over 60 %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Auto reconciliation and generation of periodic SMS and Email reminders increased compliance levels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72303" y="6785866"/>
            <a:ext cx="4725863" cy="1711047"/>
          </a:xfrm>
          <a:prstGeom prst="rect">
            <a:avLst/>
          </a:prstGeom>
          <a:solidFill>
            <a:srgbClr val="00B0F0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lIns="137160" tIns="137160" rIns="137160" bIns="137160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Visibility of Revenues Collected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 time visibility of revenues collected leads to quicker policy and decision making process related to revenue collection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10140988" y="1943148"/>
            <a:ext cx="21707" cy="63923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239995" y="2801228"/>
            <a:ext cx="3520442" cy="365276"/>
          </a:xfrm>
          <a:prstGeom prst="rect">
            <a:avLst/>
          </a:prstGeom>
          <a:noFill/>
          <a:ln>
            <a:noFill/>
          </a:ln>
        </p:spPr>
        <p:txBody>
          <a:bodyPr wrap="square" lIns="137160" tIns="137160" rIns="137160" bIns="137160" rtlCol="0" anchor="ctr"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Win Results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178" y="1791289"/>
            <a:ext cx="1664007" cy="12722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E2A2280-07EC-48D8-8599-3E2318CCA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63" y="2541569"/>
            <a:ext cx="4573820" cy="4753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Content Placeholder 4">
            <a:extLst>
              <a:ext uri="{FF2B5EF4-FFF2-40B4-BE49-F238E27FC236}">
                <a16:creationId xmlns:a16="http://schemas.microsoft.com/office/drawing/2014/main" id="{8F92CFF1-5CAF-4347-9457-971742F09AAE}"/>
              </a:ext>
            </a:extLst>
          </p:cNvPr>
          <p:cNvSpPr txBox="1">
            <a:spLocks/>
          </p:cNvSpPr>
          <p:nvPr/>
        </p:nvSpPr>
        <p:spPr>
          <a:xfrm>
            <a:off x="10608736" y="834350"/>
            <a:ext cx="5014460" cy="64602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494"/>
              </a:spcBef>
              <a:buClr>
                <a:schemeClr val="accent1"/>
              </a:buClr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4 Constituencies – 20 wards</a:t>
            </a:r>
          </a:p>
          <a:p>
            <a:pPr algn="just">
              <a:spcBef>
                <a:spcPts val="494"/>
              </a:spcBef>
              <a:buClr>
                <a:schemeClr val="accent1"/>
              </a:buClr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POS revenue collectors - 100 devices</a:t>
            </a:r>
          </a:p>
          <a:p>
            <a:pPr algn="just">
              <a:spcBef>
                <a:spcPts val="494"/>
              </a:spcBef>
              <a:buClr>
                <a:schemeClr val="accent1"/>
              </a:buClr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Collection Avenues-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Mpesa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Banks (KCB direct debit), cash</a:t>
            </a:r>
          </a:p>
          <a:p>
            <a:pPr algn="just">
              <a:spcBef>
                <a:spcPts val="494"/>
              </a:spcBef>
              <a:buClr>
                <a:schemeClr val="accent1"/>
              </a:buClr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County Employees accessing backend solution– 50 users</a:t>
            </a:r>
          </a:p>
          <a:p>
            <a:pPr algn="just">
              <a:spcBef>
                <a:spcPts val="494"/>
              </a:spcBef>
              <a:buClr>
                <a:schemeClr val="accent1"/>
              </a:buClr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Citizen Self Service portal users – 500 + * ( new users registering daily)</a:t>
            </a:r>
          </a:p>
          <a:p>
            <a:pPr algn="just">
              <a:spcBef>
                <a:spcPts val="494"/>
              </a:spcBef>
              <a:buClr>
                <a:schemeClr val="accent1"/>
              </a:buClr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1,000 + Different Local Generated Tax types</a:t>
            </a:r>
          </a:p>
          <a:p>
            <a:pPr marL="0" lvl="1" indent="0">
              <a:spcBef>
                <a:spcPts val="788"/>
              </a:spcBef>
              <a:buSzPct val="140000"/>
              <a:buNone/>
            </a:pPr>
            <a:r>
              <a:rPr 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Controller of Budget Reports  - </a:t>
            </a:r>
            <a:r>
              <a:rPr 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https://cob.go.ke/reports</a:t>
            </a:r>
            <a:endParaRPr lang="en-US" sz="18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0734" lvl="1">
              <a:spcBef>
                <a:spcPts val="788"/>
              </a:spcBef>
              <a:buSzPct val="140000"/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</a:rPr>
              <a:t>2016/2017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-Kwale County revenue collection recorded one of the highest proportion of ORS at 84.7% which accounted for </a:t>
            </a: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</a:rPr>
              <a:t>USD 2.2 Million</a:t>
            </a:r>
          </a:p>
          <a:p>
            <a:pPr marL="160734" lvl="1">
              <a:spcBef>
                <a:spcPts val="788"/>
              </a:spcBef>
              <a:buSzPct val="140000"/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</a:rPr>
              <a:t>2017/2018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-Nationally, Kwale County revenue collection recorded one of the highest proportion of ORS at 82.3% which accounted for </a:t>
            </a: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</a:rPr>
              <a:t>USD 2.26 Million</a:t>
            </a:r>
          </a:p>
          <a:p>
            <a:pPr marL="160734" lvl="1">
              <a:spcBef>
                <a:spcPts val="788"/>
              </a:spcBef>
              <a:buSzPct val="140000"/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</a:rPr>
              <a:t>2018/2019 –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Kwale County surpassed its target of Own Source Revenue collecting 103.9% above target collecting </a:t>
            </a: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</a:rPr>
              <a:t>USD 3.1 Million</a:t>
            </a:r>
          </a:p>
          <a:p>
            <a:pPr marL="0" indent="0" algn="just">
              <a:spcBef>
                <a:spcPts val="494"/>
              </a:spcBef>
              <a:buClr>
                <a:schemeClr val="accent1"/>
              </a:buClr>
              <a:buNone/>
            </a:pPr>
            <a:endParaRPr lang="en-US" sz="1050" b="1" dirty="0">
              <a:solidFill>
                <a:srgbClr val="F7963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35" name="object 45">
            <a:extLst>
              <a:ext uri="{FF2B5EF4-FFF2-40B4-BE49-F238E27FC236}">
                <a16:creationId xmlns:a16="http://schemas.microsoft.com/office/drawing/2014/main" id="{8D573614-8D35-49B8-8128-C3A0EDE88DDC}"/>
              </a:ext>
            </a:extLst>
          </p:cNvPr>
          <p:cNvSpPr txBox="1"/>
          <p:nvPr/>
        </p:nvSpPr>
        <p:spPr>
          <a:xfrm>
            <a:off x="2499083" y="381356"/>
            <a:ext cx="8873067" cy="11079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79646"/>
                </a:solidFill>
                <a:latin typeface="Arial Black" panose="020B0A04020102020204" pitchFamily="34" charset="0"/>
              </a:rPr>
              <a:t>Case Study- Kwale County Government</a:t>
            </a:r>
            <a:endParaRPr lang="en-US" sz="36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976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91883" y="446468"/>
            <a:ext cx="1283944" cy="417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82034" y="649681"/>
            <a:ext cx="146050" cy="211454"/>
          </a:xfrm>
          <a:custGeom>
            <a:avLst/>
            <a:gdLst/>
            <a:ahLst/>
            <a:cxnLst/>
            <a:rect l="l" t="t" r="r" b="b"/>
            <a:pathLst>
              <a:path w="146050" h="211455">
                <a:moveTo>
                  <a:pt x="62564" y="0"/>
                </a:moveTo>
                <a:lnTo>
                  <a:pt x="8652" y="0"/>
                </a:lnTo>
                <a:lnTo>
                  <a:pt x="5833" y="1066"/>
                </a:lnTo>
                <a:lnTo>
                  <a:pt x="3399" y="3251"/>
                </a:lnTo>
                <a:lnTo>
                  <a:pt x="1159" y="5295"/>
                </a:lnTo>
                <a:lnTo>
                  <a:pt x="0" y="8712"/>
                </a:lnTo>
                <a:lnTo>
                  <a:pt x="68" y="202526"/>
                </a:lnTo>
                <a:lnTo>
                  <a:pt x="1159" y="205739"/>
                </a:lnTo>
                <a:lnTo>
                  <a:pt x="3496" y="207873"/>
                </a:lnTo>
                <a:lnTo>
                  <a:pt x="5833" y="209956"/>
                </a:lnTo>
                <a:lnTo>
                  <a:pt x="8652" y="211035"/>
                </a:lnTo>
                <a:lnTo>
                  <a:pt x="73562" y="211035"/>
                </a:lnTo>
                <a:lnTo>
                  <a:pt x="111814" y="202526"/>
                </a:lnTo>
                <a:lnTo>
                  <a:pt x="138545" y="178244"/>
                </a:lnTo>
                <a:lnTo>
                  <a:pt x="40047" y="178244"/>
                </a:lnTo>
                <a:lnTo>
                  <a:pt x="40047" y="118236"/>
                </a:lnTo>
                <a:lnTo>
                  <a:pt x="137818" y="118236"/>
                </a:lnTo>
                <a:lnTo>
                  <a:pt x="137443" y="117576"/>
                </a:lnTo>
                <a:lnTo>
                  <a:pt x="133887" y="113283"/>
                </a:lnTo>
                <a:lnTo>
                  <a:pt x="130344" y="108965"/>
                </a:lnTo>
                <a:lnTo>
                  <a:pt x="105579" y="97066"/>
                </a:lnTo>
                <a:lnTo>
                  <a:pt x="110024" y="95288"/>
                </a:lnTo>
                <a:lnTo>
                  <a:pt x="113961" y="93027"/>
                </a:lnTo>
                <a:lnTo>
                  <a:pt x="117466" y="90195"/>
                </a:lnTo>
                <a:lnTo>
                  <a:pt x="120908" y="87363"/>
                </a:lnTo>
                <a:lnTo>
                  <a:pt x="121304" y="86918"/>
                </a:lnTo>
                <a:lnTo>
                  <a:pt x="40047" y="86918"/>
                </a:lnTo>
                <a:lnTo>
                  <a:pt x="40047" y="32105"/>
                </a:lnTo>
                <a:lnTo>
                  <a:pt x="129892" y="32105"/>
                </a:lnTo>
                <a:lnTo>
                  <a:pt x="125772" y="23101"/>
                </a:lnTo>
                <a:lnTo>
                  <a:pt x="87081" y="1827"/>
                </a:lnTo>
                <a:lnTo>
                  <a:pt x="71443" y="202"/>
                </a:lnTo>
                <a:lnTo>
                  <a:pt x="62564" y="0"/>
                </a:lnTo>
                <a:close/>
              </a:path>
              <a:path w="146050" h="211455">
                <a:moveTo>
                  <a:pt x="137818" y="118236"/>
                </a:moveTo>
                <a:lnTo>
                  <a:pt x="71720" y="118236"/>
                </a:lnTo>
                <a:lnTo>
                  <a:pt x="77791" y="118948"/>
                </a:lnTo>
                <a:lnTo>
                  <a:pt x="87100" y="121754"/>
                </a:lnTo>
                <a:lnTo>
                  <a:pt x="103077" y="144335"/>
                </a:lnTo>
                <a:lnTo>
                  <a:pt x="103077" y="153898"/>
                </a:lnTo>
                <a:lnTo>
                  <a:pt x="83912" y="176352"/>
                </a:lnTo>
                <a:lnTo>
                  <a:pt x="80039" y="177634"/>
                </a:lnTo>
                <a:lnTo>
                  <a:pt x="75226" y="178244"/>
                </a:lnTo>
                <a:lnTo>
                  <a:pt x="138545" y="178244"/>
                </a:lnTo>
                <a:lnTo>
                  <a:pt x="140554" y="174243"/>
                </a:lnTo>
                <a:lnTo>
                  <a:pt x="144504" y="162051"/>
                </a:lnTo>
                <a:lnTo>
                  <a:pt x="145482" y="155244"/>
                </a:lnTo>
                <a:lnTo>
                  <a:pt x="145375" y="139941"/>
                </a:lnTo>
                <a:lnTo>
                  <a:pt x="144428" y="134111"/>
                </a:lnTo>
                <a:lnTo>
                  <a:pt x="140288" y="122580"/>
                </a:lnTo>
                <a:lnTo>
                  <a:pt x="137818" y="118236"/>
                </a:lnTo>
                <a:close/>
              </a:path>
              <a:path w="146050" h="211455">
                <a:moveTo>
                  <a:pt x="129892" y="32105"/>
                </a:moveTo>
                <a:lnTo>
                  <a:pt x="66996" y="32105"/>
                </a:lnTo>
                <a:lnTo>
                  <a:pt x="72076" y="32740"/>
                </a:lnTo>
                <a:lnTo>
                  <a:pt x="79620" y="35115"/>
                </a:lnTo>
                <a:lnTo>
                  <a:pt x="92650" y="54622"/>
                </a:lnTo>
                <a:lnTo>
                  <a:pt x="92650" y="62674"/>
                </a:lnTo>
                <a:lnTo>
                  <a:pt x="68749" y="86918"/>
                </a:lnTo>
                <a:lnTo>
                  <a:pt x="121304" y="86918"/>
                </a:lnTo>
                <a:lnTo>
                  <a:pt x="131614" y="68084"/>
                </a:lnTo>
                <a:lnTo>
                  <a:pt x="132884" y="63588"/>
                </a:lnTo>
                <a:lnTo>
                  <a:pt x="133505" y="58864"/>
                </a:lnTo>
                <a:lnTo>
                  <a:pt x="133433" y="44081"/>
                </a:lnTo>
                <a:lnTo>
                  <a:pt x="131944" y="36588"/>
                </a:lnTo>
                <a:lnTo>
                  <a:pt x="129892" y="32105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60283" y="649681"/>
            <a:ext cx="149225" cy="212090"/>
          </a:xfrm>
          <a:custGeom>
            <a:avLst/>
            <a:gdLst/>
            <a:ahLst/>
            <a:cxnLst/>
            <a:rect l="l" t="t" r="r" b="b"/>
            <a:pathLst>
              <a:path w="149225" h="212090">
                <a:moveTo>
                  <a:pt x="8686" y="0"/>
                </a:moveTo>
                <a:lnTo>
                  <a:pt x="5803" y="1066"/>
                </a:lnTo>
                <a:lnTo>
                  <a:pt x="3467" y="3162"/>
                </a:lnTo>
                <a:lnTo>
                  <a:pt x="1155" y="5295"/>
                </a:lnTo>
                <a:lnTo>
                  <a:pt x="0" y="8737"/>
                </a:lnTo>
                <a:lnTo>
                  <a:pt x="0" y="206248"/>
                </a:lnTo>
                <a:lnTo>
                  <a:pt x="309" y="207264"/>
                </a:lnTo>
                <a:lnTo>
                  <a:pt x="1511" y="208978"/>
                </a:lnTo>
                <a:lnTo>
                  <a:pt x="2654" y="209677"/>
                </a:lnTo>
                <a:lnTo>
                  <a:pt x="4178" y="210210"/>
                </a:lnTo>
                <a:lnTo>
                  <a:pt x="5714" y="210781"/>
                </a:lnTo>
                <a:lnTo>
                  <a:pt x="7823" y="211213"/>
                </a:lnTo>
                <a:lnTo>
                  <a:pt x="10490" y="211569"/>
                </a:lnTo>
                <a:lnTo>
                  <a:pt x="13131" y="211848"/>
                </a:lnTo>
                <a:lnTo>
                  <a:pt x="16370" y="212026"/>
                </a:lnTo>
                <a:lnTo>
                  <a:pt x="24396" y="212026"/>
                </a:lnTo>
                <a:lnTo>
                  <a:pt x="36487" y="210210"/>
                </a:lnTo>
                <a:lnTo>
                  <a:pt x="38023" y="209677"/>
                </a:lnTo>
                <a:lnTo>
                  <a:pt x="39154" y="208978"/>
                </a:lnTo>
                <a:lnTo>
                  <a:pt x="40474" y="207238"/>
                </a:lnTo>
                <a:lnTo>
                  <a:pt x="40843" y="206248"/>
                </a:lnTo>
                <a:lnTo>
                  <a:pt x="40843" y="124764"/>
                </a:lnTo>
                <a:lnTo>
                  <a:pt x="114403" y="124764"/>
                </a:lnTo>
                <a:lnTo>
                  <a:pt x="99669" y="112864"/>
                </a:lnTo>
                <a:lnTo>
                  <a:pt x="105879" y="110807"/>
                </a:lnTo>
                <a:lnTo>
                  <a:pt x="128677" y="92633"/>
                </a:lnTo>
                <a:lnTo>
                  <a:pt x="40843" y="92633"/>
                </a:lnTo>
                <a:lnTo>
                  <a:pt x="40843" y="32766"/>
                </a:lnTo>
                <a:lnTo>
                  <a:pt x="133992" y="32766"/>
                </a:lnTo>
                <a:lnTo>
                  <a:pt x="132676" y="29159"/>
                </a:lnTo>
                <a:lnTo>
                  <a:pt x="101828" y="4406"/>
                </a:lnTo>
                <a:lnTo>
                  <a:pt x="73723" y="114"/>
                </a:lnTo>
                <a:lnTo>
                  <a:pt x="8686" y="0"/>
                </a:lnTo>
                <a:close/>
              </a:path>
              <a:path w="149225" h="212090">
                <a:moveTo>
                  <a:pt x="114403" y="124764"/>
                </a:moveTo>
                <a:lnTo>
                  <a:pt x="57924" y="124764"/>
                </a:lnTo>
                <a:lnTo>
                  <a:pt x="61747" y="125450"/>
                </a:lnTo>
                <a:lnTo>
                  <a:pt x="68389" y="128308"/>
                </a:lnTo>
                <a:lnTo>
                  <a:pt x="71285" y="130416"/>
                </a:lnTo>
                <a:lnTo>
                  <a:pt x="76326" y="135953"/>
                </a:lnTo>
                <a:lnTo>
                  <a:pt x="78663" y="139369"/>
                </a:lnTo>
                <a:lnTo>
                  <a:pt x="80708" y="143522"/>
                </a:lnTo>
                <a:lnTo>
                  <a:pt x="82791" y="147662"/>
                </a:lnTo>
                <a:lnTo>
                  <a:pt x="84899" y="152374"/>
                </a:lnTo>
                <a:lnTo>
                  <a:pt x="87071" y="157708"/>
                </a:lnTo>
                <a:lnTo>
                  <a:pt x="105105" y="204838"/>
                </a:lnTo>
                <a:lnTo>
                  <a:pt x="105577" y="206248"/>
                </a:lnTo>
                <a:lnTo>
                  <a:pt x="106044" y="207264"/>
                </a:lnTo>
                <a:lnTo>
                  <a:pt x="106641" y="208216"/>
                </a:lnTo>
                <a:lnTo>
                  <a:pt x="107289" y="209130"/>
                </a:lnTo>
                <a:lnTo>
                  <a:pt x="108330" y="209918"/>
                </a:lnTo>
                <a:lnTo>
                  <a:pt x="109854" y="210477"/>
                </a:lnTo>
                <a:lnTo>
                  <a:pt x="111340" y="211074"/>
                </a:lnTo>
                <a:lnTo>
                  <a:pt x="113385" y="211480"/>
                </a:lnTo>
                <a:lnTo>
                  <a:pt x="115976" y="211683"/>
                </a:lnTo>
                <a:lnTo>
                  <a:pt x="118567" y="211924"/>
                </a:lnTo>
                <a:lnTo>
                  <a:pt x="135648" y="211924"/>
                </a:lnTo>
                <a:lnTo>
                  <a:pt x="138645" y="211683"/>
                </a:lnTo>
                <a:lnTo>
                  <a:pt x="141655" y="211480"/>
                </a:lnTo>
                <a:lnTo>
                  <a:pt x="143989" y="211074"/>
                </a:lnTo>
                <a:lnTo>
                  <a:pt x="147027" y="210019"/>
                </a:lnTo>
                <a:lnTo>
                  <a:pt x="147980" y="209296"/>
                </a:lnTo>
                <a:lnTo>
                  <a:pt x="148399" y="208495"/>
                </a:lnTo>
                <a:lnTo>
                  <a:pt x="148831" y="207733"/>
                </a:lnTo>
                <a:lnTo>
                  <a:pt x="148929" y="207238"/>
                </a:lnTo>
                <a:lnTo>
                  <a:pt x="149034" y="204393"/>
                </a:lnTo>
                <a:lnTo>
                  <a:pt x="148780" y="202920"/>
                </a:lnTo>
                <a:lnTo>
                  <a:pt x="148234" y="201028"/>
                </a:lnTo>
                <a:lnTo>
                  <a:pt x="147739" y="199136"/>
                </a:lnTo>
                <a:lnTo>
                  <a:pt x="146723" y="196100"/>
                </a:lnTo>
                <a:lnTo>
                  <a:pt x="145173" y="191973"/>
                </a:lnTo>
                <a:lnTo>
                  <a:pt x="128219" y="150368"/>
                </a:lnTo>
                <a:lnTo>
                  <a:pt x="126276" y="145389"/>
                </a:lnTo>
                <a:lnTo>
                  <a:pt x="124244" y="140893"/>
                </a:lnTo>
                <a:lnTo>
                  <a:pt x="122186" y="136918"/>
                </a:lnTo>
                <a:lnTo>
                  <a:pt x="120078" y="132943"/>
                </a:lnTo>
                <a:lnTo>
                  <a:pt x="117906" y="129413"/>
                </a:lnTo>
                <a:lnTo>
                  <a:pt x="114403" y="124764"/>
                </a:lnTo>
                <a:close/>
              </a:path>
              <a:path w="149225" h="212090">
                <a:moveTo>
                  <a:pt x="133992" y="32766"/>
                </a:moveTo>
                <a:lnTo>
                  <a:pt x="63804" y="32766"/>
                </a:lnTo>
                <a:lnTo>
                  <a:pt x="67449" y="32943"/>
                </a:lnTo>
                <a:lnTo>
                  <a:pt x="72732" y="33578"/>
                </a:lnTo>
                <a:lnTo>
                  <a:pt x="96418" y="55308"/>
                </a:lnTo>
                <a:lnTo>
                  <a:pt x="96418" y="66865"/>
                </a:lnTo>
                <a:lnTo>
                  <a:pt x="67436" y="92633"/>
                </a:lnTo>
                <a:lnTo>
                  <a:pt x="128677" y="92633"/>
                </a:lnTo>
                <a:lnTo>
                  <a:pt x="138645" y="64973"/>
                </a:lnTo>
                <a:lnTo>
                  <a:pt x="138637" y="49479"/>
                </a:lnTo>
                <a:lnTo>
                  <a:pt x="137452" y="42087"/>
                </a:lnTo>
                <a:lnTo>
                  <a:pt x="135039" y="35636"/>
                </a:lnTo>
                <a:lnTo>
                  <a:pt x="133992" y="32766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21240" y="648754"/>
            <a:ext cx="185420" cy="213360"/>
          </a:xfrm>
          <a:custGeom>
            <a:avLst/>
            <a:gdLst/>
            <a:ahLst/>
            <a:cxnLst/>
            <a:rect l="l" t="t" r="r" b="b"/>
            <a:pathLst>
              <a:path w="185419" h="213359">
                <a:moveTo>
                  <a:pt x="101830" y="0"/>
                </a:moveTo>
                <a:lnTo>
                  <a:pt x="81320" y="0"/>
                </a:lnTo>
                <a:lnTo>
                  <a:pt x="78132" y="190"/>
                </a:lnTo>
                <a:lnTo>
                  <a:pt x="74932" y="342"/>
                </a:lnTo>
                <a:lnTo>
                  <a:pt x="72417" y="723"/>
                </a:lnTo>
                <a:lnTo>
                  <a:pt x="68785" y="1930"/>
                </a:lnTo>
                <a:lnTo>
                  <a:pt x="67477" y="2794"/>
                </a:lnTo>
                <a:lnTo>
                  <a:pt x="66606" y="4013"/>
                </a:lnTo>
                <a:lnTo>
                  <a:pt x="65800" y="5067"/>
                </a:lnTo>
                <a:lnTo>
                  <a:pt x="1272" y="199478"/>
                </a:lnTo>
                <a:lnTo>
                  <a:pt x="0" y="207543"/>
                </a:lnTo>
                <a:lnTo>
                  <a:pt x="243" y="208826"/>
                </a:lnTo>
                <a:lnTo>
                  <a:pt x="13311" y="212940"/>
                </a:lnTo>
                <a:lnTo>
                  <a:pt x="26100" y="212852"/>
                </a:lnTo>
                <a:lnTo>
                  <a:pt x="28831" y="212598"/>
                </a:lnTo>
                <a:lnTo>
                  <a:pt x="31587" y="212407"/>
                </a:lnTo>
                <a:lnTo>
                  <a:pt x="33707" y="211988"/>
                </a:lnTo>
                <a:lnTo>
                  <a:pt x="35181" y="211391"/>
                </a:lnTo>
                <a:lnTo>
                  <a:pt x="36705" y="210832"/>
                </a:lnTo>
                <a:lnTo>
                  <a:pt x="37784" y="209981"/>
                </a:lnTo>
                <a:lnTo>
                  <a:pt x="39130" y="207924"/>
                </a:lnTo>
                <a:lnTo>
                  <a:pt x="39689" y="206641"/>
                </a:lnTo>
                <a:lnTo>
                  <a:pt x="40186" y="204800"/>
                </a:lnTo>
                <a:lnTo>
                  <a:pt x="52821" y="163868"/>
                </a:lnTo>
                <a:lnTo>
                  <a:pt x="171953" y="163868"/>
                </a:lnTo>
                <a:lnTo>
                  <a:pt x="161009" y="130898"/>
                </a:lnTo>
                <a:lnTo>
                  <a:pt x="61838" y="130898"/>
                </a:lnTo>
                <a:lnTo>
                  <a:pt x="90248" y="41198"/>
                </a:lnTo>
                <a:lnTo>
                  <a:pt x="131233" y="41198"/>
                </a:lnTo>
                <a:lnTo>
                  <a:pt x="120512" y="8902"/>
                </a:lnTo>
                <a:lnTo>
                  <a:pt x="119902" y="6832"/>
                </a:lnTo>
                <a:lnTo>
                  <a:pt x="109095" y="342"/>
                </a:lnTo>
                <a:lnTo>
                  <a:pt x="101830" y="0"/>
                </a:lnTo>
                <a:close/>
              </a:path>
              <a:path w="185419" h="213359">
                <a:moveTo>
                  <a:pt x="171953" y="163868"/>
                </a:moveTo>
                <a:lnTo>
                  <a:pt x="128284" y="163868"/>
                </a:lnTo>
                <a:lnTo>
                  <a:pt x="141882" y="206641"/>
                </a:lnTo>
                <a:lnTo>
                  <a:pt x="142191" y="207670"/>
                </a:lnTo>
                <a:lnTo>
                  <a:pt x="170766" y="212940"/>
                </a:lnTo>
                <a:lnTo>
                  <a:pt x="174741" y="212801"/>
                </a:lnTo>
                <a:lnTo>
                  <a:pt x="180558" y="212255"/>
                </a:lnTo>
                <a:lnTo>
                  <a:pt x="182564" y="211543"/>
                </a:lnTo>
                <a:lnTo>
                  <a:pt x="184863" y="209283"/>
                </a:lnTo>
                <a:lnTo>
                  <a:pt x="185180" y="207924"/>
                </a:lnTo>
                <a:lnTo>
                  <a:pt x="185077" y="206273"/>
                </a:lnTo>
                <a:lnTo>
                  <a:pt x="184867" y="204800"/>
                </a:lnTo>
                <a:lnTo>
                  <a:pt x="184647" y="203009"/>
                </a:lnTo>
                <a:lnTo>
                  <a:pt x="183872" y="199910"/>
                </a:lnTo>
                <a:lnTo>
                  <a:pt x="182615" y="195986"/>
                </a:lnTo>
                <a:lnTo>
                  <a:pt x="171953" y="163868"/>
                </a:lnTo>
                <a:close/>
              </a:path>
              <a:path w="185419" h="213359">
                <a:moveTo>
                  <a:pt x="131233" y="41198"/>
                </a:moveTo>
                <a:lnTo>
                  <a:pt x="90400" y="41198"/>
                </a:lnTo>
                <a:lnTo>
                  <a:pt x="118836" y="130898"/>
                </a:lnTo>
                <a:lnTo>
                  <a:pt x="161009" y="130898"/>
                </a:lnTo>
                <a:lnTo>
                  <a:pt x="131233" y="41198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31961" y="648677"/>
            <a:ext cx="41275" cy="213360"/>
          </a:xfrm>
          <a:custGeom>
            <a:avLst/>
            <a:gdLst/>
            <a:ahLst/>
            <a:cxnLst/>
            <a:rect l="l" t="t" r="r" b="b"/>
            <a:pathLst>
              <a:path w="41275" h="213359">
                <a:moveTo>
                  <a:pt x="24510" y="0"/>
                </a:moveTo>
                <a:lnTo>
                  <a:pt x="16522" y="0"/>
                </a:lnTo>
                <a:lnTo>
                  <a:pt x="13258" y="165"/>
                </a:lnTo>
                <a:lnTo>
                  <a:pt x="0" y="5765"/>
                </a:lnTo>
                <a:lnTo>
                  <a:pt x="0" y="207251"/>
                </a:lnTo>
                <a:lnTo>
                  <a:pt x="330" y="208229"/>
                </a:lnTo>
                <a:lnTo>
                  <a:pt x="1676" y="209981"/>
                </a:lnTo>
                <a:lnTo>
                  <a:pt x="2768" y="210667"/>
                </a:lnTo>
                <a:lnTo>
                  <a:pt x="4330" y="211201"/>
                </a:lnTo>
                <a:lnTo>
                  <a:pt x="5880" y="211772"/>
                </a:lnTo>
                <a:lnTo>
                  <a:pt x="7988" y="212217"/>
                </a:lnTo>
                <a:lnTo>
                  <a:pt x="10617" y="212559"/>
                </a:lnTo>
                <a:lnTo>
                  <a:pt x="13246" y="212852"/>
                </a:lnTo>
                <a:lnTo>
                  <a:pt x="16522" y="213017"/>
                </a:lnTo>
                <a:lnTo>
                  <a:pt x="24510" y="213017"/>
                </a:lnTo>
                <a:lnTo>
                  <a:pt x="36626" y="211201"/>
                </a:lnTo>
                <a:lnTo>
                  <a:pt x="38188" y="210667"/>
                </a:lnTo>
                <a:lnTo>
                  <a:pt x="39319" y="209981"/>
                </a:lnTo>
                <a:lnTo>
                  <a:pt x="40627" y="208229"/>
                </a:lnTo>
                <a:lnTo>
                  <a:pt x="40970" y="207251"/>
                </a:lnTo>
                <a:lnTo>
                  <a:pt x="40970" y="5765"/>
                </a:lnTo>
                <a:lnTo>
                  <a:pt x="27838" y="165"/>
                </a:lnTo>
                <a:lnTo>
                  <a:pt x="2451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6733" y="649020"/>
            <a:ext cx="165735" cy="212725"/>
          </a:xfrm>
          <a:custGeom>
            <a:avLst/>
            <a:gdLst/>
            <a:ahLst/>
            <a:cxnLst/>
            <a:rect l="l" t="t" r="r" b="b"/>
            <a:pathLst>
              <a:path w="165735" h="212725">
                <a:moveTo>
                  <a:pt x="40563" y="660"/>
                </a:moveTo>
                <a:lnTo>
                  <a:pt x="10617" y="660"/>
                </a:lnTo>
                <a:lnTo>
                  <a:pt x="7112" y="1930"/>
                </a:lnTo>
                <a:lnTo>
                  <a:pt x="4292" y="4483"/>
                </a:lnTo>
                <a:lnTo>
                  <a:pt x="1409" y="7048"/>
                </a:lnTo>
                <a:lnTo>
                  <a:pt x="0" y="10883"/>
                </a:lnTo>
                <a:lnTo>
                  <a:pt x="50" y="206971"/>
                </a:lnTo>
                <a:lnTo>
                  <a:pt x="215" y="207721"/>
                </a:lnTo>
                <a:lnTo>
                  <a:pt x="1295" y="209473"/>
                </a:lnTo>
                <a:lnTo>
                  <a:pt x="2209" y="210210"/>
                </a:lnTo>
                <a:lnTo>
                  <a:pt x="3594" y="210794"/>
                </a:lnTo>
                <a:lnTo>
                  <a:pt x="4914" y="211404"/>
                </a:lnTo>
                <a:lnTo>
                  <a:pt x="6769" y="211874"/>
                </a:lnTo>
                <a:lnTo>
                  <a:pt x="9182" y="212216"/>
                </a:lnTo>
                <a:lnTo>
                  <a:pt x="11531" y="212509"/>
                </a:lnTo>
                <a:lnTo>
                  <a:pt x="14541" y="212686"/>
                </a:lnTo>
                <a:lnTo>
                  <a:pt x="21882" y="212686"/>
                </a:lnTo>
                <a:lnTo>
                  <a:pt x="32981" y="210794"/>
                </a:lnTo>
                <a:lnTo>
                  <a:pt x="34404" y="210210"/>
                </a:lnTo>
                <a:lnTo>
                  <a:pt x="35369" y="209473"/>
                </a:lnTo>
                <a:lnTo>
                  <a:pt x="35953" y="208610"/>
                </a:lnTo>
                <a:lnTo>
                  <a:pt x="36487" y="207721"/>
                </a:lnTo>
                <a:lnTo>
                  <a:pt x="36730" y="206971"/>
                </a:lnTo>
                <a:lnTo>
                  <a:pt x="36728" y="78968"/>
                </a:lnTo>
                <a:lnTo>
                  <a:pt x="36271" y="63423"/>
                </a:lnTo>
                <a:lnTo>
                  <a:pt x="35966" y="55625"/>
                </a:lnTo>
                <a:lnTo>
                  <a:pt x="35547" y="47790"/>
                </a:lnTo>
                <a:lnTo>
                  <a:pt x="78231" y="47790"/>
                </a:lnTo>
                <a:lnTo>
                  <a:pt x="65493" y="22682"/>
                </a:lnTo>
                <a:lnTo>
                  <a:pt x="63563" y="18427"/>
                </a:lnTo>
                <a:lnTo>
                  <a:pt x="61645" y="14884"/>
                </a:lnTo>
                <a:lnTo>
                  <a:pt x="46596" y="1727"/>
                </a:lnTo>
                <a:lnTo>
                  <a:pt x="43903" y="1003"/>
                </a:lnTo>
                <a:lnTo>
                  <a:pt x="40563" y="660"/>
                </a:lnTo>
                <a:close/>
              </a:path>
              <a:path w="165735" h="212725">
                <a:moveTo>
                  <a:pt x="78231" y="47790"/>
                </a:moveTo>
                <a:lnTo>
                  <a:pt x="35852" y="47790"/>
                </a:lnTo>
                <a:lnTo>
                  <a:pt x="38239" y="54216"/>
                </a:lnTo>
                <a:lnTo>
                  <a:pt x="40919" y="60807"/>
                </a:lnTo>
                <a:lnTo>
                  <a:pt x="43942" y="67602"/>
                </a:lnTo>
                <a:lnTo>
                  <a:pt x="46926" y="74409"/>
                </a:lnTo>
                <a:lnTo>
                  <a:pt x="49872" y="80721"/>
                </a:lnTo>
                <a:lnTo>
                  <a:pt x="52793" y="86613"/>
                </a:lnTo>
                <a:lnTo>
                  <a:pt x="102781" y="185292"/>
                </a:lnTo>
                <a:lnTo>
                  <a:pt x="105359" y="190753"/>
                </a:lnTo>
                <a:lnTo>
                  <a:pt x="123507" y="210870"/>
                </a:lnTo>
                <a:lnTo>
                  <a:pt x="126123" y="211658"/>
                </a:lnTo>
                <a:lnTo>
                  <a:pt x="129298" y="212026"/>
                </a:lnTo>
                <a:lnTo>
                  <a:pt x="152222" y="212026"/>
                </a:lnTo>
                <a:lnTo>
                  <a:pt x="165646" y="199212"/>
                </a:lnTo>
                <a:lnTo>
                  <a:pt x="165646" y="153479"/>
                </a:lnTo>
                <a:lnTo>
                  <a:pt x="129667" y="153479"/>
                </a:lnTo>
                <a:lnTo>
                  <a:pt x="127749" y="149136"/>
                </a:lnTo>
                <a:lnTo>
                  <a:pt x="125844" y="144741"/>
                </a:lnTo>
                <a:lnTo>
                  <a:pt x="119888" y="131673"/>
                </a:lnTo>
                <a:lnTo>
                  <a:pt x="117868" y="127139"/>
                </a:lnTo>
                <a:lnTo>
                  <a:pt x="115785" y="122631"/>
                </a:lnTo>
                <a:lnTo>
                  <a:pt x="113626" y="118109"/>
                </a:lnTo>
                <a:lnTo>
                  <a:pt x="111417" y="113601"/>
                </a:lnTo>
                <a:lnTo>
                  <a:pt x="109143" y="109080"/>
                </a:lnTo>
                <a:lnTo>
                  <a:pt x="106934" y="104495"/>
                </a:lnTo>
                <a:lnTo>
                  <a:pt x="104635" y="99834"/>
                </a:lnTo>
                <a:lnTo>
                  <a:pt x="78231" y="47790"/>
                </a:lnTo>
                <a:close/>
              </a:path>
              <a:path w="165735" h="212725">
                <a:moveTo>
                  <a:pt x="151320" y="0"/>
                </a:moveTo>
                <a:lnTo>
                  <a:pt x="144068" y="0"/>
                </a:lnTo>
                <a:lnTo>
                  <a:pt x="141008" y="139"/>
                </a:lnTo>
                <a:lnTo>
                  <a:pt x="128854" y="5930"/>
                </a:lnTo>
                <a:lnTo>
                  <a:pt x="128933" y="122631"/>
                </a:lnTo>
                <a:lnTo>
                  <a:pt x="129132" y="131673"/>
                </a:lnTo>
                <a:lnTo>
                  <a:pt x="129247" y="137921"/>
                </a:lnTo>
                <a:lnTo>
                  <a:pt x="129781" y="153479"/>
                </a:lnTo>
                <a:lnTo>
                  <a:pt x="165646" y="153479"/>
                </a:lnTo>
                <a:lnTo>
                  <a:pt x="165646" y="5930"/>
                </a:lnTo>
                <a:lnTo>
                  <a:pt x="165404" y="4952"/>
                </a:lnTo>
                <a:lnTo>
                  <a:pt x="154279" y="139"/>
                </a:lnTo>
                <a:lnTo>
                  <a:pt x="15132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86865" y="940079"/>
            <a:ext cx="62230" cy="88265"/>
          </a:xfrm>
          <a:custGeom>
            <a:avLst/>
            <a:gdLst/>
            <a:ahLst/>
            <a:cxnLst/>
            <a:rect l="l" t="t" r="r" b="b"/>
            <a:pathLst>
              <a:path w="62230" h="88265">
                <a:moveTo>
                  <a:pt x="62166" y="0"/>
                </a:moveTo>
                <a:lnTo>
                  <a:pt x="15849" y="0"/>
                </a:lnTo>
                <a:lnTo>
                  <a:pt x="0" y="87680"/>
                </a:lnTo>
                <a:lnTo>
                  <a:pt x="48171" y="87680"/>
                </a:lnTo>
                <a:lnTo>
                  <a:pt x="50520" y="74815"/>
                </a:lnTo>
                <a:lnTo>
                  <a:pt x="16840" y="74815"/>
                </a:lnTo>
                <a:lnTo>
                  <a:pt x="21551" y="48653"/>
                </a:lnTo>
                <a:lnTo>
                  <a:pt x="51511" y="48653"/>
                </a:lnTo>
                <a:lnTo>
                  <a:pt x="53873" y="35902"/>
                </a:lnTo>
                <a:lnTo>
                  <a:pt x="23774" y="35902"/>
                </a:lnTo>
                <a:lnTo>
                  <a:pt x="27990" y="12877"/>
                </a:lnTo>
                <a:lnTo>
                  <a:pt x="59804" y="12877"/>
                </a:lnTo>
                <a:lnTo>
                  <a:pt x="6216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2565" y="962990"/>
            <a:ext cx="93345" cy="64769"/>
          </a:xfrm>
          <a:custGeom>
            <a:avLst/>
            <a:gdLst/>
            <a:ahLst/>
            <a:cxnLst/>
            <a:rect l="l" t="t" r="r" b="b"/>
            <a:pathLst>
              <a:path w="93344" h="64769">
                <a:moveTo>
                  <a:pt x="23152" y="1435"/>
                </a:moveTo>
                <a:lnTo>
                  <a:pt x="10642" y="1435"/>
                </a:lnTo>
                <a:lnTo>
                  <a:pt x="9906" y="6896"/>
                </a:lnTo>
                <a:lnTo>
                  <a:pt x="9042" y="13538"/>
                </a:lnTo>
                <a:lnTo>
                  <a:pt x="7670" y="21069"/>
                </a:lnTo>
                <a:lnTo>
                  <a:pt x="0" y="64782"/>
                </a:lnTo>
                <a:lnTo>
                  <a:pt x="13995" y="64782"/>
                </a:lnTo>
                <a:lnTo>
                  <a:pt x="19189" y="34861"/>
                </a:lnTo>
                <a:lnTo>
                  <a:pt x="21786" y="25912"/>
                </a:lnTo>
                <a:lnTo>
                  <a:pt x="25822" y="18780"/>
                </a:lnTo>
                <a:lnTo>
                  <a:pt x="30691" y="14062"/>
                </a:lnTo>
                <a:lnTo>
                  <a:pt x="35408" y="12484"/>
                </a:lnTo>
                <a:lnTo>
                  <a:pt x="21793" y="12484"/>
                </a:lnTo>
                <a:lnTo>
                  <a:pt x="23152" y="1435"/>
                </a:lnTo>
                <a:close/>
              </a:path>
              <a:path w="93344" h="64769">
                <a:moveTo>
                  <a:pt x="57165" y="12357"/>
                </a:moveTo>
                <a:lnTo>
                  <a:pt x="41732" y="12357"/>
                </a:lnTo>
                <a:lnTo>
                  <a:pt x="43091" y="16776"/>
                </a:lnTo>
                <a:lnTo>
                  <a:pt x="43015" y="24320"/>
                </a:lnTo>
                <a:lnTo>
                  <a:pt x="42354" y="28867"/>
                </a:lnTo>
                <a:lnTo>
                  <a:pt x="35788" y="64782"/>
                </a:lnTo>
                <a:lnTo>
                  <a:pt x="49784" y="64782"/>
                </a:lnTo>
                <a:lnTo>
                  <a:pt x="57711" y="25365"/>
                </a:lnTo>
                <a:lnTo>
                  <a:pt x="69381" y="13004"/>
                </a:lnTo>
                <a:lnTo>
                  <a:pt x="57213" y="13004"/>
                </a:lnTo>
                <a:lnTo>
                  <a:pt x="57165" y="12357"/>
                </a:lnTo>
                <a:close/>
              </a:path>
              <a:path w="93344" h="64769">
                <a:moveTo>
                  <a:pt x="93256" y="12357"/>
                </a:moveTo>
                <a:lnTo>
                  <a:pt x="76657" y="12357"/>
                </a:lnTo>
                <a:lnTo>
                  <a:pt x="78765" y="16001"/>
                </a:lnTo>
                <a:lnTo>
                  <a:pt x="78716" y="24320"/>
                </a:lnTo>
                <a:lnTo>
                  <a:pt x="78384" y="26923"/>
                </a:lnTo>
                <a:lnTo>
                  <a:pt x="77889" y="29400"/>
                </a:lnTo>
                <a:lnTo>
                  <a:pt x="71704" y="64782"/>
                </a:lnTo>
                <a:lnTo>
                  <a:pt x="85699" y="64782"/>
                </a:lnTo>
                <a:lnTo>
                  <a:pt x="92252" y="27698"/>
                </a:lnTo>
                <a:lnTo>
                  <a:pt x="92748" y="24320"/>
                </a:lnTo>
                <a:lnTo>
                  <a:pt x="93256" y="19646"/>
                </a:lnTo>
                <a:lnTo>
                  <a:pt x="93256" y="12357"/>
                </a:lnTo>
                <a:close/>
              </a:path>
              <a:path w="93344" h="64769">
                <a:moveTo>
                  <a:pt x="86817" y="0"/>
                </a:moveTo>
                <a:lnTo>
                  <a:pt x="70218" y="126"/>
                </a:lnTo>
                <a:lnTo>
                  <a:pt x="62661" y="4419"/>
                </a:lnTo>
                <a:lnTo>
                  <a:pt x="57213" y="13004"/>
                </a:lnTo>
                <a:lnTo>
                  <a:pt x="69381" y="13004"/>
                </a:lnTo>
                <a:lnTo>
                  <a:pt x="71462" y="12357"/>
                </a:lnTo>
                <a:lnTo>
                  <a:pt x="93256" y="12357"/>
                </a:lnTo>
                <a:lnTo>
                  <a:pt x="93256" y="5587"/>
                </a:lnTo>
                <a:lnTo>
                  <a:pt x="86817" y="0"/>
                </a:lnTo>
                <a:close/>
              </a:path>
              <a:path w="93344" h="64769">
                <a:moveTo>
                  <a:pt x="52514" y="0"/>
                </a:moveTo>
                <a:lnTo>
                  <a:pt x="35166" y="0"/>
                </a:lnTo>
                <a:lnTo>
                  <a:pt x="27622" y="4025"/>
                </a:lnTo>
                <a:lnTo>
                  <a:pt x="22047" y="12484"/>
                </a:lnTo>
                <a:lnTo>
                  <a:pt x="35408" y="12484"/>
                </a:lnTo>
                <a:lnTo>
                  <a:pt x="35788" y="12357"/>
                </a:lnTo>
                <a:lnTo>
                  <a:pt x="57165" y="12357"/>
                </a:lnTo>
                <a:lnTo>
                  <a:pt x="56718" y="6362"/>
                </a:lnTo>
                <a:lnTo>
                  <a:pt x="52514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93951" y="962990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5">
                <a:moveTo>
                  <a:pt x="28346" y="1168"/>
                </a:moveTo>
                <a:lnTo>
                  <a:pt x="15354" y="1168"/>
                </a:lnTo>
                <a:lnTo>
                  <a:pt x="13131" y="17437"/>
                </a:lnTo>
                <a:lnTo>
                  <a:pt x="11887" y="24968"/>
                </a:lnTo>
                <a:lnTo>
                  <a:pt x="0" y="90538"/>
                </a:lnTo>
                <a:lnTo>
                  <a:pt x="14363" y="90538"/>
                </a:lnTo>
                <a:lnTo>
                  <a:pt x="19316" y="63487"/>
                </a:lnTo>
                <a:lnTo>
                  <a:pt x="42423" y="63487"/>
                </a:lnTo>
                <a:lnTo>
                  <a:pt x="45721" y="62657"/>
                </a:lnTo>
                <a:lnTo>
                  <a:pt x="55224" y="54508"/>
                </a:lnTo>
                <a:lnTo>
                  <a:pt x="27114" y="54508"/>
                </a:lnTo>
                <a:lnTo>
                  <a:pt x="23888" y="53340"/>
                </a:lnTo>
                <a:lnTo>
                  <a:pt x="36472" y="13930"/>
                </a:lnTo>
                <a:lnTo>
                  <a:pt x="41973" y="12357"/>
                </a:lnTo>
                <a:lnTo>
                  <a:pt x="64465" y="12357"/>
                </a:lnTo>
                <a:lnTo>
                  <a:pt x="64216" y="11823"/>
                </a:lnTo>
                <a:lnTo>
                  <a:pt x="27000" y="11823"/>
                </a:lnTo>
                <a:lnTo>
                  <a:pt x="28346" y="1168"/>
                </a:lnTo>
                <a:close/>
              </a:path>
              <a:path w="66675" h="90805">
                <a:moveTo>
                  <a:pt x="42423" y="63487"/>
                </a:moveTo>
                <a:lnTo>
                  <a:pt x="19570" y="63487"/>
                </a:lnTo>
                <a:lnTo>
                  <a:pt x="21666" y="64782"/>
                </a:lnTo>
                <a:lnTo>
                  <a:pt x="25996" y="66217"/>
                </a:lnTo>
                <a:lnTo>
                  <a:pt x="31572" y="66217"/>
                </a:lnTo>
                <a:lnTo>
                  <a:pt x="42423" y="63487"/>
                </a:lnTo>
                <a:close/>
              </a:path>
              <a:path w="66675" h="90805">
                <a:moveTo>
                  <a:pt x="64465" y="12357"/>
                </a:moveTo>
                <a:lnTo>
                  <a:pt x="49161" y="12357"/>
                </a:lnTo>
                <a:lnTo>
                  <a:pt x="51382" y="18502"/>
                </a:lnTo>
                <a:lnTo>
                  <a:pt x="51452" y="24968"/>
                </a:lnTo>
                <a:lnTo>
                  <a:pt x="49922" y="35289"/>
                </a:lnTo>
                <a:lnTo>
                  <a:pt x="45581" y="44908"/>
                </a:lnTo>
                <a:lnTo>
                  <a:pt x="39129" y="51843"/>
                </a:lnTo>
                <a:lnTo>
                  <a:pt x="31203" y="54508"/>
                </a:lnTo>
                <a:lnTo>
                  <a:pt x="55224" y="54508"/>
                </a:lnTo>
                <a:lnTo>
                  <a:pt x="56802" y="53155"/>
                </a:lnTo>
                <a:lnTo>
                  <a:pt x="64028" y="39482"/>
                </a:lnTo>
                <a:lnTo>
                  <a:pt x="66611" y="23406"/>
                </a:lnTo>
                <a:lnTo>
                  <a:pt x="65479" y="14535"/>
                </a:lnTo>
                <a:lnTo>
                  <a:pt x="64465" y="12357"/>
                </a:lnTo>
                <a:close/>
              </a:path>
              <a:path w="66675" h="90805">
                <a:moveTo>
                  <a:pt x="47536" y="0"/>
                </a:moveTo>
                <a:lnTo>
                  <a:pt x="39878" y="114"/>
                </a:lnTo>
                <a:lnTo>
                  <a:pt x="32321" y="4419"/>
                </a:lnTo>
                <a:lnTo>
                  <a:pt x="27228" y="11823"/>
                </a:lnTo>
                <a:lnTo>
                  <a:pt x="64216" y="11823"/>
                </a:lnTo>
                <a:lnTo>
                  <a:pt x="62002" y="7069"/>
                </a:lnTo>
                <a:lnTo>
                  <a:pt x="56061" y="1919"/>
                </a:lnTo>
                <a:lnTo>
                  <a:pt x="4753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3291" y="962990"/>
            <a:ext cx="59690" cy="66675"/>
          </a:xfrm>
          <a:custGeom>
            <a:avLst/>
            <a:gdLst/>
            <a:ahLst/>
            <a:cxnLst/>
            <a:rect l="l" t="t" r="r" b="b"/>
            <a:pathLst>
              <a:path w="59689" h="66675">
                <a:moveTo>
                  <a:pt x="34785" y="0"/>
                </a:moveTo>
                <a:lnTo>
                  <a:pt x="20675" y="3240"/>
                </a:lnTo>
                <a:lnTo>
                  <a:pt x="9682" y="11979"/>
                </a:lnTo>
                <a:lnTo>
                  <a:pt x="2543" y="24742"/>
                </a:lnTo>
                <a:lnTo>
                  <a:pt x="0" y="40055"/>
                </a:lnTo>
                <a:lnTo>
                  <a:pt x="1706" y="50506"/>
                </a:lnTo>
                <a:lnTo>
                  <a:pt x="6602" y="58788"/>
                </a:lnTo>
                <a:lnTo>
                  <a:pt x="14353" y="64240"/>
                </a:lnTo>
                <a:lnTo>
                  <a:pt x="24625" y="66205"/>
                </a:lnTo>
                <a:lnTo>
                  <a:pt x="38738" y="62982"/>
                </a:lnTo>
                <a:lnTo>
                  <a:pt x="49442" y="54508"/>
                </a:lnTo>
                <a:lnTo>
                  <a:pt x="19189" y="54508"/>
                </a:lnTo>
                <a:lnTo>
                  <a:pt x="14846" y="48386"/>
                </a:lnTo>
                <a:lnTo>
                  <a:pt x="14846" y="39662"/>
                </a:lnTo>
                <a:lnTo>
                  <a:pt x="16071" y="30299"/>
                </a:lnTo>
                <a:lnTo>
                  <a:pt x="19631" y="21240"/>
                </a:lnTo>
                <a:lnTo>
                  <a:pt x="25347" y="14401"/>
                </a:lnTo>
                <a:lnTo>
                  <a:pt x="33045" y="11696"/>
                </a:lnTo>
                <a:lnTo>
                  <a:pt x="55353" y="11696"/>
                </a:lnTo>
                <a:lnTo>
                  <a:pt x="53197" y="7848"/>
                </a:lnTo>
                <a:lnTo>
                  <a:pt x="45484" y="2126"/>
                </a:lnTo>
                <a:lnTo>
                  <a:pt x="34785" y="0"/>
                </a:lnTo>
                <a:close/>
              </a:path>
              <a:path w="59689" h="66675">
                <a:moveTo>
                  <a:pt x="55353" y="11696"/>
                </a:moveTo>
                <a:lnTo>
                  <a:pt x="41719" y="11696"/>
                </a:lnTo>
                <a:lnTo>
                  <a:pt x="44564" y="19761"/>
                </a:lnTo>
                <a:lnTo>
                  <a:pt x="44564" y="26263"/>
                </a:lnTo>
                <a:lnTo>
                  <a:pt x="43274" y="36002"/>
                </a:lnTo>
                <a:lnTo>
                  <a:pt x="39630" y="45119"/>
                </a:lnTo>
                <a:lnTo>
                  <a:pt x="33966" y="51870"/>
                </a:lnTo>
                <a:lnTo>
                  <a:pt x="26619" y="54508"/>
                </a:lnTo>
                <a:lnTo>
                  <a:pt x="49442" y="54508"/>
                </a:lnTo>
                <a:lnTo>
                  <a:pt x="49741" y="54271"/>
                </a:lnTo>
                <a:lnTo>
                  <a:pt x="56888" y="41510"/>
                </a:lnTo>
                <a:lnTo>
                  <a:pt x="59436" y="26136"/>
                </a:lnTo>
                <a:lnTo>
                  <a:pt x="57866" y="16180"/>
                </a:lnTo>
                <a:lnTo>
                  <a:pt x="55353" y="11696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87283" y="964412"/>
            <a:ext cx="86360" cy="63500"/>
          </a:xfrm>
          <a:custGeom>
            <a:avLst/>
            <a:gdLst/>
            <a:ahLst/>
            <a:cxnLst/>
            <a:rect l="l" t="t" r="r" b="b"/>
            <a:pathLst>
              <a:path w="86360" h="63500">
                <a:moveTo>
                  <a:pt x="14363" y="0"/>
                </a:moveTo>
                <a:lnTo>
                  <a:pt x="0" y="0"/>
                </a:lnTo>
                <a:lnTo>
                  <a:pt x="5562" y="63347"/>
                </a:lnTo>
                <a:lnTo>
                  <a:pt x="19075" y="63347"/>
                </a:lnTo>
                <a:lnTo>
                  <a:pt x="25661" y="49568"/>
                </a:lnTo>
                <a:lnTo>
                  <a:pt x="15227" y="49568"/>
                </a:lnTo>
                <a:lnTo>
                  <a:pt x="15595" y="43319"/>
                </a:lnTo>
                <a:lnTo>
                  <a:pt x="15735" y="38239"/>
                </a:lnTo>
                <a:lnTo>
                  <a:pt x="14363" y="0"/>
                </a:lnTo>
                <a:close/>
              </a:path>
              <a:path w="86360" h="63500">
                <a:moveTo>
                  <a:pt x="50530" y="17043"/>
                </a:moveTo>
                <a:lnTo>
                  <a:pt x="39878" y="17043"/>
                </a:lnTo>
                <a:lnTo>
                  <a:pt x="39796" y="24714"/>
                </a:lnTo>
                <a:lnTo>
                  <a:pt x="39998" y="29400"/>
                </a:lnTo>
                <a:lnTo>
                  <a:pt x="40487" y="35775"/>
                </a:lnTo>
                <a:lnTo>
                  <a:pt x="43218" y="63347"/>
                </a:lnTo>
                <a:lnTo>
                  <a:pt x="56718" y="63347"/>
                </a:lnTo>
                <a:lnTo>
                  <a:pt x="63154" y="49568"/>
                </a:lnTo>
                <a:lnTo>
                  <a:pt x="52260" y="49568"/>
                </a:lnTo>
                <a:lnTo>
                  <a:pt x="52357" y="43319"/>
                </a:lnTo>
                <a:lnTo>
                  <a:pt x="52094" y="37731"/>
                </a:lnTo>
                <a:lnTo>
                  <a:pt x="51638" y="30835"/>
                </a:lnTo>
                <a:lnTo>
                  <a:pt x="50530" y="17043"/>
                </a:lnTo>
                <a:close/>
              </a:path>
              <a:path w="86360" h="63500">
                <a:moveTo>
                  <a:pt x="49161" y="0"/>
                </a:moveTo>
                <a:lnTo>
                  <a:pt x="37147" y="0"/>
                </a:lnTo>
                <a:lnTo>
                  <a:pt x="22529" y="31737"/>
                </a:lnTo>
                <a:lnTo>
                  <a:pt x="17335" y="43967"/>
                </a:lnTo>
                <a:lnTo>
                  <a:pt x="15481" y="49568"/>
                </a:lnTo>
                <a:lnTo>
                  <a:pt x="25661" y="49568"/>
                </a:lnTo>
                <a:lnTo>
                  <a:pt x="32562" y="35128"/>
                </a:lnTo>
                <a:lnTo>
                  <a:pt x="35039" y="29400"/>
                </a:lnTo>
                <a:lnTo>
                  <a:pt x="36664" y="24714"/>
                </a:lnTo>
                <a:lnTo>
                  <a:pt x="39636" y="17043"/>
                </a:lnTo>
                <a:lnTo>
                  <a:pt x="50530" y="17043"/>
                </a:lnTo>
                <a:lnTo>
                  <a:pt x="49161" y="0"/>
                </a:lnTo>
                <a:close/>
              </a:path>
              <a:path w="86360" h="63500">
                <a:moveTo>
                  <a:pt x="86309" y="0"/>
                </a:moveTo>
                <a:lnTo>
                  <a:pt x="71704" y="0"/>
                </a:lnTo>
                <a:lnTo>
                  <a:pt x="58686" y="30949"/>
                </a:lnTo>
                <a:lnTo>
                  <a:pt x="56222" y="37731"/>
                </a:lnTo>
                <a:lnTo>
                  <a:pt x="54368" y="43446"/>
                </a:lnTo>
                <a:lnTo>
                  <a:pt x="52514" y="49568"/>
                </a:lnTo>
                <a:lnTo>
                  <a:pt x="63154" y="49568"/>
                </a:lnTo>
                <a:lnTo>
                  <a:pt x="863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97011" y="962990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6" y="58885"/>
                </a:lnTo>
                <a:lnTo>
                  <a:pt x="13849" y="64289"/>
                </a:lnTo>
                <a:lnTo>
                  <a:pt x="24777" y="66217"/>
                </a:lnTo>
                <a:lnTo>
                  <a:pt x="32080" y="66217"/>
                </a:lnTo>
                <a:lnTo>
                  <a:pt x="40131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28" y="54241"/>
                </a:lnTo>
                <a:lnTo>
                  <a:pt x="18084" y="52031"/>
                </a:lnTo>
                <a:lnTo>
                  <a:pt x="14376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3" y="50088"/>
                </a:moveTo>
                <a:lnTo>
                  <a:pt x="40373" y="52425"/>
                </a:lnTo>
                <a:lnTo>
                  <a:pt x="34924" y="54241"/>
                </a:lnTo>
                <a:lnTo>
                  <a:pt x="45219" y="54241"/>
                </a:lnTo>
                <a:lnTo>
                  <a:pt x="44703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79879" y="962990"/>
            <a:ext cx="43815" cy="64769"/>
          </a:xfrm>
          <a:custGeom>
            <a:avLst/>
            <a:gdLst/>
            <a:ahLst/>
            <a:cxnLst/>
            <a:rect l="l" t="t" r="r" b="b"/>
            <a:pathLst>
              <a:path w="43814" h="64769">
                <a:moveTo>
                  <a:pt x="22656" y="1435"/>
                </a:moveTo>
                <a:lnTo>
                  <a:pt x="10160" y="1435"/>
                </a:lnTo>
                <a:lnTo>
                  <a:pt x="9537" y="7023"/>
                </a:lnTo>
                <a:lnTo>
                  <a:pt x="8661" y="16776"/>
                </a:lnTo>
                <a:lnTo>
                  <a:pt x="0" y="64782"/>
                </a:lnTo>
                <a:lnTo>
                  <a:pt x="14363" y="64782"/>
                </a:lnTo>
                <a:lnTo>
                  <a:pt x="18935" y="39281"/>
                </a:lnTo>
                <a:lnTo>
                  <a:pt x="21487" y="29755"/>
                </a:lnTo>
                <a:lnTo>
                  <a:pt x="25569" y="21985"/>
                </a:lnTo>
                <a:lnTo>
                  <a:pt x="31135" y="16751"/>
                </a:lnTo>
                <a:lnTo>
                  <a:pt x="38138" y="14833"/>
                </a:lnTo>
                <a:lnTo>
                  <a:pt x="40890" y="14833"/>
                </a:lnTo>
                <a:lnTo>
                  <a:pt x="40917" y="14693"/>
                </a:lnTo>
                <a:lnTo>
                  <a:pt x="21297" y="14693"/>
                </a:lnTo>
                <a:lnTo>
                  <a:pt x="21907" y="10147"/>
                </a:lnTo>
                <a:lnTo>
                  <a:pt x="22656" y="1435"/>
                </a:lnTo>
                <a:close/>
              </a:path>
              <a:path w="43814" h="64769">
                <a:moveTo>
                  <a:pt x="40890" y="14833"/>
                </a:moveTo>
                <a:lnTo>
                  <a:pt x="38138" y="14833"/>
                </a:lnTo>
                <a:lnTo>
                  <a:pt x="40868" y="14947"/>
                </a:lnTo>
                <a:close/>
              </a:path>
              <a:path w="43814" h="64769">
                <a:moveTo>
                  <a:pt x="32321" y="0"/>
                </a:moveTo>
                <a:lnTo>
                  <a:pt x="25755" y="6248"/>
                </a:lnTo>
                <a:lnTo>
                  <a:pt x="21678" y="14693"/>
                </a:lnTo>
                <a:lnTo>
                  <a:pt x="40917" y="14693"/>
                </a:lnTo>
                <a:lnTo>
                  <a:pt x="43713" y="126"/>
                </a:lnTo>
                <a:lnTo>
                  <a:pt x="3232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47621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95" y="26288"/>
                </a:moveTo>
                <a:lnTo>
                  <a:pt x="11531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95" y="26288"/>
                </a:lnTo>
                <a:close/>
              </a:path>
              <a:path w="30480" h="90169">
                <a:moveTo>
                  <a:pt x="27012" y="0"/>
                </a:moveTo>
                <a:lnTo>
                  <a:pt x="17729" y="0"/>
                </a:lnTo>
                <a:lnTo>
                  <a:pt x="13754" y="3771"/>
                </a:lnTo>
                <a:lnTo>
                  <a:pt x="13754" y="13919"/>
                </a:lnTo>
                <a:lnTo>
                  <a:pt x="16725" y="17170"/>
                </a:lnTo>
                <a:lnTo>
                  <a:pt x="26009" y="17170"/>
                </a:lnTo>
                <a:lnTo>
                  <a:pt x="29972" y="13665"/>
                </a:lnTo>
                <a:lnTo>
                  <a:pt x="30075" y="9105"/>
                </a:lnTo>
                <a:lnTo>
                  <a:pt x="30099" y="3251"/>
                </a:lnTo>
                <a:lnTo>
                  <a:pt x="27012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03234" y="962990"/>
            <a:ext cx="59690" cy="64769"/>
          </a:xfrm>
          <a:custGeom>
            <a:avLst/>
            <a:gdLst/>
            <a:ahLst/>
            <a:cxnLst/>
            <a:rect l="l" t="t" r="r" b="b"/>
            <a:pathLst>
              <a:path w="59689" h="64769">
                <a:moveTo>
                  <a:pt x="23787" y="1435"/>
                </a:moveTo>
                <a:lnTo>
                  <a:pt x="10909" y="1435"/>
                </a:lnTo>
                <a:lnTo>
                  <a:pt x="10160" y="6896"/>
                </a:lnTo>
                <a:lnTo>
                  <a:pt x="9296" y="13538"/>
                </a:lnTo>
                <a:lnTo>
                  <a:pt x="7810" y="21069"/>
                </a:lnTo>
                <a:lnTo>
                  <a:pt x="0" y="64782"/>
                </a:lnTo>
                <a:lnTo>
                  <a:pt x="14363" y="64782"/>
                </a:lnTo>
                <a:lnTo>
                  <a:pt x="19583" y="35509"/>
                </a:lnTo>
                <a:lnTo>
                  <a:pt x="22497" y="25633"/>
                </a:lnTo>
                <a:lnTo>
                  <a:pt x="26874" y="18370"/>
                </a:lnTo>
                <a:lnTo>
                  <a:pt x="31997" y="13888"/>
                </a:lnTo>
                <a:lnTo>
                  <a:pt x="35823" y="12750"/>
                </a:lnTo>
                <a:lnTo>
                  <a:pt x="22415" y="12750"/>
                </a:lnTo>
                <a:lnTo>
                  <a:pt x="23787" y="1435"/>
                </a:lnTo>
                <a:close/>
              </a:path>
              <a:path w="59689" h="64769">
                <a:moveTo>
                  <a:pt x="59690" y="12357"/>
                </a:moveTo>
                <a:lnTo>
                  <a:pt x="42862" y="12357"/>
                </a:lnTo>
                <a:lnTo>
                  <a:pt x="44716" y="16116"/>
                </a:lnTo>
                <a:lnTo>
                  <a:pt x="44611" y="24714"/>
                </a:lnTo>
                <a:lnTo>
                  <a:pt x="44348" y="26657"/>
                </a:lnTo>
                <a:lnTo>
                  <a:pt x="43980" y="29006"/>
                </a:lnTo>
                <a:lnTo>
                  <a:pt x="37528" y="64782"/>
                </a:lnTo>
                <a:lnTo>
                  <a:pt x="52031" y="64782"/>
                </a:lnTo>
                <a:lnTo>
                  <a:pt x="58572" y="27838"/>
                </a:lnTo>
                <a:lnTo>
                  <a:pt x="59207" y="24714"/>
                </a:lnTo>
                <a:lnTo>
                  <a:pt x="59605" y="21069"/>
                </a:lnTo>
                <a:lnTo>
                  <a:pt x="59690" y="12357"/>
                </a:lnTo>
                <a:close/>
              </a:path>
              <a:path w="59689" h="64769">
                <a:moveTo>
                  <a:pt x="53009" y="0"/>
                </a:moveTo>
                <a:lnTo>
                  <a:pt x="35915" y="0"/>
                </a:lnTo>
                <a:lnTo>
                  <a:pt x="28244" y="4292"/>
                </a:lnTo>
                <a:lnTo>
                  <a:pt x="22669" y="12750"/>
                </a:lnTo>
                <a:lnTo>
                  <a:pt x="35823" y="12750"/>
                </a:lnTo>
                <a:lnTo>
                  <a:pt x="37147" y="12357"/>
                </a:lnTo>
                <a:lnTo>
                  <a:pt x="59690" y="12357"/>
                </a:lnTo>
                <a:lnTo>
                  <a:pt x="59690" y="5460"/>
                </a:lnTo>
                <a:lnTo>
                  <a:pt x="530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95004" y="962990"/>
            <a:ext cx="62865" cy="92075"/>
          </a:xfrm>
          <a:custGeom>
            <a:avLst/>
            <a:gdLst/>
            <a:ahLst/>
            <a:cxnLst/>
            <a:rect l="l" t="t" r="r" b="b"/>
            <a:pathLst>
              <a:path w="62864" h="92075">
                <a:moveTo>
                  <a:pt x="3594" y="76098"/>
                </a:moveTo>
                <a:lnTo>
                  <a:pt x="0" y="87680"/>
                </a:lnTo>
                <a:lnTo>
                  <a:pt x="3962" y="90284"/>
                </a:lnTo>
                <a:lnTo>
                  <a:pt x="11137" y="91973"/>
                </a:lnTo>
                <a:lnTo>
                  <a:pt x="26504" y="91973"/>
                </a:lnTo>
                <a:lnTo>
                  <a:pt x="34924" y="90411"/>
                </a:lnTo>
                <a:lnTo>
                  <a:pt x="41236" y="84950"/>
                </a:lnTo>
                <a:lnTo>
                  <a:pt x="45624" y="79870"/>
                </a:lnTo>
                <a:lnTo>
                  <a:pt x="13741" y="79870"/>
                </a:lnTo>
                <a:lnTo>
                  <a:pt x="7061" y="78308"/>
                </a:lnTo>
                <a:lnTo>
                  <a:pt x="3594" y="76098"/>
                </a:lnTo>
                <a:close/>
              </a:path>
              <a:path w="62864" h="92075">
                <a:moveTo>
                  <a:pt x="54209" y="53339"/>
                </a:moveTo>
                <a:lnTo>
                  <a:pt x="40500" y="53339"/>
                </a:lnTo>
                <a:lnTo>
                  <a:pt x="39014" y="60490"/>
                </a:lnTo>
                <a:lnTo>
                  <a:pt x="36026" y="69722"/>
                </a:lnTo>
                <a:lnTo>
                  <a:pt x="31645" y="75695"/>
                </a:lnTo>
                <a:lnTo>
                  <a:pt x="26059" y="78910"/>
                </a:lnTo>
                <a:lnTo>
                  <a:pt x="19456" y="79870"/>
                </a:lnTo>
                <a:lnTo>
                  <a:pt x="45624" y="79870"/>
                </a:lnTo>
                <a:lnTo>
                  <a:pt x="49147" y="73218"/>
                </a:lnTo>
                <a:lnTo>
                  <a:pt x="51704" y="65494"/>
                </a:lnTo>
                <a:lnTo>
                  <a:pt x="53619" y="56705"/>
                </a:lnTo>
                <a:lnTo>
                  <a:pt x="54209" y="53339"/>
                </a:lnTo>
                <a:close/>
              </a:path>
              <a:path w="62864" h="92075">
                <a:moveTo>
                  <a:pt x="49669" y="0"/>
                </a:moveTo>
                <a:lnTo>
                  <a:pt x="41846" y="0"/>
                </a:lnTo>
                <a:lnTo>
                  <a:pt x="25133" y="3603"/>
                </a:lnTo>
                <a:lnTo>
                  <a:pt x="12742" y="13122"/>
                </a:lnTo>
                <a:lnTo>
                  <a:pt x="5065" y="26617"/>
                </a:lnTo>
                <a:lnTo>
                  <a:pt x="2489" y="42151"/>
                </a:lnTo>
                <a:lnTo>
                  <a:pt x="3738" y="50692"/>
                </a:lnTo>
                <a:lnTo>
                  <a:pt x="7389" y="57819"/>
                </a:lnTo>
                <a:lnTo>
                  <a:pt x="13295" y="62703"/>
                </a:lnTo>
                <a:lnTo>
                  <a:pt x="21310" y="64515"/>
                </a:lnTo>
                <a:lnTo>
                  <a:pt x="28981" y="64515"/>
                </a:lnTo>
                <a:lnTo>
                  <a:pt x="35305" y="60883"/>
                </a:lnTo>
                <a:lnTo>
                  <a:pt x="40246" y="53339"/>
                </a:lnTo>
                <a:lnTo>
                  <a:pt x="54209" y="53339"/>
                </a:lnTo>
                <a:lnTo>
                  <a:pt x="54323" y="52692"/>
                </a:lnTo>
                <a:lnTo>
                  <a:pt x="20065" y="52692"/>
                </a:lnTo>
                <a:lnTo>
                  <a:pt x="17589" y="46443"/>
                </a:lnTo>
                <a:lnTo>
                  <a:pt x="17589" y="39801"/>
                </a:lnTo>
                <a:lnTo>
                  <a:pt x="19179" y="29665"/>
                </a:lnTo>
                <a:lnTo>
                  <a:pt x="23625" y="20688"/>
                </a:lnTo>
                <a:lnTo>
                  <a:pt x="30437" y="14273"/>
                </a:lnTo>
                <a:lnTo>
                  <a:pt x="39128" y="11823"/>
                </a:lnTo>
                <a:lnTo>
                  <a:pt x="61490" y="11823"/>
                </a:lnTo>
                <a:lnTo>
                  <a:pt x="62788" y="4419"/>
                </a:lnTo>
                <a:lnTo>
                  <a:pt x="57213" y="1816"/>
                </a:lnTo>
                <a:lnTo>
                  <a:pt x="49669" y="0"/>
                </a:lnTo>
                <a:close/>
              </a:path>
              <a:path w="62864" h="92075">
                <a:moveTo>
                  <a:pt x="61490" y="11823"/>
                </a:moveTo>
                <a:lnTo>
                  <a:pt x="42481" y="11823"/>
                </a:lnTo>
                <a:lnTo>
                  <a:pt x="45580" y="12611"/>
                </a:lnTo>
                <a:lnTo>
                  <a:pt x="47180" y="13385"/>
                </a:lnTo>
                <a:lnTo>
                  <a:pt x="32558" y="51108"/>
                </a:lnTo>
                <a:lnTo>
                  <a:pt x="27254" y="52692"/>
                </a:lnTo>
                <a:lnTo>
                  <a:pt x="54323" y="52692"/>
                </a:lnTo>
                <a:lnTo>
                  <a:pt x="61490" y="11823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36216" y="940079"/>
            <a:ext cx="49530" cy="88265"/>
          </a:xfrm>
          <a:custGeom>
            <a:avLst/>
            <a:gdLst/>
            <a:ahLst/>
            <a:cxnLst/>
            <a:rect l="l" t="t" r="r" b="b"/>
            <a:pathLst>
              <a:path w="49530" h="88265">
                <a:moveTo>
                  <a:pt x="30213" y="0"/>
                </a:moveTo>
                <a:lnTo>
                  <a:pt x="15849" y="0"/>
                </a:lnTo>
                <a:lnTo>
                  <a:pt x="0" y="87680"/>
                </a:lnTo>
                <a:lnTo>
                  <a:pt x="47180" y="87680"/>
                </a:lnTo>
                <a:lnTo>
                  <a:pt x="49542" y="74422"/>
                </a:lnTo>
                <a:lnTo>
                  <a:pt x="16840" y="74422"/>
                </a:lnTo>
                <a:lnTo>
                  <a:pt x="30213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18207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82" y="26288"/>
                </a:moveTo>
                <a:lnTo>
                  <a:pt x="11506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82" y="26288"/>
                </a:lnTo>
                <a:close/>
              </a:path>
              <a:path w="30480" h="90169">
                <a:moveTo>
                  <a:pt x="26987" y="0"/>
                </a:moveTo>
                <a:lnTo>
                  <a:pt x="17703" y="0"/>
                </a:lnTo>
                <a:lnTo>
                  <a:pt x="13741" y="3771"/>
                </a:lnTo>
                <a:lnTo>
                  <a:pt x="13741" y="13919"/>
                </a:lnTo>
                <a:lnTo>
                  <a:pt x="16713" y="17170"/>
                </a:lnTo>
                <a:lnTo>
                  <a:pt x="26009" y="17170"/>
                </a:lnTo>
                <a:lnTo>
                  <a:pt x="29959" y="13665"/>
                </a:lnTo>
                <a:lnTo>
                  <a:pt x="30073" y="9105"/>
                </a:lnTo>
                <a:lnTo>
                  <a:pt x="30099" y="3251"/>
                </a:lnTo>
                <a:lnTo>
                  <a:pt x="26987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77287" y="964412"/>
            <a:ext cx="58419" cy="63500"/>
          </a:xfrm>
          <a:custGeom>
            <a:avLst/>
            <a:gdLst/>
            <a:ahLst/>
            <a:cxnLst/>
            <a:rect l="l" t="t" r="r" b="b"/>
            <a:pathLst>
              <a:path w="58419" h="63500">
                <a:moveTo>
                  <a:pt x="14858" y="0"/>
                </a:moveTo>
                <a:lnTo>
                  <a:pt x="0" y="0"/>
                </a:lnTo>
                <a:lnTo>
                  <a:pt x="10274" y="63347"/>
                </a:lnTo>
                <a:lnTo>
                  <a:pt x="24764" y="63347"/>
                </a:lnTo>
                <a:lnTo>
                  <a:pt x="32900" y="47993"/>
                </a:lnTo>
                <a:lnTo>
                  <a:pt x="20434" y="47993"/>
                </a:lnTo>
                <a:lnTo>
                  <a:pt x="20053" y="43840"/>
                </a:lnTo>
                <a:lnTo>
                  <a:pt x="19443" y="39027"/>
                </a:lnTo>
                <a:lnTo>
                  <a:pt x="18707" y="31483"/>
                </a:lnTo>
                <a:lnTo>
                  <a:pt x="14858" y="0"/>
                </a:lnTo>
                <a:close/>
              </a:path>
              <a:path w="58419" h="63500">
                <a:moveTo>
                  <a:pt x="58331" y="0"/>
                </a:moveTo>
                <a:lnTo>
                  <a:pt x="42354" y="0"/>
                </a:lnTo>
                <a:lnTo>
                  <a:pt x="27368" y="31876"/>
                </a:lnTo>
                <a:lnTo>
                  <a:pt x="24015" y="39408"/>
                </a:lnTo>
                <a:lnTo>
                  <a:pt x="22288" y="43967"/>
                </a:lnTo>
                <a:lnTo>
                  <a:pt x="20802" y="47993"/>
                </a:lnTo>
                <a:lnTo>
                  <a:pt x="32900" y="47993"/>
                </a:lnTo>
                <a:lnTo>
                  <a:pt x="5833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58897" y="962990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5" y="58885"/>
                </a:lnTo>
                <a:lnTo>
                  <a:pt x="13844" y="64289"/>
                </a:lnTo>
                <a:lnTo>
                  <a:pt x="24765" y="66217"/>
                </a:lnTo>
                <a:lnTo>
                  <a:pt x="32080" y="66217"/>
                </a:lnTo>
                <a:lnTo>
                  <a:pt x="40132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15" y="54241"/>
                </a:lnTo>
                <a:lnTo>
                  <a:pt x="18084" y="52031"/>
                </a:lnTo>
                <a:lnTo>
                  <a:pt x="14363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4" y="50088"/>
                </a:moveTo>
                <a:lnTo>
                  <a:pt x="40373" y="52425"/>
                </a:lnTo>
                <a:lnTo>
                  <a:pt x="34925" y="54241"/>
                </a:lnTo>
                <a:lnTo>
                  <a:pt x="45219" y="54241"/>
                </a:lnTo>
                <a:lnTo>
                  <a:pt x="44704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39530" y="962990"/>
            <a:ext cx="46355" cy="66675"/>
          </a:xfrm>
          <a:custGeom>
            <a:avLst/>
            <a:gdLst/>
            <a:ahLst/>
            <a:cxnLst/>
            <a:rect l="l" t="t" r="r" b="b"/>
            <a:pathLst>
              <a:path w="46355" h="66675">
                <a:moveTo>
                  <a:pt x="3708" y="50736"/>
                </a:moveTo>
                <a:lnTo>
                  <a:pt x="0" y="61531"/>
                </a:lnTo>
                <a:lnTo>
                  <a:pt x="3225" y="63995"/>
                </a:lnTo>
                <a:lnTo>
                  <a:pt x="9766" y="66078"/>
                </a:lnTo>
                <a:lnTo>
                  <a:pt x="16840" y="66217"/>
                </a:lnTo>
                <a:lnTo>
                  <a:pt x="26957" y="64851"/>
                </a:lnTo>
                <a:lnTo>
                  <a:pt x="35088" y="60667"/>
                </a:lnTo>
                <a:lnTo>
                  <a:pt x="39651" y="54902"/>
                </a:lnTo>
                <a:lnTo>
                  <a:pt x="12750" y="54902"/>
                </a:lnTo>
                <a:lnTo>
                  <a:pt x="6794" y="52552"/>
                </a:lnTo>
                <a:lnTo>
                  <a:pt x="3708" y="50736"/>
                </a:lnTo>
                <a:close/>
              </a:path>
              <a:path w="46355" h="66675">
                <a:moveTo>
                  <a:pt x="38379" y="0"/>
                </a:moveTo>
                <a:lnTo>
                  <a:pt x="32067" y="0"/>
                </a:lnTo>
                <a:lnTo>
                  <a:pt x="22246" y="1532"/>
                </a:lnTo>
                <a:lnTo>
                  <a:pt x="14531" y="5819"/>
                </a:lnTo>
                <a:lnTo>
                  <a:pt x="9489" y="12397"/>
                </a:lnTo>
                <a:lnTo>
                  <a:pt x="7683" y="20802"/>
                </a:lnTo>
                <a:lnTo>
                  <a:pt x="7683" y="28092"/>
                </a:lnTo>
                <a:lnTo>
                  <a:pt x="12623" y="33426"/>
                </a:lnTo>
                <a:lnTo>
                  <a:pt x="19558" y="37338"/>
                </a:lnTo>
                <a:lnTo>
                  <a:pt x="25501" y="40589"/>
                </a:lnTo>
                <a:lnTo>
                  <a:pt x="27495" y="43180"/>
                </a:lnTo>
                <a:lnTo>
                  <a:pt x="27495" y="51384"/>
                </a:lnTo>
                <a:lnTo>
                  <a:pt x="24015" y="54902"/>
                </a:lnTo>
                <a:lnTo>
                  <a:pt x="39651" y="54902"/>
                </a:lnTo>
                <a:lnTo>
                  <a:pt x="40502" y="53826"/>
                </a:lnTo>
                <a:lnTo>
                  <a:pt x="42468" y="44488"/>
                </a:lnTo>
                <a:lnTo>
                  <a:pt x="42468" y="36423"/>
                </a:lnTo>
                <a:lnTo>
                  <a:pt x="36652" y="31216"/>
                </a:lnTo>
                <a:lnTo>
                  <a:pt x="29959" y="27444"/>
                </a:lnTo>
                <a:lnTo>
                  <a:pt x="24765" y="24714"/>
                </a:lnTo>
                <a:lnTo>
                  <a:pt x="22161" y="22237"/>
                </a:lnTo>
                <a:lnTo>
                  <a:pt x="22161" y="14312"/>
                </a:lnTo>
                <a:lnTo>
                  <a:pt x="25869" y="11315"/>
                </a:lnTo>
                <a:lnTo>
                  <a:pt x="43523" y="11315"/>
                </a:lnTo>
                <a:lnTo>
                  <a:pt x="46177" y="3251"/>
                </a:lnTo>
                <a:lnTo>
                  <a:pt x="43586" y="1562"/>
                </a:lnTo>
                <a:lnTo>
                  <a:pt x="38379" y="0"/>
                </a:lnTo>
                <a:close/>
              </a:path>
              <a:path w="46355" h="66675">
                <a:moveTo>
                  <a:pt x="43523" y="11315"/>
                </a:moveTo>
                <a:lnTo>
                  <a:pt x="36271" y="11315"/>
                </a:lnTo>
                <a:lnTo>
                  <a:pt x="40233" y="12877"/>
                </a:lnTo>
                <a:lnTo>
                  <a:pt x="42583" y="14173"/>
                </a:lnTo>
                <a:lnTo>
                  <a:pt x="43523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8569388"/>
            <a:ext cx="16256000" cy="60960"/>
          </a:xfrm>
          <a:custGeom>
            <a:avLst/>
            <a:gdLst/>
            <a:ahLst/>
            <a:cxnLst/>
            <a:rect l="l" t="t" r="r" b="b"/>
            <a:pathLst>
              <a:path w="16256000" h="60959">
                <a:moveTo>
                  <a:pt x="0" y="60960"/>
                </a:moveTo>
                <a:lnTo>
                  <a:pt x="16256000" y="60960"/>
                </a:lnTo>
                <a:lnTo>
                  <a:pt x="16256000" y="0"/>
                </a:lnTo>
                <a:lnTo>
                  <a:pt x="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>
            <a:spLocks noGrp="1"/>
          </p:cNvSpPr>
          <p:nvPr>
            <p:ph type="ftr" sz="quarter" idx="4294967295"/>
          </p:nvPr>
        </p:nvSpPr>
        <p:spPr>
          <a:xfrm>
            <a:off x="10769600" y="8630348"/>
            <a:ext cx="5486400" cy="4868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95"/>
              </a:lnSpc>
            </a:pPr>
            <a:r>
              <a:rPr spc="10" dirty="0">
                <a:hlinkClick r:id="rId3"/>
              </a:rPr>
              <a:t>www.technobraingroup.com</a:t>
            </a:r>
          </a:p>
        </p:txBody>
      </p:sp>
      <p:sp>
        <p:nvSpPr>
          <p:cNvPr id="37" name="Content Placeholder 4">
            <a:extLst>
              <a:ext uri="{FF2B5EF4-FFF2-40B4-BE49-F238E27FC236}">
                <a16:creationId xmlns:a16="http://schemas.microsoft.com/office/drawing/2014/main" id="{8F92CFF1-5CAF-4347-9457-971742F09AAE}"/>
              </a:ext>
            </a:extLst>
          </p:cNvPr>
          <p:cNvSpPr txBox="1">
            <a:spLocks/>
          </p:cNvSpPr>
          <p:nvPr/>
        </p:nvSpPr>
        <p:spPr>
          <a:xfrm>
            <a:off x="10187669" y="1466837"/>
            <a:ext cx="5311050" cy="60084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494"/>
              </a:spcBef>
              <a:buClr>
                <a:schemeClr val="accent1"/>
              </a:buClr>
              <a:buNone/>
            </a:pPr>
            <a:endParaRPr lang="en-US" sz="1000" b="1" dirty="0">
              <a:solidFill>
                <a:srgbClr val="F7963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2BC8940-3296-44FC-891E-9BAAF3E65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95" y="3368537"/>
            <a:ext cx="2503779" cy="28813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B61780-5543-4972-BF8A-10A9B875A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99" y="6469689"/>
            <a:ext cx="1803745" cy="1237522"/>
          </a:xfrm>
          <a:prstGeom prst="rect">
            <a:avLst/>
          </a:prstGeom>
        </p:spPr>
      </p:pic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5533470E-CC2F-4E4D-91BF-D5BA5231F3EE}"/>
              </a:ext>
            </a:extLst>
          </p:cNvPr>
          <p:cNvSpPr txBox="1">
            <a:spLocks/>
          </p:cNvSpPr>
          <p:nvPr/>
        </p:nvSpPr>
        <p:spPr>
          <a:xfrm>
            <a:off x="5163111" y="2991131"/>
            <a:ext cx="8809664" cy="5091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494"/>
              </a:spcBef>
              <a:buClr>
                <a:schemeClr val="accent1"/>
              </a:buClr>
              <a:buNone/>
            </a:pPr>
            <a:r>
              <a:rPr lang="en-US" sz="2800" b="1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Arial"/>
              </a:rPr>
              <a:t>Features :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a typeface="Verdana" panose="020B0604030504040204" pitchFamily="34" charset="0"/>
              <a:cs typeface="Arial"/>
            </a:endParaRPr>
          </a:p>
          <a:p>
            <a:pPr algn="just">
              <a:spcBef>
                <a:spcPts val="494"/>
              </a:spcBef>
              <a:buClr>
                <a:schemeClr val="accent1"/>
              </a:buClr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Arial"/>
              </a:rPr>
              <a:t>Citizen Portal</a:t>
            </a:r>
          </a:p>
          <a:p>
            <a:pPr algn="just">
              <a:spcBef>
                <a:spcPts val="494"/>
              </a:spcBef>
              <a:buClr>
                <a:schemeClr val="accent1"/>
              </a:buClr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Arial"/>
              </a:rPr>
              <a:t>Citizen Mobile App</a:t>
            </a:r>
          </a:p>
          <a:p>
            <a:pPr algn="just">
              <a:spcBef>
                <a:spcPts val="494"/>
              </a:spcBef>
              <a:buClr>
                <a:schemeClr val="accent1"/>
              </a:buClr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Arial"/>
              </a:rPr>
              <a:t>GIS –Google Maps</a:t>
            </a:r>
          </a:p>
          <a:p>
            <a:pPr algn="just">
              <a:spcBef>
                <a:spcPts val="494"/>
              </a:spcBef>
              <a:buClr>
                <a:schemeClr val="accent1"/>
              </a:buClr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Arial"/>
              </a:rPr>
              <a:t>System Backend</a:t>
            </a:r>
          </a:p>
          <a:p>
            <a:pPr algn="just">
              <a:spcBef>
                <a:spcPts val="494"/>
              </a:spcBef>
              <a:buClr>
                <a:schemeClr val="accent1"/>
              </a:buClr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Arial"/>
              </a:rPr>
              <a:t>POS revenue collectors - 100 + devices</a:t>
            </a:r>
          </a:p>
          <a:p>
            <a:pPr algn="just">
              <a:spcBef>
                <a:spcPts val="494"/>
              </a:spcBef>
              <a:buClr>
                <a:schemeClr val="accent1"/>
              </a:buClr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Arial"/>
              </a:rPr>
              <a:t>Collection Avenues-Mobile Money ,Banks</a:t>
            </a:r>
          </a:p>
          <a:p>
            <a:pPr algn="just">
              <a:spcBef>
                <a:spcPts val="494"/>
              </a:spcBef>
              <a:buClr>
                <a:schemeClr val="accent1"/>
              </a:buClr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Arial"/>
              </a:rPr>
              <a:t>500 + Different Local Generated Tax types</a:t>
            </a:r>
          </a:p>
          <a:p>
            <a:pPr algn="just">
              <a:spcBef>
                <a:spcPts val="494"/>
              </a:spcBef>
              <a:buClr>
                <a:schemeClr val="accent1"/>
              </a:buClr>
            </a:pPr>
            <a:endParaRPr lang="en-US" sz="2800" b="1" dirty="0">
              <a:solidFill>
                <a:schemeClr val="accent1">
                  <a:lumMod val="75000"/>
                </a:schemeClr>
              </a:solidFill>
              <a:ea typeface="Verdana" panose="020B0604030504040204" pitchFamily="34" charset="0"/>
              <a:cs typeface="Arial"/>
            </a:endParaRPr>
          </a:p>
          <a:p>
            <a:pPr marL="0" indent="0" algn="just">
              <a:spcBef>
                <a:spcPts val="494"/>
              </a:spcBef>
              <a:buClr>
                <a:schemeClr val="accent1"/>
              </a:buClr>
              <a:buNone/>
            </a:pPr>
            <a:endParaRPr lang="en-US" sz="900" b="1" dirty="0">
              <a:solidFill>
                <a:srgbClr val="F7963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30" name="object 45">
            <a:extLst>
              <a:ext uri="{FF2B5EF4-FFF2-40B4-BE49-F238E27FC236}">
                <a16:creationId xmlns:a16="http://schemas.microsoft.com/office/drawing/2014/main" id="{3D5DC72E-0222-46D6-A20B-9F3F712B7BE6}"/>
              </a:ext>
            </a:extLst>
          </p:cNvPr>
          <p:cNvSpPr txBox="1"/>
          <p:nvPr/>
        </p:nvSpPr>
        <p:spPr>
          <a:xfrm>
            <a:off x="255037" y="1214101"/>
            <a:ext cx="6433022" cy="2154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sz="2800" u="sng" dirty="0">
                <a:latin typeface="Arial Black" panose="020B0A04020102020204" pitchFamily="34" charset="0"/>
              </a:rPr>
              <a:t>Ongoing Projects</a:t>
            </a:r>
          </a:p>
          <a:p>
            <a:pPr lvl="0"/>
            <a:endParaRPr lang="en-US" sz="2800" u="sng" dirty="0">
              <a:latin typeface="Arial Black" panose="020B0A04020102020204" pitchFamily="34" charset="0"/>
            </a:endParaRPr>
          </a:p>
          <a:p>
            <a:pPr lvl="0"/>
            <a:r>
              <a:rPr lang="en-US" sz="2800" dirty="0">
                <a:latin typeface="Arial Black" panose="020B0A04020102020204" pitchFamily="34" charset="0"/>
              </a:rPr>
              <a:t>Nairobi City Council Government</a:t>
            </a:r>
          </a:p>
          <a:p>
            <a:pPr lvl="0"/>
            <a:r>
              <a:rPr lang="en-US" sz="2800" dirty="0">
                <a:latin typeface="Arial Black" panose="020B0A04020102020204" pitchFamily="34" charset="0"/>
              </a:rPr>
              <a:t>Mzuzu City Council</a:t>
            </a:r>
          </a:p>
          <a:p>
            <a:pPr lvl="0"/>
            <a:r>
              <a:rPr lang="en-US" sz="2800" dirty="0">
                <a:latin typeface="Arial Black" panose="020B0A04020102020204" pitchFamily="34" charset="0"/>
              </a:rPr>
              <a:t>Blantyre City Council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C40A6B4-84F0-4C0F-8FD6-79ED8C8ED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2707" y="6469689"/>
            <a:ext cx="1525028" cy="12375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948ADC-6B7D-4A11-9BE1-F831042CF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2346" y="3565635"/>
            <a:ext cx="1753156" cy="12375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FFDAB9-769F-44FE-A62B-7B9FCCDEDB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4269" y="3565635"/>
            <a:ext cx="1653496" cy="1237522"/>
          </a:xfrm>
          <a:prstGeom prst="rect">
            <a:avLst/>
          </a:prstGeom>
        </p:spPr>
      </p:pic>
      <p:sp>
        <p:nvSpPr>
          <p:cNvPr id="33" name="object 45">
            <a:extLst>
              <a:ext uri="{FF2B5EF4-FFF2-40B4-BE49-F238E27FC236}">
                <a16:creationId xmlns:a16="http://schemas.microsoft.com/office/drawing/2014/main" id="{4EB00B67-3695-4408-9714-DA3D4D8C4248}"/>
              </a:ext>
            </a:extLst>
          </p:cNvPr>
          <p:cNvSpPr txBox="1"/>
          <p:nvPr/>
        </p:nvSpPr>
        <p:spPr>
          <a:xfrm>
            <a:off x="9928668" y="1214101"/>
            <a:ext cx="6433022" cy="2154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sz="2800" u="sng" dirty="0">
                <a:latin typeface="Arial Black" panose="020B0A04020102020204" pitchFamily="34" charset="0"/>
              </a:rPr>
              <a:t>Past Projects</a:t>
            </a:r>
          </a:p>
          <a:p>
            <a:pPr lvl="0"/>
            <a:endParaRPr lang="en-US" sz="2800" u="sng" dirty="0">
              <a:latin typeface="Arial Black" panose="020B0A04020102020204" pitchFamily="34" charset="0"/>
            </a:endParaRPr>
          </a:p>
          <a:p>
            <a:pPr lvl="0"/>
            <a:r>
              <a:rPr lang="en-US" sz="2800" dirty="0">
                <a:latin typeface="Arial Black" panose="020B0A04020102020204" pitchFamily="34" charset="0"/>
              </a:rPr>
              <a:t>Uganda Local Governments</a:t>
            </a:r>
          </a:p>
          <a:p>
            <a:pPr lvl="0"/>
            <a:r>
              <a:rPr lang="en-US" sz="2800" dirty="0">
                <a:latin typeface="Arial Black" panose="020B0A04020102020204" pitchFamily="34" charset="0"/>
              </a:rPr>
              <a:t>Malawi Local Governments</a:t>
            </a:r>
          </a:p>
          <a:p>
            <a:pPr lvl="0"/>
            <a:r>
              <a:rPr lang="en-US" sz="2800" dirty="0">
                <a:latin typeface="Arial Black" panose="020B0A04020102020204" pitchFamily="34" charset="0"/>
              </a:rPr>
              <a:t>TANAPA-Tanzania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1E9CD51-CA50-4DAA-996D-019143020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3013" y="3565635"/>
            <a:ext cx="1803745" cy="12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86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" y="-652981"/>
            <a:ext cx="9111480" cy="6728622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967AE916-ECF7-4EE5-9030-F1F33EF9AE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" y="8857488"/>
            <a:ext cx="16255991" cy="438912"/>
          </a:xfrm>
          <a:prstGeom prst="rect">
            <a:avLst/>
          </a:prstGeom>
        </p:spPr>
      </p:pic>
      <p:sp>
        <p:nvSpPr>
          <p:cNvPr id="6" name="object 9"/>
          <p:cNvSpPr/>
          <p:nvPr/>
        </p:nvSpPr>
        <p:spPr>
          <a:xfrm>
            <a:off x="14332855" y="6962930"/>
            <a:ext cx="1567545" cy="8379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3196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bject 12"/>
          <p:cNvSpPr/>
          <p:nvPr/>
        </p:nvSpPr>
        <p:spPr>
          <a:xfrm>
            <a:off x="5096620" y="7745542"/>
            <a:ext cx="1928535" cy="7207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3196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08" y="7197258"/>
            <a:ext cx="2362200" cy="727542"/>
          </a:xfrm>
          <a:prstGeom prst="rect">
            <a:avLst/>
          </a:prstGeom>
        </p:spPr>
      </p:pic>
      <p:sp>
        <p:nvSpPr>
          <p:cNvPr id="9" name="object 3"/>
          <p:cNvSpPr txBox="1"/>
          <p:nvPr/>
        </p:nvSpPr>
        <p:spPr>
          <a:xfrm>
            <a:off x="313643" y="8022511"/>
            <a:ext cx="2016822" cy="511889"/>
          </a:xfrm>
          <a:prstGeom prst="rect">
            <a:avLst/>
          </a:prstGeom>
        </p:spPr>
        <p:txBody>
          <a:bodyPr vert="horz" wrap="square" lIns="0" tIns="23677" rIns="0" bIns="0" rtlCol="0">
            <a:spAutoFit/>
          </a:bodyPr>
          <a:lstStyle/>
          <a:p>
            <a:pPr algn="ctr" defTabSz="914377">
              <a:spcBef>
                <a:spcPts val="187"/>
              </a:spcBef>
            </a:pPr>
            <a:r>
              <a:rPr lang="en-US" sz="1600" spc="-99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Pioneering Africa’s Integration</a:t>
            </a:r>
            <a:endParaRPr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99400" y="8105930"/>
            <a:ext cx="2332791" cy="516351"/>
          </a:xfrm>
          <a:prstGeom prst="rect">
            <a:avLst/>
          </a:prstGeom>
        </p:spPr>
        <p:txBody>
          <a:bodyPr vert="horz" wrap="square" lIns="0" tIns="23677" rIns="0" bIns="0" rtlCol="0">
            <a:spAutoFit/>
          </a:bodyPr>
          <a:lstStyle/>
          <a:p>
            <a:pPr marL="22550" marR="9020" indent="210839" defTabSz="914377">
              <a:spcBef>
                <a:spcPts val="187"/>
              </a:spcBef>
            </a:pPr>
            <a:r>
              <a:rPr sz="1600" spc="-53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Winner </a:t>
            </a:r>
            <a:r>
              <a:rPr sz="1600" spc="-99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– </a:t>
            </a:r>
            <a:r>
              <a:rPr sz="1600" spc="-143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East </a:t>
            </a:r>
            <a:r>
              <a:rPr sz="1600" spc="-63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Africa  </a:t>
            </a:r>
            <a:r>
              <a:rPr sz="1600" spc="-53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Entrepreneur</a:t>
            </a:r>
            <a:r>
              <a:rPr sz="1600" spc="-203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of</a:t>
            </a:r>
            <a:r>
              <a:rPr sz="1600" spc="-179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 </a:t>
            </a:r>
            <a:r>
              <a:rPr sz="1600" spc="-19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the</a:t>
            </a:r>
            <a:r>
              <a:rPr sz="1600" spc="-143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 Year</a:t>
            </a:r>
            <a:endParaRPr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80400" y="7343930"/>
            <a:ext cx="1850899" cy="5953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3196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7539257" y="7444301"/>
            <a:ext cx="497903" cy="43836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3196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bject 15"/>
          <p:cNvSpPr/>
          <p:nvPr/>
        </p:nvSpPr>
        <p:spPr>
          <a:xfrm>
            <a:off x="11252200" y="7039130"/>
            <a:ext cx="2260095" cy="7449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3196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95888" y="7904785"/>
            <a:ext cx="2216144" cy="762572"/>
          </a:xfrm>
          <a:prstGeom prst="rect">
            <a:avLst/>
          </a:prstGeom>
        </p:spPr>
        <p:txBody>
          <a:bodyPr vert="horz" wrap="square" lIns="0" tIns="23677" rIns="0" bIns="0" rtlCol="0">
            <a:spAutoFit/>
          </a:bodyPr>
          <a:lstStyle/>
          <a:p>
            <a:pPr marL="22550" marR="9020" indent="6765" algn="ctr" defTabSz="914377">
              <a:spcBef>
                <a:spcPts val="187"/>
              </a:spcBef>
            </a:pPr>
            <a:r>
              <a:rPr sz="1600" spc="-63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Transformational</a:t>
            </a:r>
            <a:r>
              <a:rPr sz="1600" spc="-203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 </a:t>
            </a:r>
            <a:r>
              <a:rPr sz="1600" spc="-7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Award  </a:t>
            </a:r>
            <a:r>
              <a:rPr sz="1600" spc="-63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Africa </a:t>
            </a:r>
            <a:r>
              <a:rPr sz="1600" spc="-89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Awards </a:t>
            </a:r>
            <a:r>
              <a:rPr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for  </a:t>
            </a:r>
            <a:r>
              <a:rPr sz="1600" spc="-63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Entrepreneurship</a:t>
            </a:r>
            <a:endParaRPr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8"/>
          <p:cNvSpPr txBox="1"/>
          <p:nvPr/>
        </p:nvSpPr>
        <p:spPr>
          <a:xfrm>
            <a:off x="14081633" y="7913377"/>
            <a:ext cx="2049174" cy="762572"/>
          </a:xfrm>
          <a:prstGeom prst="rect">
            <a:avLst/>
          </a:prstGeom>
        </p:spPr>
        <p:txBody>
          <a:bodyPr vert="horz" wrap="square" lIns="0" tIns="23677" rIns="0" bIns="0" rtlCol="0">
            <a:spAutoFit/>
          </a:bodyPr>
          <a:lstStyle/>
          <a:p>
            <a:pPr algn="ctr" defTabSz="914377">
              <a:spcBef>
                <a:spcPts val="187"/>
              </a:spcBef>
            </a:pPr>
            <a:r>
              <a:rPr sz="1600" spc="-44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2</a:t>
            </a:r>
            <a:r>
              <a:rPr sz="1600" spc="-67" baseline="2564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nd </a:t>
            </a:r>
            <a:r>
              <a:rPr sz="1600" spc="-107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Fastest </a:t>
            </a:r>
            <a:r>
              <a:rPr sz="1600" spc="-7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Growing</a:t>
            </a:r>
            <a:r>
              <a:rPr sz="1600" spc="-328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 </a:t>
            </a:r>
            <a:r>
              <a:rPr sz="1600" spc="-11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Company</a:t>
            </a:r>
            <a:endParaRPr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algn="ctr" defTabSz="914377"/>
            <a:r>
              <a:rPr sz="1600" spc="-19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in</a:t>
            </a:r>
            <a:r>
              <a:rPr sz="1600" spc="-257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 </a:t>
            </a:r>
            <a:r>
              <a:rPr sz="1600" spc="-53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Africa</a:t>
            </a:r>
            <a:endParaRPr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5"/>
          <p:cNvSpPr txBox="1"/>
          <p:nvPr/>
        </p:nvSpPr>
        <p:spPr>
          <a:xfrm>
            <a:off x="10880417" y="1617828"/>
            <a:ext cx="1688464" cy="749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400" b="1" spc="25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70</a:t>
            </a:r>
            <a:r>
              <a:rPr sz="2925" b="1" spc="37" baseline="32763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+</a:t>
            </a:r>
            <a:endParaRPr sz="2925" baseline="3276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sz="1300" b="1" spc="-95" dirty="0">
                <a:solidFill>
                  <a:srgbClr val="F5821F"/>
                </a:solidFill>
                <a:latin typeface="Arial Black"/>
                <a:cs typeface="Arial Black"/>
              </a:rPr>
              <a:t>UNIQUE</a:t>
            </a:r>
            <a:r>
              <a:rPr sz="1300" b="1" spc="-229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300" b="1" spc="-105" dirty="0">
                <a:solidFill>
                  <a:srgbClr val="F5821F"/>
                </a:solidFill>
                <a:latin typeface="Arial Black"/>
                <a:cs typeface="Arial Black"/>
              </a:rPr>
              <a:t>SOLUTIONS</a:t>
            </a:r>
            <a:endParaRPr sz="1300" dirty="0">
              <a:latin typeface="Arial Black"/>
              <a:cs typeface="Arial Black"/>
            </a:endParaRPr>
          </a:p>
        </p:txBody>
      </p:sp>
      <p:sp>
        <p:nvSpPr>
          <p:cNvPr id="17" name="object 56"/>
          <p:cNvSpPr/>
          <p:nvPr/>
        </p:nvSpPr>
        <p:spPr>
          <a:xfrm>
            <a:off x="10670486" y="2667000"/>
            <a:ext cx="2006600" cy="0"/>
          </a:xfrm>
          <a:custGeom>
            <a:avLst/>
            <a:gdLst/>
            <a:ahLst/>
            <a:cxnLst/>
            <a:rect l="l" t="t" r="r" b="b"/>
            <a:pathLst>
              <a:path w="2006600">
                <a:moveTo>
                  <a:pt x="0" y="0"/>
                </a:moveTo>
                <a:lnTo>
                  <a:pt x="2006600" y="0"/>
                </a:lnTo>
              </a:path>
            </a:pathLst>
          </a:custGeom>
          <a:ln w="25400">
            <a:solidFill>
              <a:srgbClr val="F582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7"/>
          <p:cNvSpPr txBox="1"/>
          <p:nvPr/>
        </p:nvSpPr>
        <p:spPr>
          <a:xfrm>
            <a:off x="13105831" y="1612900"/>
            <a:ext cx="2087880" cy="749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8365">
              <a:lnSpc>
                <a:spcPct val="100000"/>
              </a:lnSpc>
            </a:pPr>
            <a:r>
              <a:rPr sz="3400" b="1" spc="-150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1</a:t>
            </a:r>
            <a:r>
              <a:rPr lang="en-US" sz="3400" b="1" spc="-150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4</a:t>
            </a:r>
            <a:endParaRPr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1300" b="1" spc="-100" dirty="0">
                <a:solidFill>
                  <a:srgbClr val="F5821F"/>
                </a:solidFill>
                <a:latin typeface="Arial Black"/>
                <a:cs typeface="Arial Black"/>
              </a:rPr>
              <a:t>PRODUCTS</a:t>
            </a:r>
            <a:r>
              <a:rPr sz="1300" b="1" spc="-195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300" b="1" spc="-50" dirty="0">
                <a:solidFill>
                  <a:srgbClr val="F5821F"/>
                </a:solidFill>
                <a:latin typeface="Arial Black"/>
                <a:cs typeface="Arial Black"/>
              </a:rPr>
              <a:t>WITH</a:t>
            </a:r>
            <a:r>
              <a:rPr sz="1300" b="1" spc="-195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300" b="1" spc="-80" dirty="0">
                <a:solidFill>
                  <a:srgbClr val="F5821F"/>
                </a:solidFill>
                <a:latin typeface="Arial Black"/>
                <a:cs typeface="Arial Black"/>
              </a:rPr>
              <a:t>OWN</a:t>
            </a:r>
            <a:r>
              <a:rPr sz="1300" b="1" spc="-195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300" b="1" spc="-60" dirty="0">
                <a:solidFill>
                  <a:srgbClr val="F5821F"/>
                </a:solidFill>
                <a:latin typeface="Arial Black"/>
                <a:cs typeface="Arial Black"/>
              </a:rPr>
              <a:t>IP</a:t>
            </a:r>
            <a:endParaRPr sz="1300" dirty="0">
              <a:latin typeface="Arial Black"/>
              <a:cs typeface="Arial Black"/>
            </a:endParaRPr>
          </a:p>
        </p:txBody>
      </p:sp>
      <p:sp>
        <p:nvSpPr>
          <p:cNvPr id="19" name="object 58"/>
          <p:cNvSpPr/>
          <p:nvPr/>
        </p:nvSpPr>
        <p:spPr>
          <a:xfrm>
            <a:off x="13209844" y="2667000"/>
            <a:ext cx="2006600" cy="0"/>
          </a:xfrm>
          <a:custGeom>
            <a:avLst/>
            <a:gdLst/>
            <a:ahLst/>
            <a:cxnLst/>
            <a:rect l="l" t="t" r="r" b="b"/>
            <a:pathLst>
              <a:path w="2006600">
                <a:moveTo>
                  <a:pt x="0" y="0"/>
                </a:moveTo>
                <a:lnTo>
                  <a:pt x="2006600" y="0"/>
                </a:lnTo>
              </a:path>
            </a:pathLst>
          </a:custGeom>
          <a:ln w="25400">
            <a:solidFill>
              <a:srgbClr val="F582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59"/>
          <p:cNvSpPr txBox="1"/>
          <p:nvPr/>
        </p:nvSpPr>
        <p:spPr>
          <a:xfrm>
            <a:off x="10958576" y="2819400"/>
            <a:ext cx="1781175" cy="749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965" algn="ctr">
              <a:lnSpc>
                <a:spcPct val="100000"/>
              </a:lnSpc>
            </a:pPr>
            <a:r>
              <a:rPr sz="3400" b="1" spc="114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800</a:t>
            </a:r>
            <a:r>
              <a:rPr sz="2925" b="1" spc="172" baseline="32763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+</a:t>
            </a:r>
            <a:endParaRPr sz="2925" baseline="3276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sz="1300" b="1" spc="-110" dirty="0">
                <a:solidFill>
                  <a:srgbClr val="F5821F"/>
                </a:solidFill>
                <a:latin typeface="Arial Black"/>
                <a:cs typeface="Arial Black"/>
              </a:rPr>
              <a:t>TECHNICAL</a:t>
            </a:r>
            <a:r>
              <a:rPr sz="1300" b="1" spc="-229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300" b="1" spc="-95" dirty="0">
                <a:solidFill>
                  <a:srgbClr val="F5821F"/>
                </a:solidFill>
                <a:latin typeface="Arial Black"/>
                <a:cs typeface="Arial Black"/>
              </a:rPr>
              <a:t>EXPERTS</a:t>
            </a:r>
            <a:endParaRPr sz="1300" dirty="0">
              <a:latin typeface="Arial Black"/>
              <a:cs typeface="Arial Black"/>
            </a:endParaRPr>
          </a:p>
        </p:txBody>
      </p:sp>
      <p:sp>
        <p:nvSpPr>
          <p:cNvPr id="21" name="object 60"/>
          <p:cNvSpPr/>
          <p:nvPr/>
        </p:nvSpPr>
        <p:spPr>
          <a:xfrm>
            <a:off x="10845800" y="3810000"/>
            <a:ext cx="2006600" cy="0"/>
          </a:xfrm>
          <a:custGeom>
            <a:avLst/>
            <a:gdLst/>
            <a:ahLst/>
            <a:cxnLst/>
            <a:rect l="l" t="t" r="r" b="b"/>
            <a:pathLst>
              <a:path w="2006600">
                <a:moveTo>
                  <a:pt x="0" y="0"/>
                </a:moveTo>
                <a:lnTo>
                  <a:pt x="2006600" y="0"/>
                </a:lnTo>
              </a:path>
            </a:pathLst>
          </a:custGeom>
          <a:ln w="25400">
            <a:solidFill>
              <a:srgbClr val="F582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61"/>
          <p:cNvSpPr txBox="1"/>
          <p:nvPr/>
        </p:nvSpPr>
        <p:spPr>
          <a:xfrm>
            <a:off x="13638596" y="2667000"/>
            <a:ext cx="1555115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29"/>
              </a:lnSpc>
            </a:pPr>
            <a:r>
              <a:rPr sz="3400" b="1" spc="30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50</a:t>
            </a:r>
            <a:r>
              <a:rPr sz="2925" b="1" spc="44" baseline="32763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+</a:t>
            </a:r>
            <a:endParaRPr sz="2925" baseline="3276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  <a:p>
            <a:pPr marL="12700" marR="5080" algn="ctr">
              <a:lnSpc>
                <a:spcPts val="1560"/>
              </a:lnSpc>
            </a:pPr>
            <a:r>
              <a:rPr sz="1300" b="1" spc="-100" dirty="0">
                <a:solidFill>
                  <a:srgbClr val="F5821F"/>
                </a:solidFill>
                <a:latin typeface="Arial Black"/>
                <a:cs typeface="Arial Black"/>
              </a:rPr>
              <a:t>EXPERIENCED  </a:t>
            </a:r>
            <a:r>
              <a:rPr sz="1300" b="1" spc="-160" dirty="0">
                <a:solidFill>
                  <a:srgbClr val="F5821F"/>
                </a:solidFill>
                <a:latin typeface="Arial Black"/>
                <a:cs typeface="Arial Black"/>
              </a:rPr>
              <a:t>PROJECT</a:t>
            </a:r>
            <a:r>
              <a:rPr sz="1300" b="1" spc="-254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300" b="1" spc="-90" dirty="0">
                <a:solidFill>
                  <a:srgbClr val="F5821F"/>
                </a:solidFill>
                <a:latin typeface="Arial Black"/>
                <a:cs typeface="Arial Black"/>
              </a:rPr>
              <a:t>LEADERS</a:t>
            </a:r>
            <a:endParaRPr sz="1300" dirty="0">
              <a:latin typeface="Arial Black"/>
              <a:cs typeface="Arial Black"/>
            </a:endParaRPr>
          </a:p>
        </p:txBody>
      </p:sp>
      <p:sp>
        <p:nvSpPr>
          <p:cNvPr id="23" name="object 62"/>
          <p:cNvSpPr/>
          <p:nvPr/>
        </p:nvSpPr>
        <p:spPr>
          <a:xfrm>
            <a:off x="13349163" y="3810000"/>
            <a:ext cx="2006600" cy="0"/>
          </a:xfrm>
          <a:custGeom>
            <a:avLst/>
            <a:gdLst/>
            <a:ahLst/>
            <a:cxnLst/>
            <a:rect l="l" t="t" r="r" b="b"/>
            <a:pathLst>
              <a:path w="2006600">
                <a:moveTo>
                  <a:pt x="0" y="0"/>
                </a:moveTo>
                <a:lnTo>
                  <a:pt x="2006600" y="0"/>
                </a:lnTo>
              </a:path>
            </a:pathLst>
          </a:custGeom>
          <a:ln w="25400">
            <a:solidFill>
              <a:srgbClr val="F582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5"/>
          <p:cNvSpPr txBox="1"/>
          <p:nvPr/>
        </p:nvSpPr>
        <p:spPr>
          <a:xfrm>
            <a:off x="10914126" y="3947795"/>
            <a:ext cx="1825625" cy="1157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400" b="1" spc="-110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5</a:t>
            </a:r>
            <a:endParaRPr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  <a:p>
            <a:pPr marL="12700" marR="5080" algn="ctr">
              <a:lnSpc>
                <a:spcPct val="100000"/>
              </a:lnSpc>
              <a:spcBef>
                <a:spcPts val="254"/>
              </a:spcBef>
            </a:pPr>
            <a:r>
              <a:rPr sz="1300" b="1" spc="-130" dirty="0">
                <a:solidFill>
                  <a:srgbClr val="F5821F"/>
                </a:solidFill>
                <a:latin typeface="Arial Black"/>
                <a:cs typeface="Arial Black"/>
              </a:rPr>
              <a:t>STATE </a:t>
            </a:r>
            <a:r>
              <a:rPr sz="1300" b="1" spc="-90" dirty="0">
                <a:solidFill>
                  <a:srgbClr val="F5821F"/>
                </a:solidFill>
                <a:latin typeface="Arial Black"/>
                <a:cs typeface="Arial Black"/>
              </a:rPr>
              <a:t>OF </a:t>
            </a:r>
            <a:r>
              <a:rPr sz="1300" b="1" spc="-80" dirty="0">
                <a:solidFill>
                  <a:srgbClr val="F5821F"/>
                </a:solidFill>
                <a:latin typeface="Arial Black"/>
                <a:cs typeface="Arial Black"/>
              </a:rPr>
              <a:t>THE ART  </a:t>
            </a:r>
            <a:r>
              <a:rPr sz="1300" b="1" spc="-140" dirty="0">
                <a:solidFill>
                  <a:srgbClr val="F5821F"/>
                </a:solidFill>
                <a:latin typeface="Arial Black"/>
                <a:cs typeface="Arial Black"/>
              </a:rPr>
              <a:t>CONTACT </a:t>
            </a:r>
            <a:r>
              <a:rPr sz="1300" b="1" spc="-114" dirty="0">
                <a:solidFill>
                  <a:srgbClr val="F5821F"/>
                </a:solidFill>
                <a:latin typeface="Arial Black"/>
                <a:cs typeface="Arial Black"/>
              </a:rPr>
              <a:t>CENTERS</a:t>
            </a:r>
            <a:r>
              <a:rPr sz="1300" b="1" spc="-265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300" b="1" spc="-75" dirty="0">
                <a:solidFill>
                  <a:srgbClr val="F5821F"/>
                </a:solidFill>
                <a:latin typeface="Arial Black"/>
                <a:cs typeface="Arial Black"/>
              </a:rPr>
              <a:t>IN  </a:t>
            </a:r>
            <a:r>
              <a:rPr sz="1300" b="1" spc="-85" dirty="0">
                <a:solidFill>
                  <a:srgbClr val="F5821F"/>
                </a:solidFill>
                <a:latin typeface="Arial Black"/>
                <a:cs typeface="Arial Black"/>
              </a:rPr>
              <a:t>AFRICA</a:t>
            </a:r>
            <a:endParaRPr sz="1300" dirty="0">
              <a:latin typeface="Arial Black"/>
              <a:cs typeface="Arial Black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597381" y="5697971"/>
            <a:ext cx="2558819" cy="238879"/>
          </a:xfrm>
          <a:custGeom>
            <a:avLst/>
            <a:gdLst/>
            <a:ahLst/>
            <a:cxnLst/>
            <a:rect l="l" t="t" r="r" b="b"/>
            <a:pathLst>
              <a:path w="4724400" h="245744">
                <a:moveTo>
                  <a:pt x="2550642" y="101600"/>
                </a:moveTo>
                <a:lnTo>
                  <a:pt x="2110536" y="101600"/>
                </a:lnTo>
                <a:lnTo>
                  <a:pt x="2147972" y="102277"/>
                </a:lnTo>
                <a:lnTo>
                  <a:pt x="2171895" y="107022"/>
                </a:lnTo>
                <a:lnTo>
                  <a:pt x="2192605" y="119902"/>
                </a:lnTo>
                <a:lnTo>
                  <a:pt x="2220404" y="144983"/>
                </a:lnTo>
                <a:lnTo>
                  <a:pt x="2299830" y="219290"/>
                </a:lnTo>
                <a:lnTo>
                  <a:pt x="2321834" y="238791"/>
                </a:lnTo>
                <a:lnTo>
                  <a:pt x="2336747" y="245138"/>
                </a:lnTo>
                <a:lnTo>
                  <a:pt x="2351392" y="238193"/>
                </a:lnTo>
                <a:lnTo>
                  <a:pt x="2372588" y="217817"/>
                </a:lnTo>
                <a:lnTo>
                  <a:pt x="2442565" y="146824"/>
                </a:lnTo>
                <a:lnTo>
                  <a:pt x="2469328" y="120679"/>
                </a:lnTo>
                <a:lnTo>
                  <a:pt x="2489507" y="107253"/>
                </a:lnTo>
                <a:lnTo>
                  <a:pt x="2513235" y="102306"/>
                </a:lnTo>
                <a:lnTo>
                  <a:pt x="2550642" y="101600"/>
                </a:lnTo>
                <a:close/>
              </a:path>
              <a:path w="4724400" h="245744">
                <a:moveTo>
                  <a:pt x="4660900" y="0"/>
                </a:moveTo>
                <a:lnTo>
                  <a:pt x="0" y="0"/>
                </a:lnTo>
                <a:lnTo>
                  <a:pt x="0" y="50800"/>
                </a:lnTo>
                <a:lnTo>
                  <a:pt x="992" y="80168"/>
                </a:lnTo>
                <a:lnTo>
                  <a:pt x="7937" y="95250"/>
                </a:lnTo>
                <a:lnTo>
                  <a:pt x="26789" y="100806"/>
                </a:lnTo>
                <a:lnTo>
                  <a:pt x="63500" y="101600"/>
                </a:lnTo>
                <a:lnTo>
                  <a:pt x="4724400" y="101600"/>
                </a:lnTo>
                <a:lnTo>
                  <a:pt x="4724400" y="50800"/>
                </a:lnTo>
                <a:lnTo>
                  <a:pt x="4723407" y="21431"/>
                </a:lnTo>
                <a:lnTo>
                  <a:pt x="4716462" y="6350"/>
                </a:lnTo>
                <a:lnTo>
                  <a:pt x="4697610" y="793"/>
                </a:lnTo>
                <a:lnTo>
                  <a:pt x="4660900" y="0"/>
                </a:lnTo>
                <a:close/>
              </a:path>
            </a:pathLst>
          </a:custGeom>
          <a:solidFill>
            <a:srgbClr val="0880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 txBox="1"/>
          <p:nvPr/>
        </p:nvSpPr>
        <p:spPr>
          <a:xfrm>
            <a:off x="2892542" y="5300343"/>
            <a:ext cx="1956435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215" dirty="0">
                <a:solidFill>
                  <a:srgbClr val="0880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GEO</a:t>
            </a:r>
            <a:r>
              <a:rPr sz="2000" b="1" spc="-340" dirty="0">
                <a:solidFill>
                  <a:srgbClr val="0880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 </a:t>
            </a:r>
            <a:r>
              <a:rPr sz="2000" b="1" spc="-170" dirty="0">
                <a:solidFill>
                  <a:srgbClr val="0880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PRESENCE</a:t>
            </a:r>
            <a:endParaRPr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28" name="object 40"/>
          <p:cNvSpPr txBox="1"/>
          <p:nvPr/>
        </p:nvSpPr>
        <p:spPr>
          <a:xfrm>
            <a:off x="5096620" y="6019800"/>
            <a:ext cx="2246630" cy="780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spc="-140" dirty="0">
                <a:solidFill>
                  <a:srgbClr val="0880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23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400" b="1" spc="-114" dirty="0">
                <a:solidFill>
                  <a:srgbClr val="08807A"/>
                </a:solidFill>
                <a:latin typeface="Arial Black"/>
                <a:cs typeface="Arial Black"/>
              </a:rPr>
              <a:t>COUNTRIES</a:t>
            </a:r>
            <a:r>
              <a:rPr sz="1400" b="1" spc="-265" dirty="0">
                <a:solidFill>
                  <a:srgbClr val="08807A"/>
                </a:solidFill>
                <a:latin typeface="Arial Black"/>
                <a:cs typeface="Arial Black"/>
              </a:rPr>
              <a:t> </a:t>
            </a:r>
            <a:r>
              <a:rPr sz="1400" b="1" spc="-85" dirty="0">
                <a:solidFill>
                  <a:srgbClr val="08807A"/>
                </a:solidFill>
                <a:latin typeface="Arial Black"/>
                <a:cs typeface="Arial Black"/>
              </a:rPr>
              <a:t>WORLDWIDE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29" name="object 41"/>
          <p:cNvSpPr/>
          <p:nvPr/>
        </p:nvSpPr>
        <p:spPr>
          <a:xfrm>
            <a:off x="5216458" y="6978900"/>
            <a:ext cx="2006600" cy="0"/>
          </a:xfrm>
          <a:custGeom>
            <a:avLst/>
            <a:gdLst/>
            <a:ahLst/>
            <a:cxnLst/>
            <a:rect l="l" t="t" r="r" b="b"/>
            <a:pathLst>
              <a:path w="2006600">
                <a:moveTo>
                  <a:pt x="0" y="0"/>
                </a:moveTo>
                <a:lnTo>
                  <a:pt x="2006600" y="0"/>
                </a:lnTo>
              </a:path>
            </a:pathLst>
          </a:custGeom>
          <a:ln w="25400">
            <a:solidFill>
              <a:srgbClr val="2ABB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2"/>
          <p:cNvSpPr txBox="1"/>
          <p:nvPr/>
        </p:nvSpPr>
        <p:spPr>
          <a:xfrm>
            <a:off x="2611120" y="6058549"/>
            <a:ext cx="2011680" cy="780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spc="-170" dirty="0">
                <a:solidFill>
                  <a:srgbClr val="0880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16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400" b="1" spc="-114" dirty="0">
                <a:solidFill>
                  <a:srgbClr val="08807A"/>
                </a:solidFill>
                <a:latin typeface="Arial Black"/>
                <a:cs typeface="Arial Black"/>
              </a:rPr>
              <a:t>COUNTRIES </a:t>
            </a:r>
            <a:r>
              <a:rPr sz="1400" b="1" spc="-80" dirty="0">
                <a:solidFill>
                  <a:srgbClr val="08807A"/>
                </a:solidFill>
                <a:latin typeface="Arial Black"/>
                <a:cs typeface="Arial Black"/>
              </a:rPr>
              <a:t>IN</a:t>
            </a:r>
            <a:r>
              <a:rPr sz="1400" b="1" spc="-350" dirty="0">
                <a:solidFill>
                  <a:srgbClr val="08807A"/>
                </a:solidFill>
                <a:latin typeface="Arial Black"/>
                <a:cs typeface="Arial Black"/>
              </a:rPr>
              <a:t> </a:t>
            </a:r>
            <a:r>
              <a:rPr sz="1400" b="1" spc="-90" dirty="0">
                <a:solidFill>
                  <a:srgbClr val="08807A"/>
                </a:solidFill>
                <a:latin typeface="Arial Black"/>
                <a:cs typeface="Arial Black"/>
              </a:rPr>
              <a:t>AFRICA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31" name="object 43"/>
          <p:cNvSpPr/>
          <p:nvPr/>
        </p:nvSpPr>
        <p:spPr>
          <a:xfrm>
            <a:off x="2540697" y="6948311"/>
            <a:ext cx="2006600" cy="0"/>
          </a:xfrm>
          <a:custGeom>
            <a:avLst/>
            <a:gdLst/>
            <a:ahLst/>
            <a:cxnLst/>
            <a:rect l="l" t="t" r="r" b="b"/>
            <a:pathLst>
              <a:path w="2006600">
                <a:moveTo>
                  <a:pt x="0" y="0"/>
                </a:moveTo>
                <a:lnTo>
                  <a:pt x="2006600" y="0"/>
                </a:lnTo>
              </a:path>
            </a:pathLst>
          </a:custGeom>
          <a:ln w="25400">
            <a:solidFill>
              <a:srgbClr val="2ABB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44"/>
          <p:cNvSpPr txBox="1"/>
          <p:nvPr/>
        </p:nvSpPr>
        <p:spPr>
          <a:xfrm>
            <a:off x="677545" y="6077853"/>
            <a:ext cx="1202055" cy="780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600" b="1" spc="-95" dirty="0">
                <a:solidFill>
                  <a:srgbClr val="0880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5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400" b="1" spc="-260" dirty="0">
                <a:solidFill>
                  <a:srgbClr val="08807A"/>
                </a:solidFill>
                <a:latin typeface="Arial Black"/>
                <a:cs typeface="Arial Black"/>
              </a:rPr>
              <a:t>C</a:t>
            </a:r>
            <a:r>
              <a:rPr sz="1400" b="1" spc="-95" dirty="0">
                <a:solidFill>
                  <a:srgbClr val="08807A"/>
                </a:solidFill>
                <a:latin typeface="Arial Black"/>
                <a:cs typeface="Arial Black"/>
              </a:rPr>
              <a:t>ONTINENTS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33" name="object 45"/>
          <p:cNvSpPr/>
          <p:nvPr/>
        </p:nvSpPr>
        <p:spPr>
          <a:xfrm>
            <a:off x="313643" y="6962930"/>
            <a:ext cx="2006600" cy="0"/>
          </a:xfrm>
          <a:custGeom>
            <a:avLst/>
            <a:gdLst/>
            <a:ahLst/>
            <a:cxnLst/>
            <a:rect l="l" t="t" r="r" b="b"/>
            <a:pathLst>
              <a:path w="2006600">
                <a:moveTo>
                  <a:pt x="0" y="0"/>
                </a:moveTo>
                <a:lnTo>
                  <a:pt x="2006600" y="0"/>
                </a:lnTo>
              </a:path>
            </a:pathLst>
          </a:custGeom>
          <a:ln w="25400">
            <a:solidFill>
              <a:srgbClr val="2ABB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6"/>
          <p:cNvSpPr txBox="1"/>
          <p:nvPr/>
        </p:nvSpPr>
        <p:spPr>
          <a:xfrm>
            <a:off x="313643" y="3000369"/>
            <a:ext cx="1347930" cy="9575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485"/>
              </a:lnSpc>
            </a:pPr>
            <a:r>
              <a:rPr sz="1400" b="1" spc="-125" dirty="0">
                <a:solidFill>
                  <a:srgbClr val="7030A0"/>
                </a:solidFill>
                <a:latin typeface="Arial Black"/>
                <a:cs typeface="Arial Black"/>
              </a:rPr>
              <a:t>CUSTOMERS</a:t>
            </a:r>
            <a:r>
              <a:rPr sz="1400" b="1" spc="-240" dirty="0">
                <a:solidFill>
                  <a:srgbClr val="7030A0"/>
                </a:solidFill>
                <a:latin typeface="Arial Black"/>
                <a:cs typeface="Arial Black"/>
              </a:rPr>
              <a:t> </a:t>
            </a:r>
            <a:r>
              <a:rPr sz="1400" b="1" spc="-80" dirty="0">
                <a:solidFill>
                  <a:srgbClr val="7030A0"/>
                </a:solidFill>
                <a:latin typeface="Arial Black"/>
                <a:cs typeface="Arial Black"/>
              </a:rPr>
              <a:t>IN</a:t>
            </a:r>
            <a:endParaRPr sz="1400" dirty="0">
              <a:solidFill>
                <a:srgbClr val="7030A0"/>
              </a:solidFill>
              <a:latin typeface="Arial Black"/>
              <a:cs typeface="Arial Black"/>
            </a:endParaRPr>
          </a:p>
          <a:p>
            <a:pPr algn="ctr">
              <a:lnSpc>
                <a:spcPts val="4125"/>
              </a:lnSpc>
            </a:pPr>
            <a:r>
              <a:rPr sz="3600" b="1" spc="-55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33</a:t>
            </a:r>
            <a:endParaRPr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400" b="1" spc="-114" dirty="0">
                <a:solidFill>
                  <a:srgbClr val="7030A0"/>
                </a:solidFill>
                <a:latin typeface="Arial Black"/>
                <a:cs typeface="Arial Black"/>
              </a:rPr>
              <a:t>COUNTRIES</a:t>
            </a:r>
            <a:endParaRPr sz="1400" dirty="0">
              <a:solidFill>
                <a:srgbClr val="7030A0"/>
              </a:solidFill>
              <a:latin typeface="Arial Black"/>
              <a:cs typeface="Arial Black"/>
            </a:endParaRPr>
          </a:p>
        </p:txBody>
      </p:sp>
      <p:sp>
        <p:nvSpPr>
          <p:cNvPr id="36" name="object 45"/>
          <p:cNvSpPr/>
          <p:nvPr/>
        </p:nvSpPr>
        <p:spPr>
          <a:xfrm>
            <a:off x="127000" y="4037374"/>
            <a:ext cx="2006600" cy="0"/>
          </a:xfrm>
          <a:custGeom>
            <a:avLst/>
            <a:gdLst/>
            <a:ahLst/>
            <a:cxnLst/>
            <a:rect l="l" t="t" r="r" b="b"/>
            <a:pathLst>
              <a:path w="2006600">
                <a:moveTo>
                  <a:pt x="0" y="0"/>
                </a:moveTo>
                <a:lnTo>
                  <a:pt x="2006600" y="0"/>
                </a:lnTo>
              </a:path>
            </a:pathLst>
          </a:custGeom>
          <a:ln w="25400"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Group 36"/>
          <p:cNvGrpSpPr/>
          <p:nvPr/>
        </p:nvGrpSpPr>
        <p:grpSpPr>
          <a:xfrm>
            <a:off x="13216520" y="212615"/>
            <a:ext cx="2513137" cy="685494"/>
            <a:chOff x="332012" y="342901"/>
            <a:chExt cx="1645502" cy="456446"/>
          </a:xfrm>
        </p:grpSpPr>
        <p:sp>
          <p:nvSpPr>
            <p:cNvPr id="38" name="object 2"/>
            <p:cNvSpPr/>
            <p:nvPr/>
          </p:nvSpPr>
          <p:spPr>
            <a:xfrm>
              <a:off x="332012" y="342901"/>
              <a:ext cx="962958" cy="3134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9" name="object 3"/>
            <p:cNvSpPr/>
            <p:nvPr/>
          </p:nvSpPr>
          <p:spPr>
            <a:xfrm>
              <a:off x="1374625" y="495309"/>
              <a:ext cx="109538" cy="158591"/>
            </a:xfrm>
            <a:custGeom>
              <a:avLst/>
              <a:gdLst/>
              <a:ahLst/>
              <a:cxnLst/>
              <a:rect l="l" t="t" r="r" b="b"/>
              <a:pathLst>
                <a:path w="146050" h="211455">
                  <a:moveTo>
                    <a:pt x="62564" y="0"/>
                  </a:moveTo>
                  <a:lnTo>
                    <a:pt x="8652" y="0"/>
                  </a:lnTo>
                  <a:lnTo>
                    <a:pt x="5833" y="1066"/>
                  </a:lnTo>
                  <a:lnTo>
                    <a:pt x="3399" y="3251"/>
                  </a:lnTo>
                  <a:lnTo>
                    <a:pt x="1159" y="5295"/>
                  </a:lnTo>
                  <a:lnTo>
                    <a:pt x="0" y="8712"/>
                  </a:lnTo>
                  <a:lnTo>
                    <a:pt x="68" y="202526"/>
                  </a:lnTo>
                  <a:lnTo>
                    <a:pt x="1159" y="205739"/>
                  </a:lnTo>
                  <a:lnTo>
                    <a:pt x="3496" y="207873"/>
                  </a:lnTo>
                  <a:lnTo>
                    <a:pt x="5833" y="209956"/>
                  </a:lnTo>
                  <a:lnTo>
                    <a:pt x="8652" y="211035"/>
                  </a:lnTo>
                  <a:lnTo>
                    <a:pt x="73562" y="211035"/>
                  </a:lnTo>
                  <a:lnTo>
                    <a:pt x="111814" y="202526"/>
                  </a:lnTo>
                  <a:lnTo>
                    <a:pt x="138545" y="178244"/>
                  </a:lnTo>
                  <a:lnTo>
                    <a:pt x="40047" y="178244"/>
                  </a:lnTo>
                  <a:lnTo>
                    <a:pt x="40047" y="118236"/>
                  </a:lnTo>
                  <a:lnTo>
                    <a:pt x="137818" y="118236"/>
                  </a:lnTo>
                  <a:lnTo>
                    <a:pt x="137443" y="117576"/>
                  </a:lnTo>
                  <a:lnTo>
                    <a:pt x="133887" y="113283"/>
                  </a:lnTo>
                  <a:lnTo>
                    <a:pt x="130344" y="108965"/>
                  </a:lnTo>
                  <a:lnTo>
                    <a:pt x="105579" y="97066"/>
                  </a:lnTo>
                  <a:lnTo>
                    <a:pt x="110024" y="95288"/>
                  </a:lnTo>
                  <a:lnTo>
                    <a:pt x="113961" y="93027"/>
                  </a:lnTo>
                  <a:lnTo>
                    <a:pt x="117466" y="90195"/>
                  </a:lnTo>
                  <a:lnTo>
                    <a:pt x="120908" y="87363"/>
                  </a:lnTo>
                  <a:lnTo>
                    <a:pt x="121304" y="86918"/>
                  </a:lnTo>
                  <a:lnTo>
                    <a:pt x="40047" y="86918"/>
                  </a:lnTo>
                  <a:lnTo>
                    <a:pt x="40047" y="32105"/>
                  </a:lnTo>
                  <a:lnTo>
                    <a:pt x="129892" y="32105"/>
                  </a:lnTo>
                  <a:lnTo>
                    <a:pt x="125772" y="23101"/>
                  </a:lnTo>
                  <a:lnTo>
                    <a:pt x="87081" y="1827"/>
                  </a:lnTo>
                  <a:lnTo>
                    <a:pt x="71443" y="202"/>
                  </a:lnTo>
                  <a:lnTo>
                    <a:pt x="62564" y="0"/>
                  </a:lnTo>
                  <a:close/>
                </a:path>
                <a:path w="146050" h="211455">
                  <a:moveTo>
                    <a:pt x="137818" y="118236"/>
                  </a:moveTo>
                  <a:lnTo>
                    <a:pt x="71720" y="118236"/>
                  </a:lnTo>
                  <a:lnTo>
                    <a:pt x="77791" y="118948"/>
                  </a:lnTo>
                  <a:lnTo>
                    <a:pt x="87100" y="121754"/>
                  </a:lnTo>
                  <a:lnTo>
                    <a:pt x="103077" y="144335"/>
                  </a:lnTo>
                  <a:lnTo>
                    <a:pt x="103077" y="153898"/>
                  </a:lnTo>
                  <a:lnTo>
                    <a:pt x="83912" y="176352"/>
                  </a:lnTo>
                  <a:lnTo>
                    <a:pt x="80039" y="177634"/>
                  </a:lnTo>
                  <a:lnTo>
                    <a:pt x="75226" y="178244"/>
                  </a:lnTo>
                  <a:lnTo>
                    <a:pt x="138545" y="178244"/>
                  </a:lnTo>
                  <a:lnTo>
                    <a:pt x="140554" y="174243"/>
                  </a:lnTo>
                  <a:lnTo>
                    <a:pt x="144504" y="162051"/>
                  </a:lnTo>
                  <a:lnTo>
                    <a:pt x="145482" y="155244"/>
                  </a:lnTo>
                  <a:lnTo>
                    <a:pt x="145375" y="139941"/>
                  </a:lnTo>
                  <a:lnTo>
                    <a:pt x="144428" y="134111"/>
                  </a:lnTo>
                  <a:lnTo>
                    <a:pt x="140288" y="122580"/>
                  </a:lnTo>
                  <a:lnTo>
                    <a:pt x="137818" y="118236"/>
                  </a:lnTo>
                  <a:close/>
                </a:path>
                <a:path w="146050" h="211455">
                  <a:moveTo>
                    <a:pt x="129892" y="32105"/>
                  </a:moveTo>
                  <a:lnTo>
                    <a:pt x="66996" y="32105"/>
                  </a:lnTo>
                  <a:lnTo>
                    <a:pt x="72076" y="32740"/>
                  </a:lnTo>
                  <a:lnTo>
                    <a:pt x="79620" y="35115"/>
                  </a:lnTo>
                  <a:lnTo>
                    <a:pt x="92650" y="54622"/>
                  </a:lnTo>
                  <a:lnTo>
                    <a:pt x="92650" y="62674"/>
                  </a:lnTo>
                  <a:lnTo>
                    <a:pt x="68749" y="86918"/>
                  </a:lnTo>
                  <a:lnTo>
                    <a:pt x="121304" y="86918"/>
                  </a:lnTo>
                  <a:lnTo>
                    <a:pt x="131614" y="68084"/>
                  </a:lnTo>
                  <a:lnTo>
                    <a:pt x="132884" y="63588"/>
                  </a:lnTo>
                  <a:lnTo>
                    <a:pt x="133505" y="58864"/>
                  </a:lnTo>
                  <a:lnTo>
                    <a:pt x="133433" y="44081"/>
                  </a:lnTo>
                  <a:lnTo>
                    <a:pt x="131944" y="36588"/>
                  </a:lnTo>
                  <a:lnTo>
                    <a:pt x="129892" y="32105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4"/>
            <p:cNvSpPr/>
            <p:nvPr/>
          </p:nvSpPr>
          <p:spPr>
            <a:xfrm>
              <a:off x="1508313" y="495309"/>
              <a:ext cx="111919" cy="159068"/>
            </a:xfrm>
            <a:custGeom>
              <a:avLst/>
              <a:gdLst/>
              <a:ahLst/>
              <a:cxnLst/>
              <a:rect l="l" t="t" r="r" b="b"/>
              <a:pathLst>
                <a:path w="149225" h="212090">
                  <a:moveTo>
                    <a:pt x="8686" y="0"/>
                  </a:moveTo>
                  <a:lnTo>
                    <a:pt x="5803" y="1066"/>
                  </a:lnTo>
                  <a:lnTo>
                    <a:pt x="3467" y="3162"/>
                  </a:lnTo>
                  <a:lnTo>
                    <a:pt x="1155" y="5295"/>
                  </a:lnTo>
                  <a:lnTo>
                    <a:pt x="0" y="8737"/>
                  </a:lnTo>
                  <a:lnTo>
                    <a:pt x="0" y="206248"/>
                  </a:lnTo>
                  <a:lnTo>
                    <a:pt x="309" y="207264"/>
                  </a:lnTo>
                  <a:lnTo>
                    <a:pt x="1511" y="208978"/>
                  </a:lnTo>
                  <a:lnTo>
                    <a:pt x="2654" y="209677"/>
                  </a:lnTo>
                  <a:lnTo>
                    <a:pt x="4178" y="210210"/>
                  </a:lnTo>
                  <a:lnTo>
                    <a:pt x="5714" y="210781"/>
                  </a:lnTo>
                  <a:lnTo>
                    <a:pt x="7823" y="211213"/>
                  </a:lnTo>
                  <a:lnTo>
                    <a:pt x="10490" y="211569"/>
                  </a:lnTo>
                  <a:lnTo>
                    <a:pt x="13131" y="211848"/>
                  </a:lnTo>
                  <a:lnTo>
                    <a:pt x="16370" y="212026"/>
                  </a:lnTo>
                  <a:lnTo>
                    <a:pt x="24396" y="212026"/>
                  </a:lnTo>
                  <a:lnTo>
                    <a:pt x="36487" y="210210"/>
                  </a:lnTo>
                  <a:lnTo>
                    <a:pt x="38023" y="209677"/>
                  </a:lnTo>
                  <a:lnTo>
                    <a:pt x="39154" y="208978"/>
                  </a:lnTo>
                  <a:lnTo>
                    <a:pt x="40474" y="207238"/>
                  </a:lnTo>
                  <a:lnTo>
                    <a:pt x="40843" y="206248"/>
                  </a:lnTo>
                  <a:lnTo>
                    <a:pt x="40843" y="124764"/>
                  </a:lnTo>
                  <a:lnTo>
                    <a:pt x="114403" y="124764"/>
                  </a:lnTo>
                  <a:lnTo>
                    <a:pt x="99669" y="112864"/>
                  </a:lnTo>
                  <a:lnTo>
                    <a:pt x="105879" y="110807"/>
                  </a:lnTo>
                  <a:lnTo>
                    <a:pt x="128677" y="92633"/>
                  </a:lnTo>
                  <a:lnTo>
                    <a:pt x="40843" y="92633"/>
                  </a:lnTo>
                  <a:lnTo>
                    <a:pt x="40843" y="32766"/>
                  </a:lnTo>
                  <a:lnTo>
                    <a:pt x="133992" y="32766"/>
                  </a:lnTo>
                  <a:lnTo>
                    <a:pt x="132676" y="29159"/>
                  </a:lnTo>
                  <a:lnTo>
                    <a:pt x="101828" y="4406"/>
                  </a:lnTo>
                  <a:lnTo>
                    <a:pt x="73723" y="114"/>
                  </a:lnTo>
                  <a:lnTo>
                    <a:pt x="8686" y="0"/>
                  </a:lnTo>
                  <a:close/>
                </a:path>
                <a:path w="149225" h="212090">
                  <a:moveTo>
                    <a:pt x="114403" y="124764"/>
                  </a:moveTo>
                  <a:lnTo>
                    <a:pt x="57924" y="124764"/>
                  </a:lnTo>
                  <a:lnTo>
                    <a:pt x="61747" y="125450"/>
                  </a:lnTo>
                  <a:lnTo>
                    <a:pt x="68389" y="128308"/>
                  </a:lnTo>
                  <a:lnTo>
                    <a:pt x="71285" y="130416"/>
                  </a:lnTo>
                  <a:lnTo>
                    <a:pt x="76326" y="135953"/>
                  </a:lnTo>
                  <a:lnTo>
                    <a:pt x="78663" y="139369"/>
                  </a:lnTo>
                  <a:lnTo>
                    <a:pt x="80708" y="143522"/>
                  </a:lnTo>
                  <a:lnTo>
                    <a:pt x="82791" y="147662"/>
                  </a:lnTo>
                  <a:lnTo>
                    <a:pt x="84899" y="152374"/>
                  </a:lnTo>
                  <a:lnTo>
                    <a:pt x="87071" y="157708"/>
                  </a:lnTo>
                  <a:lnTo>
                    <a:pt x="105105" y="204838"/>
                  </a:lnTo>
                  <a:lnTo>
                    <a:pt x="105577" y="206248"/>
                  </a:lnTo>
                  <a:lnTo>
                    <a:pt x="106044" y="207264"/>
                  </a:lnTo>
                  <a:lnTo>
                    <a:pt x="106641" y="208216"/>
                  </a:lnTo>
                  <a:lnTo>
                    <a:pt x="107289" y="209130"/>
                  </a:lnTo>
                  <a:lnTo>
                    <a:pt x="108330" y="209918"/>
                  </a:lnTo>
                  <a:lnTo>
                    <a:pt x="109854" y="210477"/>
                  </a:lnTo>
                  <a:lnTo>
                    <a:pt x="111340" y="211074"/>
                  </a:lnTo>
                  <a:lnTo>
                    <a:pt x="113385" y="211480"/>
                  </a:lnTo>
                  <a:lnTo>
                    <a:pt x="115976" y="211683"/>
                  </a:lnTo>
                  <a:lnTo>
                    <a:pt x="118567" y="211924"/>
                  </a:lnTo>
                  <a:lnTo>
                    <a:pt x="135648" y="211924"/>
                  </a:lnTo>
                  <a:lnTo>
                    <a:pt x="138645" y="211683"/>
                  </a:lnTo>
                  <a:lnTo>
                    <a:pt x="141655" y="211480"/>
                  </a:lnTo>
                  <a:lnTo>
                    <a:pt x="143989" y="211074"/>
                  </a:lnTo>
                  <a:lnTo>
                    <a:pt x="147027" y="210019"/>
                  </a:lnTo>
                  <a:lnTo>
                    <a:pt x="147980" y="209296"/>
                  </a:lnTo>
                  <a:lnTo>
                    <a:pt x="148399" y="208495"/>
                  </a:lnTo>
                  <a:lnTo>
                    <a:pt x="148831" y="207733"/>
                  </a:lnTo>
                  <a:lnTo>
                    <a:pt x="148929" y="207238"/>
                  </a:lnTo>
                  <a:lnTo>
                    <a:pt x="149034" y="204393"/>
                  </a:lnTo>
                  <a:lnTo>
                    <a:pt x="148780" y="202920"/>
                  </a:lnTo>
                  <a:lnTo>
                    <a:pt x="148234" y="201028"/>
                  </a:lnTo>
                  <a:lnTo>
                    <a:pt x="147739" y="199136"/>
                  </a:lnTo>
                  <a:lnTo>
                    <a:pt x="146723" y="196100"/>
                  </a:lnTo>
                  <a:lnTo>
                    <a:pt x="145173" y="191973"/>
                  </a:lnTo>
                  <a:lnTo>
                    <a:pt x="128219" y="150368"/>
                  </a:lnTo>
                  <a:lnTo>
                    <a:pt x="126276" y="145389"/>
                  </a:lnTo>
                  <a:lnTo>
                    <a:pt x="124244" y="140893"/>
                  </a:lnTo>
                  <a:lnTo>
                    <a:pt x="122186" y="136918"/>
                  </a:lnTo>
                  <a:lnTo>
                    <a:pt x="120078" y="132943"/>
                  </a:lnTo>
                  <a:lnTo>
                    <a:pt x="117906" y="129413"/>
                  </a:lnTo>
                  <a:lnTo>
                    <a:pt x="114403" y="124764"/>
                  </a:lnTo>
                  <a:close/>
                </a:path>
                <a:path w="149225" h="212090">
                  <a:moveTo>
                    <a:pt x="133992" y="32766"/>
                  </a:moveTo>
                  <a:lnTo>
                    <a:pt x="63804" y="32766"/>
                  </a:lnTo>
                  <a:lnTo>
                    <a:pt x="67449" y="32943"/>
                  </a:lnTo>
                  <a:lnTo>
                    <a:pt x="72732" y="33578"/>
                  </a:lnTo>
                  <a:lnTo>
                    <a:pt x="96418" y="55308"/>
                  </a:lnTo>
                  <a:lnTo>
                    <a:pt x="96418" y="66865"/>
                  </a:lnTo>
                  <a:lnTo>
                    <a:pt x="67436" y="92633"/>
                  </a:lnTo>
                  <a:lnTo>
                    <a:pt x="128677" y="92633"/>
                  </a:lnTo>
                  <a:lnTo>
                    <a:pt x="138645" y="64973"/>
                  </a:lnTo>
                  <a:lnTo>
                    <a:pt x="138637" y="49479"/>
                  </a:lnTo>
                  <a:lnTo>
                    <a:pt x="137452" y="42087"/>
                  </a:lnTo>
                  <a:lnTo>
                    <a:pt x="135039" y="35636"/>
                  </a:lnTo>
                  <a:lnTo>
                    <a:pt x="133992" y="32766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1" name="object 5"/>
            <p:cNvSpPr/>
            <p:nvPr/>
          </p:nvSpPr>
          <p:spPr>
            <a:xfrm>
              <a:off x="1629030" y="494614"/>
              <a:ext cx="139065" cy="160020"/>
            </a:xfrm>
            <a:custGeom>
              <a:avLst/>
              <a:gdLst/>
              <a:ahLst/>
              <a:cxnLst/>
              <a:rect l="l" t="t" r="r" b="b"/>
              <a:pathLst>
                <a:path w="185419" h="213359">
                  <a:moveTo>
                    <a:pt x="101830" y="0"/>
                  </a:moveTo>
                  <a:lnTo>
                    <a:pt x="81320" y="0"/>
                  </a:lnTo>
                  <a:lnTo>
                    <a:pt x="78132" y="190"/>
                  </a:lnTo>
                  <a:lnTo>
                    <a:pt x="74932" y="342"/>
                  </a:lnTo>
                  <a:lnTo>
                    <a:pt x="72417" y="723"/>
                  </a:lnTo>
                  <a:lnTo>
                    <a:pt x="68785" y="1930"/>
                  </a:lnTo>
                  <a:lnTo>
                    <a:pt x="67477" y="2794"/>
                  </a:lnTo>
                  <a:lnTo>
                    <a:pt x="66606" y="4013"/>
                  </a:lnTo>
                  <a:lnTo>
                    <a:pt x="65800" y="5067"/>
                  </a:lnTo>
                  <a:lnTo>
                    <a:pt x="1272" y="199478"/>
                  </a:lnTo>
                  <a:lnTo>
                    <a:pt x="0" y="207543"/>
                  </a:lnTo>
                  <a:lnTo>
                    <a:pt x="243" y="208826"/>
                  </a:lnTo>
                  <a:lnTo>
                    <a:pt x="13311" y="212940"/>
                  </a:lnTo>
                  <a:lnTo>
                    <a:pt x="26100" y="212852"/>
                  </a:lnTo>
                  <a:lnTo>
                    <a:pt x="28831" y="212598"/>
                  </a:lnTo>
                  <a:lnTo>
                    <a:pt x="31587" y="212407"/>
                  </a:lnTo>
                  <a:lnTo>
                    <a:pt x="33707" y="211988"/>
                  </a:lnTo>
                  <a:lnTo>
                    <a:pt x="35181" y="211391"/>
                  </a:lnTo>
                  <a:lnTo>
                    <a:pt x="36705" y="210832"/>
                  </a:lnTo>
                  <a:lnTo>
                    <a:pt x="37784" y="209981"/>
                  </a:lnTo>
                  <a:lnTo>
                    <a:pt x="39130" y="207924"/>
                  </a:lnTo>
                  <a:lnTo>
                    <a:pt x="39689" y="206641"/>
                  </a:lnTo>
                  <a:lnTo>
                    <a:pt x="40186" y="204800"/>
                  </a:lnTo>
                  <a:lnTo>
                    <a:pt x="52821" y="163868"/>
                  </a:lnTo>
                  <a:lnTo>
                    <a:pt x="171953" y="163868"/>
                  </a:lnTo>
                  <a:lnTo>
                    <a:pt x="161009" y="130898"/>
                  </a:lnTo>
                  <a:lnTo>
                    <a:pt x="61838" y="130898"/>
                  </a:lnTo>
                  <a:lnTo>
                    <a:pt x="90248" y="41198"/>
                  </a:lnTo>
                  <a:lnTo>
                    <a:pt x="131233" y="41198"/>
                  </a:lnTo>
                  <a:lnTo>
                    <a:pt x="120512" y="8902"/>
                  </a:lnTo>
                  <a:lnTo>
                    <a:pt x="119902" y="6832"/>
                  </a:lnTo>
                  <a:lnTo>
                    <a:pt x="109095" y="342"/>
                  </a:lnTo>
                  <a:lnTo>
                    <a:pt x="101830" y="0"/>
                  </a:lnTo>
                  <a:close/>
                </a:path>
                <a:path w="185419" h="213359">
                  <a:moveTo>
                    <a:pt x="171953" y="163868"/>
                  </a:moveTo>
                  <a:lnTo>
                    <a:pt x="128284" y="163868"/>
                  </a:lnTo>
                  <a:lnTo>
                    <a:pt x="141882" y="206641"/>
                  </a:lnTo>
                  <a:lnTo>
                    <a:pt x="142191" y="207670"/>
                  </a:lnTo>
                  <a:lnTo>
                    <a:pt x="170766" y="212940"/>
                  </a:lnTo>
                  <a:lnTo>
                    <a:pt x="174741" y="212801"/>
                  </a:lnTo>
                  <a:lnTo>
                    <a:pt x="180558" y="212255"/>
                  </a:lnTo>
                  <a:lnTo>
                    <a:pt x="182564" y="211543"/>
                  </a:lnTo>
                  <a:lnTo>
                    <a:pt x="184863" y="209283"/>
                  </a:lnTo>
                  <a:lnTo>
                    <a:pt x="185180" y="207924"/>
                  </a:lnTo>
                  <a:lnTo>
                    <a:pt x="185077" y="206273"/>
                  </a:lnTo>
                  <a:lnTo>
                    <a:pt x="184867" y="204800"/>
                  </a:lnTo>
                  <a:lnTo>
                    <a:pt x="184647" y="203009"/>
                  </a:lnTo>
                  <a:lnTo>
                    <a:pt x="183872" y="199910"/>
                  </a:lnTo>
                  <a:lnTo>
                    <a:pt x="182615" y="195986"/>
                  </a:lnTo>
                  <a:lnTo>
                    <a:pt x="171953" y="163868"/>
                  </a:lnTo>
                  <a:close/>
                </a:path>
                <a:path w="185419" h="213359">
                  <a:moveTo>
                    <a:pt x="131233" y="41198"/>
                  </a:moveTo>
                  <a:lnTo>
                    <a:pt x="90400" y="41198"/>
                  </a:lnTo>
                  <a:lnTo>
                    <a:pt x="118836" y="130898"/>
                  </a:lnTo>
                  <a:lnTo>
                    <a:pt x="161009" y="130898"/>
                  </a:lnTo>
                  <a:lnTo>
                    <a:pt x="131233" y="41198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object 6"/>
            <p:cNvSpPr/>
            <p:nvPr/>
          </p:nvSpPr>
          <p:spPr>
            <a:xfrm>
              <a:off x="1787071" y="494557"/>
              <a:ext cx="30956" cy="160020"/>
            </a:xfrm>
            <a:custGeom>
              <a:avLst/>
              <a:gdLst/>
              <a:ahLst/>
              <a:cxnLst/>
              <a:rect l="l" t="t" r="r" b="b"/>
              <a:pathLst>
                <a:path w="41275" h="213359">
                  <a:moveTo>
                    <a:pt x="24510" y="0"/>
                  </a:moveTo>
                  <a:lnTo>
                    <a:pt x="16522" y="0"/>
                  </a:lnTo>
                  <a:lnTo>
                    <a:pt x="13258" y="165"/>
                  </a:lnTo>
                  <a:lnTo>
                    <a:pt x="0" y="5765"/>
                  </a:lnTo>
                  <a:lnTo>
                    <a:pt x="0" y="207251"/>
                  </a:lnTo>
                  <a:lnTo>
                    <a:pt x="330" y="208229"/>
                  </a:lnTo>
                  <a:lnTo>
                    <a:pt x="1676" y="209981"/>
                  </a:lnTo>
                  <a:lnTo>
                    <a:pt x="2768" y="210667"/>
                  </a:lnTo>
                  <a:lnTo>
                    <a:pt x="4330" y="211201"/>
                  </a:lnTo>
                  <a:lnTo>
                    <a:pt x="5880" y="211772"/>
                  </a:lnTo>
                  <a:lnTo>
                    <a:pt x="7988" y="212217"/>
                  </a:lnTo>
                  <a:lnTo>
                    <a:pt x="10617" y="212559"/>
                  </a:lnTo>
                  <a:lnTo>
                    <a:pt x="13246" y="212852"/>
                  </a:lnTo>
                  <a:lnTo>
                    <a:pt x="16522" y="213017"/>
                  </a:lnTo>
                  <a:lnTo>
                    <a:pt x="24510" y="213017"/>
                  </a:lnTo>
                  <a:lnTo>
                    <a:pt x="36626" y="211201"/>
                  </a:lnTo>
                  <a:lnTo>
                    <a:pt x="38188" y="210667"/>
                  </a:lnTo>
                  <a:lnTo>
                    <a:pt x="39319" y="209981"/>
                  </a:lnTo>
                  <a:lnTo>
                    <a:pt x="40627" y="208229"/>
                  </a:lnTo>
                  <a:lnTo>
                    <a:pt x="40970" y="207251"/>
                  </a:lnTo>
                  <a:lnTo>
                    <a:pt x="40970" y="5765"/>
                  </a:lnTo>
                  <a:lnTo>
                    <a:pt x="27838" y="165"/>
                  </a:lnTo>
                  <a:lnTo>
                    <a:pt x="24510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3" name="object 7"/>
            <p:cNvSpPr/>
            <p:nvPr/>
          </p:nvSpPr>
          <p:spPr>
            <a:xfrm>
              <a:off x="1850650" y="494814"/>
              <a:ext cx="124301" cy="159544"/>
            </a:xfrm>
            <a:custGeom>
              <a:avLst/>
              <a:gdLst/>
              <a:ahLst/>
              <a:cxnLst/>
              <a:rect l="l" t="t" r="r" b="b"/>
              <a:pathLst>
                <a:path w="165735" h="212725">
                  <a:moveTo>
                    <a:pt x="40563" y="660"/>
                  </a:moveTo>
                  <a:lnTo>
                    <a:pt x="10617" y="660"/>
                  </a:lnTo>
                  <a:lnTo>
                    <a:pt x="7112" y="1930"/>
                  </a:lnTo>
                  <a:lnTo>
                    <a:pt x="4292" y="4483"/>
                  </a:lnTo>
                  <a:lnTo>
                    <a:pt x="1409" y="7048"/>
                  </a:lnTo>
                  <a:lnTo>
                    <a:pt x="0" y="10883"/>
                  </a:lnTo>
                  <a:lnTo>
                    <a:pt x="50" y="206971"/>
                  </a:lnTo>
                  <a:lnTo>
                    <a:pt x="215" y="207721"/>
                  </a:lnTo>
                  <a:lnTo>
                    <a:pt x="1295" y="209473"/>
                  </a:lnTo>
                  <a:lnTo>
                    <a:pt x="2209" y="210210"/>
                  </a:lnTo>
                  <a:lnTo>
                    <a:pt x="3594" y="210794"/>
                  </a:lnTo>
                  <a:lnTo>
                    <a:pt x="4914" y="211404"/>
                  </a:lnTo>
                  <a:lnTo>
                    <a:pt x="6769" y="211874"/>
                  </a:lnTo>
                  <a:lnTo>
                    <a:pt x="9182" y="212216"/>
                  </a:lnTo>
                  <a:lnTo>
                    <a:pt x="11531" y="212509"/>
                  </a:lnTo>
                  <a:lnTo>
                    <a:pt x="14541" y="212686"/>
                  </a:lnTo>
                  <a:lnTo>
                    <a:pt x="21882" y="212686"/>
                  </a:lnTo>
                  <a:lnTo>
                    <a:pt x="32981" y="210794"/>
                  </a:lnTo>
                  <a:lnTo>
                    <a:pt x="34404" y="210210"/>
                  </a:lnTo>
                  <a:lnTo>
                    <a:pt x="35369" y="209473"/>
                  </a:lnTo>
                  <a:lnTo>
                    <a:pt x="35953" y="208610"/>
                  </a:lnTo>
                  <a:lnTo>
                    <a:pt x="36487" y="207721"/>
                  </a:lnTo>
                  <a:lnTo>
                    <a:pt x="36730" y="206971"/>
                  </a:lnTo>
                  <a:lnTo>
                    <a:pt x="36728" y="78968"/>
                  </a:lnTo>
                  <a:lnTo>
                    <a:pt x="36271" y="63423"/>
                  </a:lnTo>
                  <a:lnTo>
                    <a:pt x="35966" y="55625"/>
                  </a:lnTo>
                  <a:lnTo>
                    <a:pt x="35547" y="47790"/>
                  </a:lnTo>
                  <a:lnTo>
                    <a:pt x="78231" y="47790"/>
                  </a:lnTo>
                  <a:lnTo>
                    <a:pt x="65493" y="22682"/>
                  </a:lnTo>
                  <a:lnTo>
                    <a:pt x="63563" y="18427"/>
                  </a:lnTo>
                  <a:lnTo>
                    <a:pt x="61645" y="14884"/>
                  </a:lnTo>
                  <a:lnTo>
                    <a:pt x="46596" y="1727"/>
                  </a:lnTo>
                  <a:lnTo>
                    <a:pt x="43903" y="1003"/>
                  </a:lnTo>
                  <a:lnTo>
                    <a:pt x="40563" y="660"/>
                  </a:lnTo>
                  <a:close/>
                </a:path>
                <a:path w="165735" h="212725">
                  <a:moveTo>
                    <a:pt x="78231" y="47790"/>
                  </a:moveTo>
                  <a:lnTo>
                    <a:pt x="35852" y="47790"/>
                  </a:lnTo>
                  <a:lnTo>
                    <a:pt x="38239" y="54216"/>
                  </a:lnTo>
                  <a:lnTo>
                    <a:pt x="40919" y="60807"/>
                  </a:lnTo>
                  <a:lnTo>
                    <a:pt x="43942" y="67602"/>
                  </a:lnTo>
                  <a:lnTo>
                    <a:pt x="46926" y="74409"/>
                  </a:lnTo>
                  <a:lnTo>
                    <a:pt x="49872" y="80721"/>
                  </a:lnTo>
                  <a:lnTo>
                    <a:pt x="52793" y="86613"/>
                  </a:lnTo>
                  <a:lnTo>
                    <a:pt x="102781" y="185292"/>
                  </a:lnTo>
                  <a:lnTo>
                    <a:pt x="105359" y="190753"/>
                  </a:lnTo>
                  <a:lnTo>
                    <a:pt x="123507" y="210870"/>
                  </a:lnTo>
                  <a:lnTo>
                    <a:pt x="126123" y="211658"/>
                  </a:lnTo>
                  <a:lnTo>
                    <a:pt x="129298" y="212026"/>
                  </a:lnTo>
                  <a:lnTo>
                    <a:pt x="152222" y="212026"/>
                  </a:lnTo>
                  <a:lnTo>
                    <a:pt x="165646" y="199212"/>
                  </a:lnTo>
                  <a:lnTo>
                    <a:pt x="165646" y="153479"/>
                  </a:lnTo>
                  <a:lnTo>
                    <a:pt x="129667" y="153479"/>
                  </a:lnTo>
                  <a:lnTo>
                    <a:pt x="127749" y="149136"/>
                  </a:lnTo>
                  <a:lnTo>
                    <a:pt x="125844" y="144741"/>
                  </a:lnTo>
                  <a:lnTo>
                    <a:pt x="119888" y="131673"/>
                  </a:lnTo>
                  <a:lnTo>
                    <a:pt x="117868" y="127139"/>
                  </a:lnTo>
                  <a:lnTo>
                    <a:pt x="115785" y="122631"/>
                  </a:lnTo>
                  <a:lnTo>
                    <a:pt x="113626" y="118109"/>
                  </a:lnTo>
                  <a:lnTo>
                    <a:pt x="111417" y="113601"/>
                  </a:lnTo>
                  <a:lnTo>
                    <a:pt x="109143" y="109080"/>
                  </a:lnTo>
                  <a:lnTo>
                    <a:pt x="106934" y="104495"/>
                  </a:lnTo>
                  <a:lnTo>
                    <a:pt x="104635" y="99834"/>
                  </a:lnTo>
                  <a:lnTo>
                    <a:pt x="78231" y="47790"/>
                  </a:lnTo>
                  <a:close/>
                </a:path>
                <a:path w="165735" h="212725">
                  <a:moveTo>
                    <a:pt x="151320" y="0"/>
                  </a:moveTo>
                  <a:lnTo>
                    <a:pt x="144068" y="0"/>
                  </a:lnTo>
                  <a:lnTo>
                    <a:pt x="141008" y="139"/>
                  </a:lnTo>
                  <a:lnTo>
                    <a:pt x="128854" y="5930"/>
                  </a:lnTo>
                  <a:lnTo>
                    <a:pt x="128933" y="122631"/>
                  </a:lnTo>
                  <a:lnTo>
                    <a:pt x="129132" y="131673"/>
                  </a:lnTo>
                  <a:lnTo>
                    <a:pt x="129247" y="137921"/>
                  </a:lnTo>
                  <a:lnTo>
                    <a:pt x="129781" y="153479"/>
                  </a:lnTo>
                  <a:lnTo>
                    <a:pt x="165646" y="153479"/>
                  </a:lnTo>
                  <a:lnTo>
                    <a:pt x="165646" y="5930"/>
                  </a:lnTo>
                  <a:lnTo>
                    <a:pt x="165404" y="4952"/>
                  </a:lnTo>
                  <a:lnTo>
                    <a:pt x="154279" y="139"/>
                  </a:lnTo>
                  <a:lnTo>
                    <a:pt x="151320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4" name="object 8"/>
            <p:cNvSpPr/>
            <p:nvPr/>
          </p:nvSpPr>
          <p:spPr>
            <a:xfrm>
              <a:off x="1003249" y="713118"/>
              <a:ext cx="46673" cy="66199"/>
            </a:xfrm>
            <a:custGeom>
              <a:avLst/>
              <a:gdLst/>
              <a:ahLst/>
              <a:cxnLst/>
              <a:rect l="l" t="t" r="r" b="b"/>
              <a:pathLst>
                <a:path w="62230" h="88265">
                  <a:moveTo>
                    <a:pt x="62166" y="0"/>
                  </a:moveTo>
                  <a:lnTo>
                    <a:pt x="15849" y="0"/>
                  </a:lnTo>
                  <a:lnTo>
                    <a:pt x="0" y="87680"/>
                  </a:lnTo>
                  <a:lnTo>
                    <a:pt x="48171" y="87680"/>
                  </a:lnTo>
                  <a:lnTo>
                    <a:pt x="50520" y="74815"/>
                  </a:lnTo>
                  <a:lnTo>
                    <a:pt x="16840" y="74815"/>
                  </a:lnTo>
                  <a:lnTo>
                    <a:pt x="21551" y="48653"/>
                  </a:lnTo>
                  <a:lnTo>
                    <a:pt x="51511" y="48653"/>
                  </a:lnTo>
                  <a:lnTo>
                    <a:pt x="53873" y="35902"/>
                  </a:lnTo>
                  <a:lnTo>
                    <a:pt x="23774" y="35902"/>
                  </a:lnTo>
                  <a:lnTo>
                    <a:pt x="27990" y="12877"/>
                  </a:lnTo>
                  <a:lnTo>
                    <a:pt x="59804" y="12877"/>
                  </a:lnTo>
                  <a:lnTo>
                    <a:pt x="62166" y="0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5" name="object 9"/>
            <p:cNvSpPr/>
            <p:nvPr/>
          </p:nvSpPr>
          <p:spPr>
            <a:xfrm>
              <a:off x="1067524" y="730291"/>
              <a:ext cx="70009" cy="48577"/>
            </a:xfrm>
            <a:custGeom>
              <a:avLst/>
              <a:gdLst/>
              <a:ahLst/>
              <a:cxnLst/>
              <a:rect l="l" t="t" r="r" b="b"/>
              <a:pathLst>
                <a:path w="93344" h="64769">
                  <a:moveTo>
                    <a:pt x="23152" y="1435"/>
                  </a:moveTo>
                  <a:lnTo>
                    <a:pt x="10642" y="1435"/>
                  </a:lnTo>
                  <a:lnTo>
                    <a:pt x="9906" y="6896"/>
                  </a:lnTo>
                  <a:lnTo>
                    <a:pt x="9042" y="13538"/>
                  </a:lnTo>
                  <a:lnTo>
                    <a:pt x="7670" y="21069"/>
                  </a:lnTo>
                  <a:lnTo>
                    <a:pt x="0" y="64782"/>
                  </a:lnTo>
                  <a:lnTo>
                    <a:pt x="13995" y="64782"/>
                  </a:lnTo>
                  <a:lnTo>
                    <a:pt x="19189" y="34861"/>
                  </a:lnTo>
                  <a:lnTo>
                    <a:pt x="21786" y="25912"/>
                  </a:lnTo>
                  <a:lnTo>
                    <a:pt x="25822" y="18780"/>
                  </a:lnTo>
                  <a:lnTo>
                    <a:pt x="30691" y="14062"/>
                  </a:lnTo>
                  <a:lnTo>
                    <a:pt x="35408" y="12484"/>
                  </a:lnTo>
                  <a:lnTo>
                    <a:pt x="21793" y="12484"/>
                  </a:lnTo>
                  <a:lnTo>
                    <a:pt x="23152" y="1435"/>
                  </a:lnTo>
                  <a:close/>
                </a:path>
                <a:path w="93344" h="64769">
                  <a:moveTo>
                    <a:pt x="57165" y="12357"/>
                  </a:moveTo>
                  <a:lnTo>
                    <a:pt x="41732" y="12357"/>
                  </a:lnTo>
                  <a:lnTo>
                    <a:pt x="43091" y="16776"/>
                  </a:lnTo>
                  <a:lnTo>
                    <a:pt x="43015" y="24320"/>
                  </a:lnTo>
                  <a:lnTo>
                    <a:pt x="42354" y="28867"/>
                  </a:lnTo>
                  <a:lnTo>
                    <a:pt x="35788" y="64782"/>
                  </a:lnTo>
                  <a:lnTo>
                    <a:pt x="49784" y="64782"/>
                  </a:lnTo>
                  <a:lnTo>
                    <a:pt x="57711" y="25365"/>
                  </a:lnTo>
                  <a:lnTo>
                    <a:pt x="69381" y="13004"/>
                  </a:lnTo>
                  <a:lnTo>
                    <a:pt x="57213" y="13004"/>
                  </a:lnTo>
                  <a:lnTo>
                    <a:pt x="57165" y="12357"/>
                  </a:lnTo>
                  <a:close/>
                </a:path>
                <a:path w="93344" h="64769">
                  <a:moveTo>
                    <a:pt x="93256" y="12357"/>
                  </a:moveTo>
                  <a:lnTo>
                    <a:pt x="76657" y="12357"/>
                  </a:lnTo>
                  <a:lnTo>
                    <a:pt x="78765" y="16001"/>
                  </a:lnTo>
                  <a:lnTo>
                    <a:pt x="78716" y="24320"/>
                  </a:lnTo>
                  <a:lnTo>
                    <a:pt x="78384" y="26923"/>
                  </a:lnTo>
                  <a:lnTo>
                    <a:pt x="77889" y="29400"/>
                  </a:lnTo>
                  <a:lnTo>
                    <a:pt x="71704" y="64782"/>
                  </a:lnTo>
                  <a:lnTo>
                    <a:pt x="85699" y="64782"/>
                  </a:lnTo>
                  <a:lnTo>
                    <a:pt x="92252" y="27698"/>
                  </a:lnTo>
                  <a:lnTo>
                    <a:pt x="92748" y="24320"/>
                  </a:lnTo>
                  <a:lnTo>
                    <a:pt x="93256" y="19646"/>
                  </a:lnTo>
                  <a:lnTo>
                    <a:pt x="93256" y="12357"/>
                  </a:lnTo>
                  <a:close/>
                </a:path>
                <a:path w="93344" h="64769">
                  <a:moveTo>
                    <a:pt x="86817" y="0"/>
                  </a:moveTo>
                  <a:lnTo>
                    <a:pt x="70218" y="126"/>
                  </a:lnTo>
                  <a:lnTo>
                    <a:pt x="62661" y="4419"/>
                  </a:lnTo>
                  <a:lnTo>
                    <a:pt x="57213" y="13004"/>
                  </a:lnTo>
                  <a:lnTo>
                    <a:pt x="69381" y="13004"/>
                  </a:lnTo>
                  <a:lnTo>
                    <a:pt x="71462" y="12357"/>
                  </a:lnTo>
                  <a:lnTo>
                    <a:pt x="93256" y="12357"/>
                  </a:lnTo>
                  <a:lnTo>
                    <a:pt x="93256" y="5587"/>
                  </a:lnTo>
                  <a:lnTo>
                    <a:pt x="86817" y="0"/>
                  </a:lnTo>
                  <a:close/>
                </a:path>
                <a:path w="93344" h="64769">
                  <a:moveTo>
                    <a:pt x="52514" y="0"/>
                  </a:moveTo>
                  <a:lnTo>
                    <a:pt x="35166" y="0"/>
                  </a:lnTo>
                  <a:lnTo>
                    <a:pt x="27622" y="4025"/>
                  </a:lnTo>
                  <a:lnTo>
                    <a:pt x="22047" y="12484"/>
                  </a:lnTo>
                  <a:lnTo>
                    <a:pt x="35408" y="12484"/>
                  </a:lnTo>
                  <a:lnTo>
                    <a:pt x="35788" y="12357"/>
                  </a:lnTo>
                  <a:lnTo>
                    <a:pt x="57165" y="12357"/>
                  </a:lnTo>
                  <a:lnTo>
                    <a:pt x="56718" y="6362"/>
                  </a:lnTo>
                  <a:lnTo>
                    <a:pt x="52514" y="0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object 10"/>
            <p:cNvSpPr/>
            <p:nvPr/>
          </p:nvSpPr>
          <p:spPr>
            <a:xfrm>
              <a:off x="1158564" y="730291"/>
              <a:ext cx="50006" cy="68104"/>
            </a:xfrm>
            <a:custGeom>
              <a:avLst/>
              <a:gdLst/>
              <a:ahLst/>
              <a:cxnLst/>
              <a:rect l="l" t="t" r="r" b="b"/>
              <a:pathLst>
                <a:path w="66675" h="90805">
                  <a:moveTo>
                    <a:pt x="28346" y="1168"/>
                  </a:moveTo>
                  <a:lnTo>
                    <a:pt x="15354" y="1168"/>
                  </a:lnTo>
                  <a:lnTo>
                    <a:pt x="13131" y="17437"/>
                  </a:lnTo>
                  <a:lnTo>
                    <a:pt x="11887" y="24968"/>
                  </a:lnTo>
                  <a:lnTo>
                    <a:pt x="0" y="90538"/>
                  </a:lnTo>
                  <a:lnTo>
                    <a:pt x="14363" y="90538"/>
                  </a:lnTo>
                  <a:lnTo>
                    <a:pt x="19316" y="63487"/>
                  </a:lnTo>
                  <a:lnTo>
                    <a:pt x="42423" y="63487"/>
                  </a:lnTo>
                  <a:lnTo>
                    <a:pt x="45721" y="62657"/>
                  </a:lnTo>
                  <a:lnTo>
                    <a:pt x="55224" y="54508"/>
                  </a:lnTo>
                  <a:lnTo>
                    <a:pt x="27114" y="54508"/>
                  </a:lnTo>
                  <a:lnTo>
                    <a:pt x="23888" y="53340"/>
                  </a:lnTo>
                  <a:lnTo>
                    <a:pt x="36472" y="13930"/>
                  </a:lnTo>
                  <a:lnTo>
                    <a:pt x="41973" y="12357"/>
                  </a:lnTo>
                  <a:lnTo>
                    <a:pt x="64465" y="12357"/>
                  </a:lnTo>
                  <a:lnTo>
                    <a:pt x="64216" y="11823"/>
                  </a:lnTo>
                  <a:lnTo>
                    <a:pt x="27000" y="11823"/>
                  </a:lnTo>
                  <a:lnTo>
                    <a:pt x="28346" y="1168"/>
                  </a:lnTo>
                  <a:close/>
                </a:path>
                <a:path w="66675" h="90805">
                  <a:moveTo>
                    <a:pt x="42423" y="63487"/>
                  </a:moveTo>
                  <a:lnTo>
                    <a:pt x="19570" y="63487"/>
                  </a:lnTo>
                  <a:lnTo>
                    <a:pt x="21666" y="64782"/>
                  </a:lnTo>
                  <a:lnTo>
                    <a:pt x="25996" y="66217"/>
                  </a:lnTo>
                  <a:lnTo>
                    <a:pt x="31572" y="66217"/>
                  </a:lnTo>
                  <a:lnTo>
                    <a:pt x="42423" y="63487"/>
                  </a:lnTo>
                  <a:close/>
                </a:path>
                <a:path w="66675" h="90805">
                  <a:moveTo>
                    <a:pt x="64465" y="12357"/>
                  </a:moveTo>
                  <a:lnTo>
                    <a:pt x="49161" y="12357"/>
                  </a:lnTo>
                  <a:lnTo>
                    <a:pt x="51382" y="18502"/>
                  </a:lnTo>
                  <a:lnTo>
                    <a:pt x="51452" y="24968"/>
                  </a:lnTo>
                  <a:lnTo>
                    <a:pt x="49922" y="35289"/>
                  </a:lnTo>
                  <a:lnTo>
                    <a:pt x="45581" y="44908"/>
                  </a:lnTo>
                  <a:lnTo>
                    <a:pt x="39129" y="51843"/>
                  </a:lnTo>
                  <a:lnTo>
                    <a:pt x="31203" y="54508"/>
                  </a:lnTo>
                  <a:lnTo>
                    <a:pt x="55224" y="54508"/>
                  </a:lnTo>
                  <a:lnTo>
                    <a:pt x="56802" y="53155"/>
                  </a:lnTo>
                  <a:lnTo>
                    <a:pt x="64028" y="39482"/>
                  </a:lnTo>
                  <a:lnTo>
                    <a:pt x="66611" y="23406"/>
                  </a:lnTo>
                  <a:lnTo>
                    <a:pt x="65479" y="14535"/>
                  </a:lnTo>
                  <a:lnTo>
                    <a:pt x="64465" y="12357"/>
                  </a:lnTo>
                  <a:close/>
                </a:path>
                <a:path w="66675" h="90805">
                  <a:moveTo>
                    <a:pt x="47536" y="0"/>
                  </a:moveTo>
                  <a:lnTo>
                    <a:pt x="39878" y="114"/>
                  </a:lnTo>
                  <a:lnTo>
                    <a:pt x="32321" y="4419"/>
                  </a:lnTo>
                  <a:lnTo>
                    <a:pt x="27228" y="11823"/>
                  </a:lnTo>
                  <a:lnTo>
                    <a:pt x="64216" y="11823"/>
                  </a:lnTo>
                  <a:lnTo>
                    <a:pt x="62002" y="7069"/>
                  </a:lnTo>
                  <a:lnTo>
                    <a:pt x="56061" y="1919"/>
                  </a:lnTo>
                  <a:lnTo>
                    <a:pt x="47536" y="0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7" name="object 11"/>
            <p:cNvSpPr/>
            <p:nvPr/>
          </p:nvSpPr>
          <p:spPr>
            <a:xfrm>
              <a:off x="1233068" y="730291"/>
              <a:ext cx="44768" cy="50006"/>
            </a:xfrm>
            <a:custGeom>
              <a:avLst/>
              <a:gdLst/>
              <a:ahLst/>
              <a:cxnLst/>
              <a:rect l="l" t="t" r="r" b="b"/>
              <a:pathLst>
                <a:path w="59689" h="66675">
                  <a:moveTo>
                    <a:pt x="34785" y="0"/>
                  </a:moveTo>
                  <a:lnTo>
                    <a:pt x="20675" y="3240"/>
                  </a:lnTo>
                  <a:lnTo>
                    <a:pt x="9682" y="11979"/>
                  </a:lnTo>
                  <a:lnTo>
                    <a:pt x="2543" y="24742"/>
                  </a:lnTo>
                  <a:lnTo>
                    <a:pt x="0" y="40055"/>
                  </a:lnTo>
                  <a:lnTo>
                    <a:pt x="1706" y="50506"/>
                  </a:lnTo>
                  <a:lnTo>
                    <a:pt x="6602" y="58788"/>
                  </a:lnTo>
                  <a:lnTo>
                    <a:pt x="14353" y="64240"/>
                  </a:lnTo>
                  <a:lnTo>
                    <a:pt x="24625" y="66205"/>
                  </a:lnTo>
                  <a:lnTo>
                    <a:pt x="38738" y="62982"/>
                  </a:lnTo>
                  <a:lnTo>
                    <a:pt x="49442" y="54508"/>
                  </a:lnTo>
                  <a:lnTo>
                    <a:pt x="19189" y="54508"/>
                  </a:lnTo>
                  <a:lnTo>
                    <a:pt x="14846" y="48386"/>
                  </a:lnTo>
                  <a:lnTo>
                    <a:pt x="14846" y="39662"/>
                  </a:lnTo>
                  <a:lnTo>
                    <a:pt x="16071" y="30299"/>
                  </a:lnTo>
                  <a:lnTo>
                    <a:pt x="19631" y="21240"/>
                  </a:lnTo>
                  <a:lnTo>
                    <a:pt x="25347" y="14401"/>
                  </a:lnTo>
                  <a:lnTo>
                    <a:pt x="33045" y="11696"/>
                  </a:lnTo>
                  <a:lnTo>
                    <a:pt x="55353" y="11696"/>
                  </a:lnTo>
                  <a:lnTo>
                    <a:pt x="53197" y="7848"/>
                  </a:lnTo>
                  <a:lnTo>
                    <a:pt x="45484" y="2126"/>
                  </a:lnTo>
                  <a:lnTo>
                    <a:pt x="34785" y="0"/>
                  </a:lnTo>
                  <a:close/>
                </a:path>
                <a:path w="59689" h="66675">
                  <a:moveTo>
                    <a:pt x="55353" y="11696"/>
                  </a:moveTo>
                  <a:lnTo>
                    <a:pt x="41719" y="11696"/>
                  </a:lnTo>
                  <a:lnTo>
                    <a:pt x="44564" y="19761"/>
                  </a:lnTo>
                  <a:lnTo>
                    <a:pt x="44564" y="26263"/>
                  </a:lnTo>
                  <a:lnTo>
                    <a:pt x="43274" y="36002"/>
                  </a:lnTo>
                  <a:lnTo>
                    <a:pt x="39630" y="45119"/>
                  </a:lnTo>
                  <a:lnTo>
                    <a:pt x="33966" y="51870"/>
                  </a:lnTo>
                  <a:lnTo>
                    <a:pt x="26619" y="54508"/>
                  </a:lnTo>
                  <a:lnTo>
                    <a:pt x="49442" y="54508"/>
                  </a:lnTo>
                  <a:lnTo>
                    <a:pt x="49741" y="54271"/>
                  </a:lnTo>
                  <a:lnTo>
                    <a:pt x="56888" y="41510"/>
                  </a:lnTo>
                  <a:lnTo>
                    <a:pt x="59436" y="26136"/>
                  </a:lnTo>
                  <a:lnTo>
                    <a:pt x="57866" y="16180"/>
                  </a:lnTo>
                  <a:lnTo>
                    <a:pt x="55353" y="11696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8" name="object 12"/>
            <p:cNvSpPr/>
            <p:nvPr/>
          </p:nvSpPr>
          <p:spPr>
            <a:xfrm>
              <a:off x="1303562" y="731358"/>
              <a:ext cx="64770" cy="47625"/>
            </a:xfrm>
            <a:custGeom>
              <a:avLst/>
              <a:gdLst/>
              <a:ahLst/>
              <a:cxnLst/>
              <a:rect l="l" t="t" r="r" b="b"/>
              <a:pathLst>
                <a:path w="86360" h="63500">
                  <a:moveTo>
                    <a:pt x="14363" y="0"/>
                  </a:moveTo>
                  <a:lnTo>
                    <a:pt x="0" y="0"/>
                  </a:lnTo>
                  <a:lnTo>
                    <a:pt x="5562" y="63347"/>
                  </a:lnTo>
                  <a:lnTo>
                    <a:pt x="19075" y="63347"/>
                  </a:lnTo>
                  <a:lnTo>
                    <a:pt x="25661" y="49568"/>
                  </a:lnTo>
                  <a:lnTo>
                    <a:pt x="15227" y="49568"/>
                  </a:lnTo>
                  <a:lnTo>
                    <a:pt x="15595" y="43319"/>
                  </a:lnTo>
                  <a:lnTo>
                    <a:pt x="15735" y="38239"/>
                  </a:lnTo>
                  <a:lnTo>
                    <a:pt x="14363" y="0"/>
                  </a:lnTo>
                  <a:close/>
                </a:path>
                <a:path w="86360" h="63500">
                  <a:moveTo>
                    <a:pt x="50530" y="17043"/>
                  </a:moveTo>
                  <a:lnTo>
                    <a:pt x="39878" y="17043"/>
                  </a:lnTo>
                  <a:lnTo>
                    <a:pt x="39796" y="24714"/>
                  </a:lnTo>
                  <a:lnTo>
                    <a:pt x="39998" y="29400"/>
                  </a:lnTo>
                  <a:lnTo>
                    <a:pt x="40487" y="35775"/>
                  </a:lnTo>
                  <a:lnTo>
                    <a:pt x="43218" y="63347"/>
                  </a:lnTo>
                  <a:lnTo>
                    <a:pt x="56718" y="63347"/>
                  </a:lnTo>
                  <a:lnTo>
                    <a:pt x="63154" y="49568"/>
                  </a:lnTo>
                  <a:lnTo>
                    <a:pt x="52260" y="49568"/>
                  </a:lnTo>
                  <a:lnTo>
                    <a:pt x="52357" y="43319"/>
                  </a:lnTo>
                  <a:lnTo>
                    <a:pt x="52094" y="37731"/>
                  </a:lnTo>
                  <a:lnTo>
                    <a:pt x="51638" y="30835"/>
                  </a:lnTo>
                  <a:lnTo>
                    <a:pt x="50530" y="17043"/>
                  </a:lnTo>
                  <a:close/>
                </a:path>
                <a:path w="86360" h="63500">
                  <a:moveTo>
                    <a:pt x="49161" y="0"/>
                  </a:moveTo>
                  <a:lnTo>
                    <a:pt x="37147" y="0"/>
                  </a:lnTo>
                  <a:lnTo>
                    <a:pt x="22529" y="31737"/>
                  </a:lnTo>
                  <a:lnTo>
                    <a:pt x="17335" y="43967"/>
                  </a:lnTo>
                  <a:lnTo>
                    <a:pt x="15481" y="49568"/>
                  </a:lnTo>
                  <a:lnTo>
                    <a:pt x="25661" y="49568"/>
                  </a:lnTo>
                  <a:lnTo>
                    <a:pt x="32562" y="35128"/>
                  </a:lnTo>
                  <a:lnTo>
                    <a:pt x="35039" y="29400"/>
                  </a:lnTo>
                  <a:lnTo>
                    <a:pt x="36664" y="24714"/>
                  </a:lnTo>
                  <a:lnTo>
                    <a:pt x="39636" y="17043"/>
                  </a:lnTo>
                  <a:lnTo>
                    <a:pt x="50530" y="17043"/>
                  </a:lnTo>
                  <a:lnTo>
                    <a:pt x="49161" y="0"/>
                  </a:lnTo>
                  <a:close/>
                </a:path>
                <a:path w="86360" h="63500">
                  <a:moveTo>
                    <a:pt x="86309" y="0"/>
                  </a:moveTo>
                  <a:lnTo>
                    <a:pt x="71704" y="0"/>
                  </a:lnTo>
                  <a:lnTo>
                    <a:pt x="58686" y="30949"/>
                  </a:lnTo>
                  <a:lnTo>
                    <a:pt x="56222" y="37731"/>
                  </a:lnTo>
                  <a:lnTo>
                    <a:pt x="54368" y="43446"/>
                  </a:lnTo>
                  <a:lnTo>
                    <a:pt x="52514" y="49568"/>
                  </a:lnTo>
                  <a:lnTo>
                    <a:pt x="63154" y="49568"/>
                  </a:lnTo>
                  <a:lnTo>
                    <a:pt x="86309" y="0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9" name="object 13"/>
            <p:cNvSpPr/>
            <p:nvPr/>
          </p:nvSpPr>
          <p:spPr>
            <a:xfrm>
              <a:off x="1385859" y="730291"/>
              <a:ext cx="40481" cy="50006"/>
            </a:xfrm>
            <a:custGeom>
              <a:avLst/>
              <a:gdLst/>
              <a:ahLst/>
              <a:cxnLst/>
              <a:rect l="l" t="t" r="r" b="b"/>
              <a:pathLst>
                <a:path w="53975" h="66675">
                  <a:moveTo>
                    <a:pt x="34188" y="0"/>
                  </a:moveTo>
                  <a:lnTo>
                    <a:pt x="20065" y="3549"/>
                  </a:lnTo>
                  <a:lnTo>
                    <a:pt x="9288" y="12793"/>
                  </a:lnTo>
                  <a:lnTo>
                    <a:pt x="2414" y="25626"/>
                  </a:lnTo>
                  <a:lnTo>
                    <a:pt x="0" y="39941"/>
                  </a:lnTo>
                  <a:lnTo>
                    <a:pt x="1519" y="50578"/>
                  </a:lnTo>
                  <a:lnTo>
                    <a:pt x="6116" y="58885"/>
                  </a:lnTo>
                  <a:lnTo>
                    <a:pt x="13849" y="64289"/>
                  </a:lnTo>
                  <a:lnTo>
                    <a:pt x="24777" y="66217"/>
                  </a:lnTo>
                  <a:lnTo>
                    <a:pt x="32080" y="66217"/>
                  </a:lnTo>
                  <a:lnTo>
                    <a:pt x="40131" y="64388"/>
                  </a:lnTo>
                  <a:lnTo>
                    <a:pt x="46075" y="61137"/>
                  </a:lnTo>
                  <a:lnTo>
                    <a:pt x="45219" y="54241"/>
                  </a:lnTo>
                  <a:lnTo>
                    <a:pt x="22428" y="54241"/>
                  </a:lnTo>
                  <a:lnTo>
                    <a:pt x="18084" y="52031"/>
                  </a:lnTo>
                  <a:lnTo>
                    <a:pt x="14376" y="45262"/>
                  </a:lnTo>
                  <a:lnTo>
                    <a:pt x="13868" y="40970"/>
                  </a:lnTo>
                  <a:lnTo>
                    <a:pt x="14122" y="38773"/>
                  </a:lnTo>
                  <a:lnTo>
                    <a:pt x="30114" y="38000"/>
                  </a:lnTo>
                  <a:lnTo>
                    <a:pt x="42600" y="34586"/>
                  </a:lnTo>
                  <a:lnTo>
                    <a:pt x="50721" y="28027"/>
                  </a:lnTo>
                  <a:lnTo>
                    <a:pt x="50886" y="27444"/>
                  </a:lnTo>
                  <a:lnTo>
                    <a:pt x="15608" y="27444"/>
                  </a:lnTo>
                  <a:lnTo>
                    <a:pt x="17348" y="19773"/>
                  </a:lnTo>
                  <a:lnTo>
                    <a:pt x="23291" y="11315"/>
                  </a:lnTo>
                  <a:lnTo>
                    <a:pt x="52401" y="11315"/>
                  </a:lnTo>
                  <a:lnTo>
                    <a:pt x="52254" y="10533"/>
                  </a:lnTo>
                  <a:lnTo>
                    <a:pt x="48361" y="4908"/>
                  </a:lnTo>
                  <a:lnTo>
                    <a:pt x="42239" y="1283"/>
                  </a:lnTo>
                  <a:lnTo>
                    <a:pt x="34188" y="0"/>
                  </a:lnTo>
                  <a:close/>
                </a:path>
                <a:path w="53975" h="66675">
                  <a:moveTo>
                    <a:pt x="44703" y="50088"/>
                  </a:moveTo>
                  <a:lnTo>
                    <a:pt x="40373" y="52425"/>
                  </a:lnTo>
                  <a:lnTo>
                    <a:pt x="34924" y="54241"/>
                  </a:lnTo>
                  <a:lnTo>
                    <a:pt x="45219" y="54241"/>
                  </a:lnTo>
                  <a:lnTo>
                    <a:pt x="44703" y="50088"/>
                  </a:lnTo>
                  <a:close/>
                </a:path>
                <a:path w="53975" h="66675">
                  <a:moveTo>
                    <a:pt x="52401" y="11315"/>
                  </a:moveTo>
                  <a:lnTo>
                    <a:pt x="36906" y="11315"/>
                  </a:lnTo>
                  <a:lnTo>
                    <a:pt x="39992" y="13779"/>
                  </a:lnTo>
                  <a:lnTo>
                    <a:pt x="39992" y="17818"/>
                  </a:lnTo>
                  <a:lnTo>
                    <a:pt x="38271" y="22578"/>
                  </a:lnTo>
                  <a:lnTo>
                    <a:pt x="33372" y="25560"/>
                  </a:lnTo>
                  <a:lnTo>
                    <a:pt x="25686" y="27078"/>
                  </a:lnTo>
                  <a:lnTo>
                    <a:pt x="15608" y="27444"/>
                  </a:lnTo>
                  <a:lnTo>
                    <a:pt x="50886" y="27444"/>
                  </a:lnTo>
                  <a:lnTo>
                    <a:pt x="53619" y="17818"/>
                  </a:lnTo>
                  <a:lnTo>
                    <a:pt x="52401" y="11315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0" name="object 14"/>
            <p:cNvSpPr/>
            <p:nvPr/>
          </p:nvSpPr>
          <p:spPr>
            <a:xfrm>
              <a:off x="1448010" y="730291"/>
              <a:ext cx="32861" cy="48577"/>
            </a:xfrm>
            <a:custGeom>
              <a:avLst/>
              <a:gdLst/>
              <a:ahLst/>
              <a:cxnLst/>
              <a:rect l="l" t="t" r="r" b="b"/>
              <a:pathLst>
                <a:path w="43814" h="64769">
                  <a:moveTo>
                    <a:pt x="22656" y="1435"/>
                  </a:moveTo>
                  <a:lnTo>
                    <a:pt x="10160" y="1435"/>
                  </a:lnTo>
                  <a:lnTo>
                    <a:pt x="9537" y="7023"/>
                  </a:lnTo>
                  <a:lnTo>
                    <a:pt x="8661" y="16776"/>
                  </a:lnTo>
                  <a:lnTo>
                    <a:pt x="0" y="64782"/>
                  </a:lnTo>
                  <a:lnTo>
                    <a:pt x="14363" y="64782"/>
                  </a:lnTo>
                  <a:lnTo>
                    <a:pt x="18935" y="39281"/>
                  </a:lnTo>
                  <a:lnTo>
                    <a:pt x="21487" y="29755"/>
                  </a:lnTo>
                  <a:lnTo>
                    <a:pt x="25569" y="21985"/>
                  </a:lnTo>
                  <a:lnTo>
                    <a:pt x="31135" y="16751"/>
                  </a:lnTo>
                  <a:lnTo>
                    <a:pt x="38138" y="14833"/>
                  </a:lnTo>
                  <a:lnTo>
                    <a:pt x="40890" y="14833"/>
                  </a:lnTo>
                  <a:lnTo>
                    <a:pt x="40917" y="14693"/>
                  </a:lnTo>
                  <a:lnTo>
                    <a:pt x="21297" y="14693"/>
                  </a:lnTo>
                  <a:lnTo>
                    <a:pt x="21907" y="10147"/>
                  </a:lnTo>
                  <a:lnTo>
                    <a:pt x="22656" y="1435"/>
                  </a:lnTo>
                  <a:close/>
                </a:path>
                <a:path w="43814" h="64769">
                  <a:moveTo>
                    <a:pt x="40890" y="14833"/>
                  </a:moveTo>
                  <a:lnTo>
                    <a:pt x="38138" y="14833"/>
                  </a:lnTo>
                  <a:lnTo>
                    <a:pt x="40868" y="14947"/>
                  </a:lnTo>
                  <a:close/>
                </a:path>
                <a:path w="43814" h="64769">
                  <a:moveTo>
                    <a:pt x="32321" y="0"/>
                  </a:moveTo>
                  <a:lnTo>
                    <a:pt x="25755" y="6248"/>
                  </a:lnTo>
                  <a:lnTo>
                    <a:pt x="21678" y="14693"/>
                  </a:lnTo>
                  <a:lnTo>
                    <a:pt x="40917" y="14693"/>
                  </a:lnTo>
                  <a:lnTo>
                    <a:pt x="43713" y="126"/>
                  </a:lnTo>
                  <a:lnTo>
                    <a:pt x="32321" y="0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1" name="object 15"/>
            <p:cNvSpPr/>
            <p:nvPr/>
          </p:nvSpPr>
          <p:spPr>
            <a:xfrm>
              <a:off x="1498816" y="711650"/>
              <a:ext cx="22860" cy="67628"/>
            </a:xfrm>
            <a:custGeom>
              <a:avLst/>
              <a:gdLst/>
              <a:ahLst/>
              <a:cxnLst/>
              <a:rect l="l" t="t" r="r" b="b"/>
              <a:pathLst>
                <a:path w="30480" h="90169">
                  <a:moveTo>
                    <a:pt x="25895" y="26288"/>
                  </a:moveTo>
                  <a:lnTo>
                    <a:pt x="11531" y="26288"/>
                  </a:lnTo>
                  <a:lnTo>
                    <a:pt x="0" y="89636"/>
                  </a:lnTo>
                  <a:lnTo>
                    <a:pt x="14363" y="89636"/>
                  </a:lnTo>
                  <a:lnTo>
                    <a:pt x="25895" y="26288"/>
                  </a:lnTo>
                  <a:close/>
                </a:path>
                <a:path w="30480" h="90169">
                  <a:moveTo>
                    <a:pt x="27012" y="0"/>
                  </a:moveTo>
                  <a:lnTo>
                    <a:pt x="17729" y="0"/>
                  </a:lnTo>
                  <a:lnTo>
                    <a:pt x="13754" y="3771"/>
                  </a:lnTo>
                  <a:lnTo>
                    <a:pt x="13754" y="13919"/>
                  </a:lnTo>
                  <a:lnTo>
                    <a:pt x="16725" y="17170"/>
                  </a:lnTo>
                  <a:lnTo>
                    <a:pt x="26009" y="17170"/>
                  </a:lnTo>
                  <a:lnTo>
                    <a:pt x="29972" y="13665"/>
                  </a:lnTo>
                  <a:lnTo>
                    <a:pt x="30075" y="9105"/>
                  </a:lnTo>
                  <a:lnTo>
                    <a:pt x="30099" y="3251"/>
                  </a:lnTo>
                  <a:lnTo>
                    <a:pt x="27012" y="0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2" name="object 16"/>
            <p:cNvSpPr/>
            <p:nvPr/>
          </p:nvSpPr>
          <p:spPr>
            <a:xfrm>
              <a:off x="1540525" y="730291"/>
              <a:ext cx="44768" cy="48577"/>
            </a:xfrm>
            <a:custGeom>
              <a:avLst/>
              <a:gdLst/>
              <a:ahLst/>
              <a:cxnLst/>
              <a:rect l="l" t="t" r="r" b="b"/>
              <a:pathLst>
                <a:path w="59689" h="64769">
                  <a:moveTo>
                    <a:pt x="23787" y="1435"/>
                  </a:moveTo>
                  <a:lnTo>
                    <a:pt x="10909" y="1435"/>
                  </a:lnTo>
                  <a:lnTo>
                    <a:pt x="10160" y="6896"/>
                  </a:lnTo>
                  <a:lnTo>
                    <a:pt x="9296" y="13538"/>
                  </a:lnTo>
                  <a:lnTo>
                    <a:pt x="7810" y="21069"/>
                  </a:lnTo>
                  <a:lnTo>
                    <a:pt x="0" y="64782"/>
                  </a:lnTo>
                  <a:lnTo>
                    <a:pt x="14363" y="64782"/>
                  </a:lnTo>
                  <a:lnTo>
                    <a:pt x="19583" y="35509"/>
                  </a:lnTo>
                  <a:lnTo>
                    <a:pt x="22497" y="25633"/>
                  </a:lnTo>
                  <a:lnTo>
                    <a:pt x="26874" y="18370"/>
                  </a:lnTo>
                  <a:lnTo>
                    <a:pt x="31997" y="13888"/>
                  </a:lnTo>
                  <a:lnTo>
                    <a:pt x="35823" y="12750"/>
                  </a:lnTo>
                  <a:lnTo>
                    <a:pt x="22415" y="12750"/>
                  </a:lnTo>
                  <a:lnTo>
                    <a:pt x="23787" y="1435"/>
                  </a:lnTo>
                  <a:close/>
                </a:path>
                <a:path w="59689" h="64769">
                  <a:moveTo>
                    <a:pt x="59690" y="12357"/>
                  </a:moveTo>
                  <a:lnTo>
                    <a:pt x="42862" y="12357"/>
                  </a:lnTo>
                  <a:lnTo>
                    <a:pt x="44716" y="16116"/>
                  </a:lnTo>
                  <a:lnTo>
                    <a:pt x="44611" y="24714"/>
                  </a:lnTo>
                  <a:lnTo>
                    <a:pt x="44348" y="26657"/>
                  </a:lnTo>
                  <a:lnTo>
                    <a:pt x="43980" y="29006"/>
                  </a:lnTo>
                  <a:lnTo>
                    <a:pt x="37528" y="64782"/>
                  </a:lnTo>
                  <a:lnTo>
                    <a:pt x="52031" y="64782"/>
                  </a:lnTo>
                  <a:lnTo>
                    <a:pt x="58572" y="27838"/>
                  </a:lnTo>
                  <a:lnTo>
                    <a:pt x="59207" y="24714"/>
                  </a:lnTo>
                  <a:lnTo>
                    <a:pt x="59605" y="21069"/>
                  </a:lnTo>
                  <a:lnTo>
                    <a:pt x="59690" y="12357"/>
                  </a:lnTo>
                  <a:close/>
                </a:path>
                <a:path w="59689" h="64769">
                  <a:moveTo>
                    <a:pt x="53009" y="0"/>
                  </a:moveTo>
                  <a:lnTo>
                    <a:pt x="35915" y="0"/>
                  </a:lnTo>
                  <a:lnTo>
                    <a:pt x="28244" y="4292"/>
                  </a:lnTo>
                  <a:lnTo>
                    <a:pt x="22669" y="12750"/>
                  </a:lnTo>
                  <a:lnTo>
                    <a:pt x="35823" y="12750"/>
                  </a:lnTo>
                  <a:lnTo>
                    <a:pt x="37147" y="12357"/>
                  </a:lnTo>
                  <a:lnTo>
                    <a:pt x="59690" y="12357"/>
                  </a:lnTo>
                  <a:lnTo>
                    <a:pt x="59690" y="5460"/>
                  </a:lnTo>
                  <a:lnTo>
                    <a:pt x="53009" y="0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3" name="object 17"/>
            <p:cNvSpPr/>
            <p:nvPr/>
          </p:nvSpPr>
          <p:spPr>
            <a:xfrm>
              <a:off x="1609353" y="730291"/>
              <a:ext cx="47149" cy="69056"/>
            </a:xfrm>
            <a:custGeom>
              <a:avLst/>
              <a:gdLst/>
              <a:ahLst/>
              <a:cxnLst/>
              <a:rect l="l" t="t" r="r" b="b"/>
              <a:pathLst>
                <a:path w="62864" h="92075">
                  <a:moveTo>
                    <a:pt x="3594" y="76098"/>
                  </a:moveTo>
                  <a:lnTo>
                    <a:pt x="0" y="87680"/>
                  </a:lnTo>
                  <a:lnTo>
                    <a:pt x="3962" y="90284"/>
                  </a:lnTo>
                  <a:lnTo>
                    <a:pt x="11137" y="91973"/>
                  </a:lnTo>
                  <a:lnTo>
                    <a:pt x="26504" y="91973"/>
                  </a:lnTo>
                  <a:lnTo>
                    <a:pt x="34924" y="90411"/>
                  </a:lnTo>
                  <a:lnTo>
                    <a:pt x="41236" y="84950"/>
                  </a:lnTo>
                  <a:lnTo>
                    <a:pt x="45624" y="79870"/>
                  </a:lnTo>
                  <a:lnTo>
                    <a:pt x="13741" y="79870"/>
                  </a:lnTo>
                  <a:lnTo>
                    <a:pt x="7061" y="78308"/>
                  </a:lnTo>
                  <a:lnTo>
                    <a:pt x="3594" y="76098"/>
                  </a:lnTo>
                  <a:close/>
                </a:path>
                <a:path w="62864" h="92075">
                  <a:moveTo>
                    <a:pt x="54209" y="53339"/>
                  </a:moveTo>
                  <a:lnTo>
                    <a:pt x="40500" y="53339"/>
                  </a:lnTo>
                  <a:lnTo>
                    <a:pt x="39014" y="60490"/>
                  </a:lnTo>
                  <a:lnTo>
                    <a:pt x="36026" y="69722"/>
                  </a:lnTo>
                  <a:lnTo>
                    <a:pt x="31645" y="75695"/>
                  </a:lnTo>
                  <a:lnTo>
                    <a:pt x="26059" y="78910"/>
                  </a:lnTo>
                  <a:lnTo>
                    <a:pt x="19456" y="79870"/>
                  </a:lnTo>
                  <a:lnTo>
                    <a:pt x="45624" y="79870"/>
                  </a:lnTo>
                  <a:lnTo>
                    <a:pt x="49147" y="73218"/>
                  </a:lnTo>
                  <a:lnTo>
                    <a:pt x="51704" y="65494"/>
                  </a:lnTo>
                  <a:lnTo>
                    <a:pt x="53619" y="56705"/>
                  </a:lnTo>
                  <a:lnTo>
                    <a:pt x="54209" y="53339"/>
                  </a:lnTo>
                  <a:close/>
                </a:path>
                <a:path w="62864" h="92075">
                  <a:moveTo>
                    <a:pt x="49669" y="0"/>
                  </a:moveTo>
                  <a:lnTo>
                    <a:pt x="41846" y="0"/>
                  </a:lnTo>
                  <a:lnTo>
                    <a:pt x="25133" y="3603"/>
                  </a:lnTo>
                  <a:lnTo>
                    <a:pt x="12742" y="13122"/>
                  </a:lnTo>
                  <a:lnTo>
                    <a:pt x="5065" y="26617"/>
                  </a:lnTo>
                  <a:lnTo>
                    <a:pt x="2489" y="42151"/>
                  </a:lnTo>
                  <a:lnTo>
                    <a:pt x="3738" y="50692"/>
                  </a:lnTo>
                  <a:lnTo>
                    <a:pt x="7389" y="57819"/>
                  </a:lnTo>
                  <a:lnTo>
                    <a:pt x="13295" y="62703"/>
                  </a:lnTo>
                  <a:lnTo>
                    <a:pt x="21310" y="64515"/>
                  </a:lnTo>
                  <a:lnTo>
                    <a:pt x="28981" y="64515"/>
                  </a:lnTo>
                  <a:lnTo>
                    <a:pt x="35305" y="60883"/>
                  </a:lnTo>
                  <a:lnTo>
                    <a:pt x="40246" y="53339"/>
                  </a:lnTo>
                  <a:lnTo>
                    <a:pt x="54209" y="53339"/>
                  </a:lnTo>
                  <a:lnTo>
                    <a:pt x="54323" y="52692"/>
                  </a:lnTo>
                  <a:lnTo>
                    <a:pt x="20065" y="52692"/>
                  </a:lnTo>
                  <a:lnTo>
                    <a:pt x="17589" y="46443"/>
                  </a:lnTo>
                  <a:lnTo>
                    <a:pt x="17589" y="39801"/>
                  </a:lnTo>
                  <a:lnTo>
                    <a:pt x="19179" y="29665"/>
                  </a:lnTo>
                  <a:lnTo>
                    <a:pt x="23625" y="20688"/>
                  </a:lnTo>
                  <a:lnTo>
                    <a:pt x="30437" y="14273"/>
                  </a:lnTo>
                  <a:lnTo>
                    <a:pt x="39128" y="11823"/>
                  </a:lnTo>
                  <a:lnTo>
                    <a:pt x="61490" y="11823"/>
                  </a:lnTo>
                  <a:lnTo>
                    <a:pt x="62788" y="4419"/>
                  </a:lnTo>
                  <a:lnTo>
                    <a:pt x="57213" y="1816"/>
                  </a:lnTo>
                  <a:lnTo>
                    <a:pt x="49669" y="0"/>
                  </a:lnTo>
                  <a:close/>
                </a:path>
                <a:path w="62864" h="92075">
                  <a:moveTo>
                    <a:pt x="61490" y="11823"/>
                  </a:moveTo>
                  <a:lnTo>
                    <a:pt x="42481" y="11823"/>
                  </a:lnTo>
                  <a:lnTo>
                    <a:pt x="45580" y="12611"/>
                  </a:lnTo>
                  <a:lnTo>
                    <a:pt x="47180" y="13385"/>
                  </a:lnTo>
                  <a:lnTo>
                    <a:pt x="32558" y="51108"/>
                  </a:lnTo>
                  <a:lnTo>
                    <a:pt x="27254" y="52692"/>
                  </a:lnTo>
                  <a:lnTo>
                    <a:pt x="54323" y="52692"/>
                  </a:lnTo>
                  <a:lnTo>
                    <a:pt x="61490" y="11823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4" name="object 18"/>
            <p:cNvSpPr/>
            <p:nvPr/>
          </p:nvSpPr>
          <p:spPr>
            <a:xfrm>
              <a:off x="1715262" y="713118"/>
              <a:ext cx="37148" cy="66199"/>
            </a:xfrm>
            <a:custGeom>
              <a:avLst/>
              <a:gdLst/>
              <a:ahLst/>
              <a:cxnLst/>
              <a:rect l="l" t="t" r="r" b="b"/>
              <a:pathLst>
                <a:path w="49530" h="88265">
                  <a:moveTo>
                    <a:pt x="30213" y="0"/>
                  </a:moveTo>
                  <a:lnTo>
                    <a:pt x="15849" y="0"/>
                  </a:lnTo>
                  <a:lnTo>
                    <a:pt x="0" y="87680"/>
                  </a:lnTo>
                  <a:lnTo>
                    <a:pt x="47180" y="87680"/>
                  </a:lnTo>
                  <a:lnTo>
                    <a:pt x="49542" y="74422"/>
                  </a:lnTo>
                  <a:lnTo>
                    <a:pt x="16840" y="74422"/>
                  </a:lnTo>
                  <a:lnTo>
                    <a:pt x="30213" y="0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5" name="object 19"/>
            <p:cNvSpPr/>
            <p:nvPr/>
          </p:nvSpPr>
          <p:spPr>
            <a:xfrm>
              <a:off x="1776755" y="711650"/>
              <a:ext cx="22860" cy="67628"/>
            </a:xfrm>
            <a:custGeom>
              <a:avLst/>
              <a:gdLst/>
              <a:ahLst/>
              <a:cxnLst/>
              <a:rect l="l" t="t" r="r" b="b"/>
              <a:pathLst>
                <a:path w="30480" h="90169">
                  <a:moveTo>
                    <a:pt x="25882" y="26288"/>
                  </a:moveTo>
                  <a:lnTo>
                    <a:pt x="11506" y="26288"/>
                  </a:lnTo>
                  <a:lnTo>
                    <a:pt x="0" y="89636"/>
                  </a:lnTo>
                  <a:lnTo>
                    <a:pt x="14363" y="89636"/>
                  </a:lnTo>
                  <a:lnTo>
                    <a:pt x="25882" y="26288"/>
                  </a:lnTo>
                  <a:close/>
                </a:path>
                <a:path w="30480" h="90169">
                  <a:moveTo>
                    <a:pt x="26987" y="0"/>
                  </a:moveTo>
                  <a:lnTo>
                    <a:pt x="17703" y="0"/>
                  </a:lnTo>
                  <a:lnTo>
                    <a:pt x="13741" y="3771"/>
                  </a:lnTo>
                  <a:lnTo>
                    <a:pt x="13741" y="13919"/>
                  </a:lnTo>
                  <a:lnTo>
                    <a:pt x="16713" y="17170"/>
                  </a:lnTo>
                  <a:lnTo>
                    <a:pt x="26009" y="17170"/>
                  </a:lnTo>
                  <a:lnTo>
                    <a:pt x="29959" y="13665"/>
                  </a:lnTo>
                  <a:lnTo>
                    <a:pt x="30073" y="9105"/>
                  </a:lnTo>
                  <a:lnTo>
                    <a:pt x="30099" y="3251"/>
                  </a:lnTo>
                  <a:lnTo>
                    <a:pt x="26987" y="0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6" name="object 20"/>
            <p:cNvSpPr/>
            <p:nvPr/>
          </p:nvSpPr>
          <p:spPr>
            <a:xfrm>
              <a:off x="1821066" y="731358"/>
              <a:ext cx="43814" cy="47625"/>
            </a:xfrm>
            <a:custGeom>
              <a:avLst/>
              <a:gdLst/>
              <a:ahLst/>
              <a:cxnLst/>
              <a:rect l="l" t="t" r="r" b="b"/>
              <a:pathLst>
                <a:path w="58419" h="63500">
                  <a:moveTo>
                    <a:pt x="14858" y="0"/>
                  </a:moveTo>
                  <a:lnTo>
                    <a:pt x="0" y="0"/>
                  </a:lnTo>
                  <a:lnTo>
                    <a:pt x="10274" y="63347"/>
                  </a:lnTo>
                  <a:lnTo>
                    <a:pt x="24764" y="63347"/>
                  </a:lnTo>
                  <a:lnTo>
                    <a:pt x="32900" y="47993"/>
                  </a:lnTo>
                  <a:lnTo>
                    <a:pt x="20434" y="47993"/>
                  </a:lnTo>
                  <a:lnTo>
                    <a:pt x="20053" y="43840"/>
                  </a:lnTo>
                  <a:lnTo>
                    <a:pt x="19443" y="39027"/>
                  </a:lnTo>
                  <a:lnTo>
                    <a:pt x="18707" y="31483"/>
                  </a:lnTo>
                  <a:lnTo>
                    <a:pt x="14858" y="0"/>
                  </a:lnTo>
                  <a:close/>
                </a:path>
                <a:path w="58419" h="63500">
                  <a:moveTo>
                    <a:pt x="58331" y="0"/>
                  </a:moveTo>
                  <a:lnTo>
                    <a:pt x="42354" y="0"/>
                  </a:lnTo>
                  <a:lnTo>
                    <a:pt x="27368" y="31876"/>
                  </a:lnTo>
                  <a:lnTo>
                    <a:pt x="24015" y="39408"/>
                  </a:lnTo>
                  <a:lnTo>
                    <a:pt x="22288" y="43967"/>
                  </a:lnTo>
                  <a:lnTo>
                    <a:pt x="20802" y="47993"/>
                  </a:lnTo>
                  <a:lnTo>
                    <a:pt x="32900" y="47993"/>
                  </a:lnTo>
                  <a:lnTo>
                    <a:pt x="58331" y="0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7" name="object 21"/>
            <p:cNvSpPr/>
            <p:nvPr/>
          </p:nvSpPr>
          <p:spPr>
            <a:xfrm>
              <a:off x="1882273" y="730291"/>
              <a:ext cx="40481" cy="50006"/>
            </a:xfrm>
            <a:custGeom>
              <a:avLst/>
              <a:gdLst/>
              <a:ahLst/>
              <a:cxnLst/>
              <a:rect l="l" t="t" r="r" b="b"/>
              <a:pathLst>
                <a:path w="53975" h="66675">
                  <a:moveTo>
                    <a:pt x="34188" y="0"/>
                  </a:moveTo>
                  <a:lnTo>
                    <a:pt x="20065" y="3549"/>
                  </a:lnTo>
                  <a:lnTo>
                    <a:pt x="9288" y="12793"/>
                  </a:lnTo>
                  <a:lnTo>
                    <a:pt x="2414" y="25626"/>
                  </a:lnTo>
                  <a:lnTo>
                    <a:pt x="0" y="39941"/>
                  </a:lnTo>
                  <a:lnTo>
                    <a:pt x="1519" y="50578"/>
                  </a:lnTo>
                  <a:lnTo>
                    <a:pt x="6115" y="58885"/>
                  </a:lnTo>
                  <a:lnTo>
                    <a:pt x="13844" y="64289"/>
                  </a:lnTo>
                  <a:lnTo>
                    <a:pt x="24765" y="66217"/>
                  </a:lnTo>
                  <a:lnTo>
                    <a:pt x="32080" y="66217"/>
                  </a:lnTo>
                  <a:lnTo>
                    <a:pt x="40132" y="64388"/>
                  </a:lnTo>
                  <a:lnTo>
                    <a:pt x="46075" y="61137"/>
                  </a:lnTo>
                  <a:lnTo>
                    <a:pt x="45219" y="54241"/>
                  </a:lnTo>
                  <a:lnTo>
                    <a:pt x="22415" y="54241"/>
                  </a:lnTo>
                  <a:lnTo>
                    <a:pt x="18084" y="52031"/>
                  </a:lnTo>
                  <a:lnTo>
                    <a:pt x="14363" y="45262"/>
                  </a:lnTo>
                  <a:lnTo>
                    <a:pt x="13868" y="40970"/>
                  </a:lnTo>
                  <a:lnTo>
                    <a:pt x="14122" y="38773"/>
                  </a:lnTo>
                  <a:lnTo>
                    <a:pt x="30114" y="38000"/>
                  </a:lnTo>
                  <a:lnTo>
                    <a:pt x="42600" y="34586"/>
                  </a:lnTo>
                  <a:lnTo>
                    <a:pt x="50721" y="28027"/>
                  </a:lnTo>
                  <a:lnTo>
                    <a:pt x="50886" y="27444"/>
                  </a:lnTo>
                  <a:lnTo>
                    <a:pt x="15608" y="27444"/>
                  </a:lnTo>
                  <a:lnTo>
                    <a:pt x="17348" y="19773"/>
                  </a:lnTo>
                  <a:lnTo>
                    <a:pt x="23291" y="11315"/>
                  </a:lnTo>
                  <a:lnTo>
                    <a:pt x="52401" y="11315"/>
                  </a:lnTo>
                  <a:lnTo>
                    <a:pt x="52254" y="10533"/>
                  </a:lnTo>
                  <a:lnTo>
                    <a:pt x="48361" y="4908"/>
                  </a:lnTo>
                  <a:lnTo>
                    <a:pt x="42239" y="1283"/>
                  </a:lnTo>
                  <a:lnTo>
                    <a:pt x="34188" y="0"/>
                  </a:lnTo>
                  <a:close/>
                </a:path>
                <a:path w="53975" h="66675">
                  <a:moveTo>
                    <a:pt x="44704" y="50088"/>
                  </a:moveTo>
                  <a:lnTo>
                    <a:pt x="40373" y="52425"/>
                  </a:lnTo>
                  <a:lnTo>
                    <a:pt x="34925" y="54241"/>
                  </a:lnTo>
                  <a:lnTo>
                    <a:pt x="45219" y="54241"/>
                  </a:lnTo>
                  <a:lnTo>
                    <a:pt x="44704" y="50088"/>
                  </a:lnTo>
                  <a:close/>
                </a:path>
                <a:path w="53975" h="66675">
                  <a:moveTo>
                    <a:pt x="52401" y="11315"/>
                  </a:moveTo>
                  <a:lnTo>
                    <a:pt x="36906" y="11315"/>
                  </a:lnTo>
                  <a:lnTo>
                    <a:pt x="39992" y="13779"/>
                  </a:lnTo>
                  <a:lnTo>
                    <a:pt x="39992" y="17818"/>
                  </a:lnTo>
                  <a:lnTo>
                    <a:pt x="38271" y="22578"/>
                  </a:lnTo>
                  <a:lnTo>
                    <a:pt x="33372" y="25560"/>
                  </a:lnTo>
                  <a:lnTo>
                    <a:pt x="25686" y="27078"/>
                  </a:lnTo>
                  <a:lnTo>
                    <a:pt x="15608" y="27444"/>
                  </a:lnTo>
                  <a:lnTo>
                    <a:pt x="50886" y="27444"/>
                  </a:lnTo>
                  <a:lnTo>
                    <a:pt x="53619" y="17818"/>
                  </a:lnTo>
                  <a:lnTo>
                    <a:pt x="52401" y="11315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8" name="object 22"/>
            <p:cNvSpPr/>
            <p:nvPr/>
          </p:nvSpPr>
          <p:spPr>
            <a:xfrm>
              <a:off x="1942748" y="730291"/>
              <a:ext cx="34766" cy="50006"/>
            </a:xfrm>
            <a:custGeom>
              <a:avLst/>
              <a:gdLst/>
              <a:ahLst/>
              <a:cxnLst/>
              <a:rect l="l" t="t" r="r" b="b"/>
              <a:pathLst>
                <a:path w="46355" h="66675">
                  <a:moveTo>
                    <a:pt x="3708" y="50736"/>
                  </a:moveTo>
                  <a:lnTo>
                    <a:pt x="0" y="61531"/>
                  </a:lnTo>
                  <a:lnTo>
                    <a:pt x="3225" y="63995"/>
                  </a:lnTo>
                  <a:lnTo>
                    <a:pt x="9766" y="66078"/>
                  </a:lnTo>
                  <a:lnTo>
                    <a:pt x="16840" y="66217"/>
                  </a:lnTo>
                  <a:lnTo>
                    <a:pt x="26957" y="64851"/>
                  </a:lnTo>
                  <a:lnTo>
                    <a:pt x="35088" y="60667"/>
                  </a:lnTo>
                  <a:lnTo>
                    <a:pt x="39651" y="54902"/>
                  </a:lnTo>
                  <a:lnTo>
                    <a:pt x="12750" y="54902"/>
                  </a:lnTo>
                  <a:lnTo>
                    <a:pt x="6794" y="52552"/>
                  </a:lnTo>
                  <a:lnTo>
                    <a:pt x="3708" y="50736"/>
                  </a:lnTo>
                  <a:close/>
                </a:path>
                <a:path w="46355" h="66675">
                  <a:moveTo>
                    <a:pt x="38379" y="0"/>
                  </a:moveTo>
                  <a:lnTo>
                    <a:pt x="32067" y="0"/>
                  </a:lnTo>
                  <a:lnTo>
                    <a:pt x="22246" y="1532"/>
                  </a:lnTo>
                  <a:lnTo>
                    <a:pt x="14531" y="5819"/>
                  </a:lnTo>
                  <a:lnTo>
                    <a:pt x="9489" y="12397"/>
                  </a:lnTo>
                  <a:lnTo>
                    <a:pt x="7683" y="20802"/>
                  </a:lnTo>
                  <a:lnTo>
                    <a:pt x="7683" y="28092"/>
                  </a:lnTo>
                  <a:lnTo>
                    <a:pt x="12623" y="33426"/>
                  </a:lnTo>
                  <a:lnTo>
                    <a:pt x="19558" y="37338"/>
                  </a:lnTo>
                  <a:lnTo>
                    <a:pt x="25501" y="40589"/>
                  </a:lnTo>
                  <a:lnTo>
                    <a:pt x="27495" y="43180"/>
                  </a:lnTo>
                  <a:lnTo>
                    <a:pt x="27495" y="51384"/>
                  </a:lnTo>
                  <a:lnTo>
                    <a:pt x="24015" y="54902"/>
                  </a:lnTo>
                  <a:lnTo>
                    <a:pt x="39651" y="54902"/>
                  </a:lnTo>
                  <a:lnTo>
                    <a:pt x="40502" y="53826"/>
                  </a:lnTo>
                  <a:lnTo>
                    <a:pt x="42468" y="44488"/>
                  </a:lnTo>
                  <a:lnTo>
                    <a:pt x="42468" y="36423"/>
                  </a:lnTo>
                  <a:lnTo>
                    <a:pt x="36652" y="31216"/>
                  </a:lnTo>
                  <a:lnTo>
                    <a:pt x="29959" y="27444"/>
                  </a:lnTo>
                  <a:lnTo>
                    <a:pt x="24765" y="24714"/>
                  </a:lnTo>
                  <a:lnTo>
                    <a:pt x="22161" y="22237"/>
                  </a:lnTo>
                  <a:lnTo>
                    <a:pt x="22161" y="14312"/>
                  </a:lnTo>
                  <a:lnTo>
                    <a:pt x="25869" y="11315"/>
                  </a:lnTo>
                  <a:lnTo>
                    <a:pt x="43523" y="11315"/>
                  </a:lnTo>
                  <a:lnTo>
                    <a:pt x="46177" y="3251"/>
                  </a:lnTo>
                  <a:lnTo>
                    <a:pt x="43586" y="1562"/>
                  </a:lnTo>
                  <a:lnTo>
                    <a:pt x="38379" y="0"/>
                  </a:lnTo>
                  <a:close/>
                </a:path>
                <a:path w="46355" h="66675">
                  <a:moveTo>
                    <a:pt x="43523" y="11315"/>
                  </a:moveTo>
                  <a:lnTo>
                    <a:pt x="36271" y="11315"/>
                  </a:lnTo>
                  <a:lnTo>
                    <a:pt x="40233" y="12877"/>
                  </a:lnTo>
                  <a:lnTo>
                    <a:pt x="42583" y="14173"/>
                  </a:lnTo>
                  <a:lnTo>
                    <a:pt x="43523" y="11315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0" name="object 64"/>
          <p:cNvSpPr/>
          <p:nvPr/>
        </p:nvSpPr>
        <p:spPr>
          <a:xfrm>
            <a:off x="10823638" y="5257800"/>
            <a:ext cx="2006600" cy="0"/>
          </a:xfrm>
          <a:custGeom>
            <a:avLst/>
            <a:gdLst/>
            <a:ahLst/>
            <a:cxnLst/>
            <a:rect l="l" t="t" r="r" b="b"/>
            <a:pathLst>
              <a:path w="2006600">
                <a:moveTo>
                  <a:pt x="0" y="0"/>
                </a:moveTo>
                <a:lnTo>
                  <a:pt x="2006600" y="0"/>
                </a:lnTo>
              </a:path>
            </a:pathLst>
          </a:custGeom>
          <a:ln w="25400">
            <a:solidFill>
              <a:srgbClr val="F582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4"/>
          <p:cNvSpPr txBox="1"/>
          <p:nvPr/>
        </p:nvSpPr>
        <p:spPr>
          <a:xfrm>
            <a:off x="12567898" y="4151293"/>
            <a:ext cx="3803218" cy="9541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9050" algn="ctr">
              <a:lnSpc>
                <a:spcPct val="100000"/>
              </a:lnSpc>
            </a:pPr>
            <a:r>
              <a:rPr sz="3600" b="1" spc="-285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CMMI</a:t>
            </a:r>
            <a:r>
              <a:rPr sz="3600" b="1" spc="-555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 </a:t>
            </a:r>
            <a:r>
              <a:rPr sz="3600" b="1" spc="-210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L5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300" b="1" spc="-150" dirty="0">
                <a:solidFill>
                  <a:srgbClr val="F5821F"/>
                </a:solidFill>
                <a:latin typeface="Arial Black"/>
                <a:cs typeface="Arial Black"/>
              </a:rPr>
              <a:t>ONLY</a:t>
            </a:r>
            <a:r>
              <a:rPr sz="1300" b="1" spc="-200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300" b="1" spc="-120" dirty="0">
                <a:solidFill>
                  <a:srgbClr val="F5821F"/>
                </a:solidFill>
                <a:latin typeface="Arial Black"/>
                <a:cs typeface="Arial Black"/>
              </a:rPr>
              <a:t>COMPANY</a:t>
            </a:r>
            <a:r>
              <a:rPr sz="1300" b="1" spc="-200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300" b="1" spc="-80" dirty="0">
                <a:solidFill>
                  <a:srgbClr val="F5821F"/>
                </a:solidFill>
                <a:latin typeface="Arial Black"/>
                <a:cs typeface="Arial Black"/>
              </a:rPr>
              <a:t>IN</a:t>
            </a:r>
            <a:r>
              <a:rPr sz="1300" b="1" spc="-200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300" b="1" spc="-65" dirty="0">
                <a:solidFill>
                  <a:srgbClr val="F5821F"/>
                </a:solidFill>
                <a:latin typeface="Arial Black"/>
                <a:cs typeface="Arial Black"/>
              </a:rPr>
              <a:t>SUB-SAHARAN</a:t>
            </a:r>
            <a:r>
              <a:rPr sz="1300" b="1" spc="-200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endParaRPr lang="en-US" sz="1300" b="1" spc="-200" dirty="0">
              <a:solidFill>
                <a:srgbClr val="F5821F"/>
              </a:solidFill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300" b="1" spc="-90" dirty="0">
                <a:solidFill>
                  <a:srgbClr val="F5821F"/>
                </a:solidFill>
                <a:latin typeface="Arial Black"/>
                <a:cs typeface="Arial Black"/>
              </a:rPr>
              <a:t>AFRICA</a:t>
            </a:r>
            <a:endParaRPr sz="1300" dirty="0">
              <a:latin typeface="Arial Black"/>
              <a:cs typeface="Arial Black"/>
            </a:endParaRPr>
          </a:p>
        </p:txBody>
      </p:sp>
      <p:sp>
        <p:nvSpPr>
          <p:cNvPr id="62" name="object 64"/>
          <p:cNvSpPr/>
          <p:nvPr/>
        </p:nvSpPr>
        <p:spPr>
          <a:xfrm>
            <a:off x="13412853" y="5228611"/>
            <a:ext cx="2006600" cy="0"/>
          </a:xfrm>
          <a:custGeom>
            <a:avLst/>
            <a:gdLst/>
            <a:ahLst/>
            <a:cxnLst/>
            <a:rect l="l" t="t" r="r" b="b"/>
            <a:pathLst>
              <a:path w="2006600">
                <a:moveTo>
                  <a:pt x="0" y="0"/>
                </a:moveTo>
                <a:lnTo>
                  <a:pt x="2006600" y="0"/>
                </a:lnTo>
              </a:path>
            </a:pathLst>
          </a:custGeom>
          <a:ln w="25400">
            <a:solidFill>
              <a:srgbClr val="F582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0"/>
          <p:cNvSpPr txBox="1"/>
          <p:nvPr/>
        </p:nvSpPr>
        <p:spPr>
          <a:xfrm>
            <a:off x="10301077" y="5410200"/>
            <a:ext cx="3211218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u="sng" spc="60" baseline="-18518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18</a:t>
            </a:r>
            <a:r>
              <a:rPr sz="5400" b="1" u="sng" spc="-862" baseline="-18518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 </a:t>
            </a:r>
            <a:r>
              <a:rPr sz="2100" b="1" u="sng" spc="-145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MILLION</a:t>
            </a:r>
            <a:endParaRPr sz="21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1240"/>
              </a:spcBef>
            </a:pPr>
            <a:r>
              <a:rPr sz="1400" b="1" spc="-110" dirty="0">
                <a:solidFill>
                  <a:srgbClr val="F5821F"/>
                </a:solidFill>
                <a:latin typeface="Arial Black"/>
                <a:cs typeface="Arial Black"/>
              </a:rPr>
              <a:t>SUBSCRIBERS</a:t>
            </a:r>
            <a:r>
              <a:rPr sz="1400" b="1" spc="-210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400" b="1" spc="-105" dirty="0">
                <a:solidFill>
                  <a:srgbClr val="F5821F"/>
                </a:solidFill>
                <a:latin typeface="Arial Black"/>
                <a:cs typeface="Arial Black"/>
              </a:rPr>
              <a:t>ON</a:t>
            </a:r>
            <a:r>
              <a:rPr sz="1400" b="1" spc="-210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400" b="1" spc="-105" dirty="0">
                <a:solidFill>
                  <a:srgbClr val="F5821F"/>
                </a:solidFill>
                <a:latin typeface="Arial Black"/>
                <a:cs typeface="Arial Black"/>
              </a:rPr>
              <a:t>OUR</a:t>
            </a:r>
            <a:r>
              <a:rPr sz="1400" b="1" spc="-210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400" b="1" spc="-100" dirty="0">
                <a:solidFill>
                  <a:srgbClr val="F5821F"/>
                </a:solidFill>
                <a:latin typeface="Arial Black"/>
                <a:cs typeface="Arial Black"/>
              </a:rPr>
              <a:t>PLATFORMS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64" name="object 28"/>
          <p:cNvSpPr txBox="1"/>
          <p:nvPr/>
        </p:nvSpPr>
        <p:spPr>
          <a:xfrm>
            <a:off x="10740066" y="616967"/>
            <a:ext cx="340773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b="1" spc="-215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OUR STRENGTH </a:t>
            </a:r>
            <a:endParaRPr sz="2000" dirty="0">
              <a:solidFill>
                <a:srgbClr val="F582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65" name="object 25"/>
          <p:cNvSpPr/>
          <p:nvPr/>
        </p:nvSpPr>
        <p:spPr>
          <a:xfrm>
            <a:off x="8565896" y="1020110"/>
            <a:ext cx="6267704" cy="212434"/>
          </a:xfrm>
          <a:custGeom>
            <a:avLst/>
            <a:gdLst/>
            <a:ahLst/>
            <a:cxnLst/>
            <a:rect l="l" t="t" r="r" b="b"/>
            <a:pathLst>
              <a:path w="4724400" h="245744">
                <a:moveTo>
                  <a:pt x="2550642" y="101600"/>
                </a:moveTo>
                <a:lnTo>
                  <a:pt x="2110536" y="101600"/>
                </a:lnTo>
                <a:lnTo>
                  <a:pt x="2147972" y="102277"/>
                </a:lnTo>
                <a:lnTo>
                  <a:pt x="2171895" y="107022"/>
                </a:lnTo>
                <a:lnTo>
                  <a:pt x="2192605" y="119902"/>
                </a:lnTo>
                <a:lnTo>
                  <a:pt x="2220404" y="144983"/>
                </a:lnTo>
                <a:lnTo>
                  <a:pt x="2299830" y="219290"/>
                </a:lnTo>
                <a:lnTo>
                  <a:pt x="2321834" y="238791"/>
                </a:lnTo>
                <a:lnTo>
                  <a:pt x="2336747" y="245138"/>
                </a:lnTo>
                <a:lnTo>
                  <a:pt x="2351392" y="238193"/>
                </a:lnTo>
                <a:lnTo>
                  <a:pt x="2372588" y="217817"/>
                </a:lnTo>
                <a:lnTo>
                  <a:pt x="2442565" y="146824"/>
                </a:lnTo>
                <a:lnTo>
                  <a:pt x="2469328" y="120679"/>
                </a:lnTo>
                <a:lnTo>
                  <a:pt x="2489507" y="107253"/>
                </a:lnTo>
                <a:lnTo>
                  <a:pt x="2513235" y="102306"/>
                </a:lnTo>
                <a:lnTo>
                  <a:pt x="2550642" y="101600"/>
                </a:lnTo>
                <a:close/>
              </a:path>
              <a:path w="4724400" h="245744">
                <a:moveTo>
                  <a:pt x="4660900" y="0"/>
                </a:moveTo>
                <a:lnTo>
                  <a:pt x="0" y="0"/>
                </a:lnTo>
                <a:lnTo>
                  <a:pt x="0" y="50800"/>
                </a:lnTo>
                <a:lnTo>
                  <a:pt x="992" y="80168"/>
                </a:lnTo>
                <a:lnTo>
                  <a:pt x="7937" y="95250"/>
                </a:lnTo>
                <a:lnTo>
                  <a:pt x="26789" y="100806"/>
                </a:lnTo>
                <a:lnTo>
                  <a:pt x="63500" y="101600"/>
                </a:lnTo>
                <a:lnTo>
                  <a:pt x="4724400" y="101600"/>
                </a:lnTo>
                <a:lnTo>
                  <a:pt x="4724400" y="50800"/>
                </a:lnTo>
                <a:lnTo>
                  <a:pt x="4723407" y="21431"/>
                </a:lnTo>
                <a:lnTo>
                  <a:pt x="4716462" y="6350"/>
                </a:lnTo>
                <a:lnTo>
                  <a:pt x="4697610" y="793"/>
                </a:lnTo>
                <a:lnTo>
                  <a:pt x="466090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>
              <a:solidFill>
                <a:srgbClr val="F5821F"/>
              </a:solidFill>
            </a:endParaRPr>
          </a:p>
        </p:txBody>
      </p:sp>
      <p:sp>
        <p:nvSpPr>
          <p:cNvPr id="66" name="object 54"/>
          <p:cNvSpPr txBox="1"/>
          <p:nvPr/>
        </p:nvSpPr>
        <p:spPr>
          <a:xfrm>
            <a:off x="8320193" y="1359255"/>
            <a:ext cx="2125146" cy="1141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4060"/>
              </a:lnSpc>
            </a:pPr>
            <a:r>
              <a:rPr sz="3400" b="1" spc="-75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25</a:t>
            </a:r>
            <a:endParaRPr sz="3400" dirty="0">
              <a:solidFill>
                <a:srgbClr val="F582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  <a:p>
            <a:pPr marL="12065" marR="5080" algn="ctr">
              <a:lnSpc>
                <a:spcPts val="1560"/>
              </a:lnSpc>
              <a:spcBef>
                <a:spcPts val="30"/>
              </a:spcBef>
            </a:pPr>
            <a:r>
              <a:rPr sz="1300" b="1" spc="-90" dirty="0">
                <a:solidFill>
                  <a:srgbClr val="F5821F"/>
                </a:solidFill>
                <a:latin typeface="Arial Black"/>
                <a:cs typeface="Arial Black"/>
              </a:rPr>
              <a:t>NATIONAL  </a:t>
            </a:r>
            <a:r>
              <a:rPr sz="1300" b="1" spc="-100" dirty="0">
                <a:solidFill>
                  <a:srgbClr val="F5821F"/>
                </a:solidFill>
                <a:latin typeface="Arial Black"/>
                <a:cs typeface="Arial Black"/>
              </a:rPr>
              <a:t>GOVERNMENTS</a:t>
            </a:r>
            <a:r>
              <a:rPr sz="1300" b="1" spc="-240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300" b="1" spc="-105" dirty="0">
                <a:solidFill>
                  <a:srgbClr val="F5821F"/>
                </a:solidFill>
                <a:latin typeface="Arial Black"/>
                <a:cs typeface="Arial Black"/>
              </a:rPr>
              <a:t>USING </a:t>
            </a:r>
            <a:r>
              <a:rPr sz="1300" b="1" spc="-50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300" b="1" spc="-95" dirty="0">
                <a:solidFill>
                  <a:srgbClr val="F5821F"/>
                </a:solidFill>
                <a:latin typeface="Arial Black"/>
                <a:cs typeface="Arial Black"/>
              </a:rPr>
              <a:t>OUR</a:t>
            </a:r>
            <a:r>
              <a:rPr sz="1300" b="1" spc="-250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300" b="1" spc="-95" dirty="0">
                <a:solidFill>
                  <a:srgbClr val="F5821F"/>
                </a:solidFill>
                <a:latin typeface="Arial Black"/>
                <a:cs typeface="Arial Black"/>
              </a:rPr>
              <a:t>PLATFORMS</a:t>
            </a:r>
            <a:endParaRPr sz="1300" dirty="0">
              <a:solidFill>
                <a:srgbClr val="F5821F"/>
              </a:solidFill>
              <a:latin typeface="Arial Black"/>
              <a:cs typeface="Arial Black"/>
            </a:endParaRPr>
          </a:p>
        </p:txBody>
      </p:sp>
      <p:sp>
        <p:nvSpPr>
          <p:cNvPr id="67" name="object 56"/>
          <p:cNvSpPr/>
          <p:nvPr/>
        </p:nvSpPr>
        <p:spPr>
          <a:xfrm>
            <a:off x="8453439" y="2687368"/>
            <a:ext cx="2006600" cy="0"/>
          </a:xfrm>
          <a:custGeom>
            <a:avLst/>
            <a:gdLst/>
            <a:ahLst/>
            <a:cxnLst/>
            <a:rect l="l" t="t" r="r" b="b"/>
            <a:pathLst>
              <a:path w="2006600">
                <a:moveTo>
                  <a:pt x="0" y="0"/>
                </a:moveTo>
                <a:lnTo>
                  <a:pt x="2006600" y="0"/>
                </a:lnTo>
              </a:path>
            </a:pathLst>
          </a:custGeom>
          <a:ln w="25400">
            <a:solidFill>
              <a:srgbClr val="F582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53"/>
          <p:cNvSpPr txBox="1"/>
          <p:nvPr/>
        </p:nvSpPr>
        <p:spPr>
          <a:xfrm>
            <a:off x="8478315" y="2819400"/>
            <a:ext cx="2088085" cy="936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60"/>
              </a:lnSpc>
            </a:pPr>
            <a:r>
              <a:rPr sz="3400" b="1" spc="55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470+</a:t>
            </a:r>
            <a:endParaRPr sz="3400" dirty="0">
              <a:solidFill>
                <a:srgbClr val="F582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  <a:p>
            <a:pPr marL="29209" marR="21590" algn="ctr">
              <a:lnSpc>
                <a:spcPts val="1560"/>
              </a:lnSpc>
              <a:spcBef>
                <a:spcPts val="30"/>
              </a:spcBef>
            </a:pPr>
            <a:r>
              <a:rPr sz="1300" b="1" spc="-155" dirty="0">
                <a:solidFill>
                  <a:srgbClr val="F5821F"/>
                </a:solidFill>
                <a:latin typeface="Arial Black"/>
                <a:cs typeface="Arial Black"/>
              </a:rPr>
              <a:t>PROJECTS  </a:t>
            </a:r>
            <a:r>
              <a:rPr sz="1300" b="1" spc="-105" dirty="0">
                <a:solidFill>
                  <a:srgbClr val="F5821F"/>
                </a:solidFill>
                <a:latin typeface="Arial Black"/>
                <a:cs typeface="Arial Black"/>
              </a:rPr>
              <a:t>DEPLOYED</a:t>
            </a:r>
            <a:r>
              <a:rPr sz="1300" b="1" spc="-260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300" b="1" spc="-125" dirty="0">
                <a:solidFill>
                  <a:srgbClr val="F5821F"/>
                </a:solidFill>
                <a:latin typeface="Arial Black"/>
                <a:cs typeface="Arial Black"/>
              </a:rPr>
              <a:t>TO </a:t>
            </a:r>
            <a:r>
              <a:rPr sz="1300" b="1" spc="-50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300" b="1" spc="-110" dirty="0">
                <a:solidFill>
                  <a:srgbClr val="F5821F"/>
                </a:solidFill>
                <a:latin typeface="Arial Black"/>
                <a:cs typeface="Arial Black"/>
              </a:rPr>
              <a:t>DATE</a:t>
            </a:r>
            <a:endParaRPr sz="1300" dirty="0">
              <a:solidFill>
                <a:srgbClr val="F5821F"/>
              </a:solidFill>
              <a:latin typeface="Arial Black"/>
              <a:cs typeface="Arial Black"/>
            </a:endParaRPr>
          </a:p>
        </p:txBody>
      </p:sp>
      <p:sp>
        <p:nvSpPr>
          <p:cNvPr id="69" name="object 56"/>
          <p:cNvSpPr/>
          <p:nvPr/>
        </p:nvSpPr>
        <p:spPr>
          <a:xfrm>
            <a:off x="8483600" y="3810000"/>
            <a:ext cx="2006600" cy="0"/>
          </a:xfrm>
          <a:custGeom>
            <a:avLst/>
            <a:gdLst/>
            <a:ahLst/>
            <a:cxnLst/>
            <a:rect l="l" t="t" r="r" b="b"/>
            <a:pathLst>
              <a:path w="2006600">
                <a:moveTo>
                  <a:pt x="0" y="0"/>
                </a:moveTo>
                <a:lnTo>
                  <a:pt x="2006600" y="0"/>
                </a:lnTo>
              </a:path>
            </a:pathLst>
          </a:custGeom>
          <a:ln w="25400">
            <a:solidFill>
              <a:srgbClr val="F582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89"/>
          <p:cNvSpPr txBox="1"/>
          <p:nvPr/>
        </p:nvSpPr>
        <p:spPr>
          <a:xfrm>
            <a:off x="8617499" y="4114800"/>
            <a:ext cx="1821452" cy="9393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4955">
              <a:lnSpc>
                <a:spcPts val="4060"/>
              </a:lnSpc>
            </a:pPr>
            <a:r>
              <a:rPr sz="3400" b="1" spc="120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800+</a:t>
            </a:r>
            <a:endParaRPr lang="en-GB" sz="3400" dirty="0">
              <a:solidFill>
                <a:srgbClr val="F582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  <a:p>
            <a:pPr marL="12700" marR="5080" indent="447675">
              <a:lnSpc>
                <a:spcPts val="1560"/>
              </a:lnSpc>
              <a:spcBef>
                <a:spcPts val="30"/>
              </a:spcBef>
            </a:pPr>
            <a:r>
              <a:rPr lang="en-GB" sz="1300" b="1" spc="-105" dirty="0">
                <a:solidFill>
                  <a:srgbClr val="F5821F"/>
                </a:solidFill>
                <a:latin typeface="Arial Black"/>
                <a:cs typeface="Arial Black"/>
              </a:rPr>
              <a:t>STRONG  </a:t>
            </a:r>
            <a:r>
              <a:rPr lang="en-GB" sz="1300" b="1" spc="-130" dirty="0">
                <a:solidFill>
                  <a:srgbClr val="F5821F"/>
                </a:solidFill>
                <a:latin typeface="Arial Black"/>
                <a:cs typeface="Arial Black"/>
              </a:rPr>
              <a:t>CONSULTANT</a:t>
            </a:r>
            <a:r>
              <a:rPr lang="en-GB" sz="1300" b="1" spc="-220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lang="en-GB" sz="1300" b="1" spc="-100" dirty="0">
                <a:solidFill>
                  <a:srgbClr val="F5821F"/>
                </a:solidFill>
                <a:latin typeface="Arial Black"/>
                <a:cs typeface="Arial Black"/>
              </a:rPr>
              <a:t>BASE</a:t>
            </a:r>
            <a:endParaRPr lang="en-GB" sz="1300" dirty="0">
              <a:solidFill>
                <a:srgbClr val="F5821F"/>
              </a:solidFill>
              <a:latin typeface="Arial Black"/>
              <a:cs typeface="Arial Black"/>
            </a:endParaRPr>
          </a:p>
        </p:txBody>
      </p:sp>
      <p:sp>
        <p:nvSpPr>
          <p:cNvPr id="71" name="object 56"/>
          <p:cNvSpPr/>
          <p:nvPr/>
        </p:nvSpPr>
        <p:spPr>
          <a:xfrm>
            <a:off x="8432351" y="5247605"/>
            <a:ext cx="2006600" cy="0"/>
          </a:xfrm>
          <a:custGeom>
            <a:avLst/>
            <a:gdLst/>
            <a:ahLst/>
            <a:cxnLst/>
            <a:rect l="l" t="t" r="r" b="b"/>
            <a:pathLst>
              <a:path w="2006600">
                <a:moveTo>
                  <a:pt x="0" y="0"/>
                </a:moveTo>
                <a:lnTo>
                  <a:pt x="2006600" y="0"/>
                </a:lnTo>
              </a:path>
            </a:pathLst>
          </a:custGeom>
          <a:ln w="25400">
            <a:solidFill>
              <a:srgbClr val="F582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9724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91883" y="446468"/>
            <a:ext cx="1283944" cy="417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82034" y="649681"/>
            <a:ext cx="146050" cy="211454"/>
          </a:xfrm>
          <a:custGeom>
            <a:avLst/>
            <a:gdLst/>
            <a:ahLst/>
            <a:cxnLst/>
            <a:rect l="l" t="t" r="r" b="b"/>
            <a:pathLst>
              <a:path w="146050" h="211455">
                <a:moveTo>
                  <a:pt x="62564" y="0"/>
                </a:moveTo>
                <a:lnTo>
                  <a:pt x="8652" y="0"/>
                </a:lnTo>
                <a:lnTo>
                  <a:pt x="5833" y="1066"/>
                </a:lnTo>
                <a:lnTo>
                  <a:pt x="3399" y="3251"/>
                </a:lnTo>
                <a:lnTo>
                  <a:pt x="1159" y="5295"/>
                </a:lnTo>
                <a:lnTo>
                  <a:pt x="0" y="8712"/>
                </a:lnTo>
                <a:lnTo>
                  <a:pt x="68" y="202526"/>
                </a:lnTo>
                <a:lnTo>
                  <a:pt x="1159" y="205739"/>
                </a:lnTo>
                <a:lnTo>
                  <a:pt x="3496" y="207873"/>
                </a:lnTo>
                <a:lnTo>
                  <a:pt x="5833" y="209956"/>
                </a:lnTo>
                <a:lnTo>
                  <a:pt x="8652" y="211035"/>
                </a:lnTo>
                <a:lnTo>
                  <a:pt x="73562" y="211035"/>
                </a:lnTo>
                <a:lnTo>
                  <a:pt x="111814" y="202526"/>
                </a:lnTo>
                <a:lnTo>
                  <a:pt x="138545" y="178244"/>
                </a:lnTo>
                <a:lnTo>
                  <a:pt x="40047" y="178244"/>
                </a:lnTo>
                <a:lnTo>
                  <a:pt x="40047" y="118236"/>
                </a:lnTo>
                <a:lnTo>
                  <a:pt x="137818" y="118236"/>
                </a:lnTo>
                <a:lnTo>
                  <a:pt x="137443" y="117576"/>
                </a:lnTo>
                <a:lnTo>
                  <a:pt x="133887" y="113283"/>
                </a:lnTo>
                <a:lnTo>
                  <a:pt x="130344" y="108965"/>
                </a:lnTo>
                <a:lnTo>
                  <a:pt x="105579" y="97066"/>
                </a:lnTo>
                <a:lnTo>
                  <a:pt x="110024" y="95288"/>
                </a:lnTo>
                <a:lnTo>
                  <a:pt x="113961" y="93027"/>
                </a:lnTo>
                <a:lnTo>
                  <a:pt x="117466" y="90195"/>
                </a:lnTo>
                <a:lnTo>
                  <a:pt x="120908" y="87363"/>
                </a:lnTo>
                <a:lnTo>
                  <a:pt x="121304" y="86918"/>
                </a:lnTo>
                <a:lnTo>
                  <a:pt x="40047" y="86918"/>
                </a:lnTo>
                <a:lnTo>
                  <a:pt x="40047" y="32105"/>
                </a:lnTo>
                <a:lnTo>
                  <a:pt x="129892" y="32105"/>
                </a:lnTo>
                <a:lnTo>
                  <a:pt x="125772" y="23101"/>
                </a:lnTo>
                <a:lnTo>
                  <a:pt x="87081" y="1827"/>
                </a:lnTo>
                <a:lnTo>
                  <a:pt x="71443" y="202"/>
                </a:lnTo>
                <a:lnTo>
                  <a:pt x="62564" y="0"/>
                </a:lnTo>
                <a:close/>
              </a:path>
              <a:path w="146050" h="211455">
                <a:moveTo>
                  <a:pt x="137818" y="118236"/>
                </a:moveTo>
                <a:lnTo>
                  <a:pt x="71720" y="118236"/>
                </a:lnTo>
                <a:lnTo>
                  <a:pt x="77791" y="118948"/>
                </a:lnTo>
                <a:lnTo>
                  <a:pt x="87100" y="121754"/>
                </a:lnTo>
                <a:lnTo>
                  <a:pt x="103077" y="144335"/>
                </a:lnTo>
                <a:lnTo>
                  <a:pt x="103077" y="153898"/>
                </a:lnTo>
                <a:lnTo>
                  <a:pt x="83912" y="176352"/>
                </a:lnTo>
                <a:lnTo>
                  <a:pt x="80039" y="177634"/>
                </a:lnTo>
                <a:lnTo>
                  <a:pt x="75226" y="178244"/>
                </a:lnTo>
                <a:lnTo>
                  <a:pt x="138545" y="178244"/>
                </a:lnTo>
                <a:lnTo>
                  <a:pt x="140554" y="174243"/>
                </a:lnTo>
                <a:lnTo>
                  <a:pt x="144504" y="162051"/>
                </a:lnTo>
                <a:lnTo>
                  <a:pt x="145482" y="155244"/>
                </a:lnTo>
                <a:lnTo>
                  <a:pt x="145375" y="139941"/>
                </a:lnTo>
                <a:lnTo>
                  <a:pt x="144428" y="134111"/>
                </a:lnTo>
                <a:lnTo>
                  <a:pt x="140288" y="122580"/>
                </a:lnTo>
                <a:lnTo>
                  <a:pt x="137818" y="118236"/>
                </a:lnTo>
                <a:close/>
              </a:path>
              <a:path w="146050" h="211455">
                <a:moveTo>
                  <a:pt x="129892" y="32105"/>
                </a:moveTo>
                <a:lnTo>
                  <a:pt x="66996" y="32105"/>
                </a:lnTo>
                <a:lnTo>
                  <a:pt x="72076" y="32740"/>
                </a:lnTo>
                <a:lnTo>
                  <a:pt x="79620" y="35115"/>
                </a:lnTo>
                <a:lnTo>
                  <a:pt x="92650" y="54622"/>
                </a:lnTo>
                <a:lnTo>
                  <a:pt x="92650" y="62674"/>
                </a:lnTo>
                <a:lnTo>
                  <a:pt x="68749" y="86918"/>
                </a:lnTo>
                <a:lnTo>
                  <a:pt x="121304" y="86918"/>
                </a:lnTo>
                <a:lnTo>
                  <a:pt x="131614" y="68084"/>
                </a:lnTo>
                <a:lnTo>
                  <a:pt x="132884" y="63588"/>
                </a:lnTo>
                <a:lnTo>
                  <a:pt x="133505" y="58864"/>
                </a:lnTo>
                <a:lnTo>
                  <a:pt x="133433" y="44081"/>
                </a:lnTo>
                <a:lnTo>
                  <a:pt x="131944" y="36588"/>
                </a:lnTo>
                <a:lnTo>
                  <a:pt x="129892" y="32105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60283" y="649681"/>
            <a:ext cx="149225" cy="212090"/>
          </a:xfrm>
          <a:custGeom>
            <a:avLst/>
            <a:gdLst/>
            <a:ahLst/>
            <a:cxnLst/>
            <a:rect l="l" t="t" r="r" b="b"/>
            <a:pathLst>
              <a:path w="149225" h="212090">
                <a:moveTo>
                  <a:pt x="8686" y="0"/>
                </a:moveTo>
                <a:lnTo>
                  <a:pt x="5803" y="1066"/>
                </a:lnTo>
                <a:lnTo>
                  <a:pt x="3467" y="3162"/>
                </a:lnTo>
                <a:lnTo>
                  <a:pt x="1155" y="5295"/>
                </a:lnTo>
                <a:lnTo>
                  <a:pt x="0" y="8737"/>
                </a:lnTo>
                <a:lnTo>
                  <a:pt x="0" y="206248"/>
                </a:lnTo>
                <a:lnTo>
                  <a:pt x="309" y="207264"/>
                </a:lnTo>
                <a:lnTo>
                  <a:pt x="1511" y="208978"/>
                </a:lnTo>
                <a:lnTo>
                  <a:pt x="2654" y="209677"/>
                </a:lnTo>
                <a:lnTo>
                  <a:pt x="4178" y="210210"/>
                </a:lnTo>
                <a:lnTo>
                  <a:pt x="5714" y="210781"/>
                </a:lnTo>
                <a:lnTo>
                  <a:pt x="7823" y="211213"/>
                </a:lnTo>
                <a:lnTo>
                  <a:pt x="10490" y="211569"/>
                </a:lnTo>
                <a:lnTo>
                  <a:pt x="13131" y="211848"/>
                </a:lnTo>
                <a:lnTo>
                  <a:pt x="16370" y="212026"/>
                </a:lnTo>
                <a:lnTo>
                  <a:pt x="24396" y="212026"/>
                </a:lnTo>
                <a:lnTo>
                  <a:pt x="36487" y="210210"/>
                </a:lnTo>
                <a:lnTo>
                  <a:pt x="38023" y="209677"/>
                </a:lnTo>
                <a:lnTo>
                  <a:pt x="39154" y="208978"/>
                </a:lnTo>
                <a:lnTo>
                  <a:pt x="40474" y="207238"/>
                </a:lnTo>
                <a:lnTo>
                  <a:pt x="40843" y="206248"/>
                </a:lnTo>
                <a:lnTo>
                  <a:pt x="40843" y="124764"/>
                </a:lnTo>
                <a:lnTo>
                  <a:pt x="114403" y="124764"/>
                </a:lnTo>
                <a:lnTo>
                  <a:pt x="99669" y="112864"/>
                </a:lnTo>
                <a:lnTo>
                  <a:pt x="105879" y="110807"/>
                </a:lnTo>
                <a:lnTo>
                  <a:pt x="128677" y="92633"/>
                </a:lnTo>
                <a:lnTo>
                  <a:pt x="40843" y="92633"/>
                </a:lnTo>
                <a:lnTo>
                  <a:pt x="40843" y="32766"/>
                </a:lnTo>
                <a:lnTo>
                  <a:pt x="133992" y="32766"/>
                </a:lnTo>
                <a:lnTo>
                  <a:pt x="132676" y="29159"/>
                </a:lnTo>
                <a:lnTo>
                  <a:pt x="101828" y="4406"/>
                </a:lnTo>
                <a:lnTo>
                  <a:pt x="73723" y="114"/>
                </a:lnTo>
                <a:lnTo>
                  <a:pt x="8686" y="0"/>
                </a:lnTo>
                <a:close/>
              </a:path>
              <a:path w="149225" h="212090">
                <a:moveTo>
                  <a:pt x="114403" y="124764"/>
                </a:moveTo>
                <a:lnTo>
                  <a:pt x="57924" y="124764"/>
                </a:lnTo>
                <a:lnTo>
                  <a:pt x="61747" y="125450"/>
                </a:lnTo>
                <a:lnTo>
                  <a:pt x="68389" y="128308"/>
                </a:lnTo>
                <a:lnTo>
                  <a:pt x="71285" y="130416"/>
                </a:lnTo>
                <a:lnTo>
                  <a:pt x="76326" y="135953"/>
                </a:lnTo>
                <a:lnTo>
                  <a:pt x="78663" y="139369"/>
                </a:lnTo>
                <a:lnTo>
                  <a:pt x="80708" y="143522"/>
                </a:lnTo>
                <a:lnTo>
                  <a:pt x="82791" y="147662"/>
                </a:lnTo>
                <a:lnTo>
                  <a:pt x="84899" y="152374"/>
                </a:lnTo>
                <a:lnTo>
                  <a:pt x="87071" y="157708"/>
                </a:lnTo>
                <a:lnTo>
                  <a:pt x="105105" y="204838"/>
                </a:lnTo>
                <a:lnTo>
                  <a:pt x="105577" y="206248"/>
                </a:lnTo>
                <a:lnTo>
                  <a:pt x="106044" y="207264"/>
                </a:lnTo>
                <a:lnTo>
                  <a:pt x="106641" y="208216"/>
                </a:lnTo>
                <a:lnTo>
                  <a:pt x="107289" y="209130"/>
                </a:lnTo>
                <a:lnTo>
                  <a:pt x="108330" y="209918"/>
                </a:lnTo>
                <a:lnTo>
                  <a:pt x="109854" y="210477"/>
                </a:lnTo>
                <a:lnTo>
                  <a:pt x="111340" y="211074"/>
                </a:lnTo>
                <a:lnTo>
                  <a:pt x="113385" y="211480"/>
                </a:lnTo>
                <a:lnTo>
                  <a:pt x="115976" y="211683"/>
                </a:lnTo>
                <a:lnTo>
                  <a:pt x="118567" y="211924"/>
                </a:lnTo>
                <a:lnTo>
                  <a:pt x="135648" y="211924"/>
                </a:lnTo>
                <a:lnTo>
                  <a:pt x="138645" y="211683"/>
                </a:lnTo>
                <a:lnTo>
                  <a:pt x="141655" y="211480"/>
                </a:lnTo>
                <a:lnTo>
                  <a:pt x="143989" y="211074"/>
                </a:lnTo>
                <a:lnTo>
                  <a:pt x="147027" y="210019"/>
                </a:lnTo>
                <a:lnTo>
                  <a:pt x="147980" y="209296"/>
                </a:lnTo>
                <a:lnTo>
                  <a:pt x="148399" y="208495"/>
                </a:lnTo>
                <a:lnTo>
                  <a:pt x="148831" y="207733"/>
                </a:lnTo>
                <a:lnTo>
                  <a:pt x="148929" y="207238"/>
                </a:lnTo>
                <a:lnTo>
                  <a:pt x="149034" y="204393"/>
                </a:lnTo>
                <a:lnTo>
                  <a:pt x="148780" y="202920"/>
                </a:lnTo>
                <a:lnTo>
                  <a:pt x="148234" y="201028"/>
                </a:lnTo>
                <a:lnTo>
                  <a:pt x="147739" y="199136"/>
                </a:lnTo>
                <a:lnTo>
                  <a:pt x="146723" y="196100"/>
                </a:lnTo>
                <a:lnTo>
                  <a:pt x="145173" y="191973"/>
                </a:lnTo>
                <a:lnTo>
                  <a:pt x="128219" y="150368"/>
                </a:lnTo>
                <a:lnTo>
                  <a:pt x="126276" y="145389"/>
                </a:lnTo>
                <a:lnTo>
                  <a:pt x="124244" y="140893"/>
                </a:lnTo>
                <a:lnTo>
                  <a:pt x="122186" y="136918"/>
                </a:lnTo>
                <a:lnTo>
                  <a:pt x="120078" y="132943"/>
                </a:lnTo>
                <a:lnTo>
                  <a:pt x="117906" y="129413"/>
                </a:lnTo>
                <a:lnTo>
                  <a:pt x="114403" y="124764"/>
                </a:lnTo>
                <a:close/>
              </a:path>
              <a:path w="149225" h="212090">
                <a:moveTo>
                  <a:pt x="133992" y="32766"/>
                </a:moveTo>
                <a:lnTo>
                  <a:pt x="63804" y="32766"/>
                </a:lnTo>
                <a:lnTo>
                  <a:pt x="67449" y="32943"/>
                </a:lnTo>
                <a:lnTo>
                  <a:pt x="72732" y="33578"/>
                </a:lnTo>
                <a:lnTo>
                  <a:pt x="96418" y="55308"/>
                </a:lnTo>
                <a:lnTo>
                  <a:pt x="96418" y="66865"/>
                </a:lnTo>
                <a:lnTo>
                  <a:pt x="67436" y="92633"/>
                </a:lnTo>
                <a:lnTo>
                  <a:pt x="128677" y="92633"/>
                </a:lnTo>
                <a:lnTo>
                  <a:pt x="138645" y="64973"/>
                </a:lnTo>
                <a:lnTo>
                  <a:pt x="138637" y="49479"/>
                </a:lnTo>
                <a:lnTo>
                  <a:pt x="137452" y="42087"/>
                </a:lnTo>
                <a:lnTo>
                  <a:pt x="135039" y="35636"/>
                </a:lnTo>
                <a:lnTo>
                  <a:pt x="133992" y="32766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21240" y="648754"/>
            <a:ext cx="185420" cy="213360"/>
          </a:xfrm>
          <a:custGeom>
            <a:avLst/>
            <a:gdLst/>
            <a:ahLst/>
            <a:cxnLst/>
            <a:rect l="l" t="t" r="r" b="b"/>
            <a:pathLst>
              <a:path w="185419" h="213359">
                <a:moveTo>
                  <a:pt x="101830" y="0"/>
                </a:moveTo>
                <a:lnTo>
                  <a:pt x="81320" y="0"/>
                </a:lnTo>
                <a:lnTo>
                  <a:pt x="78132" y="190"/>
                </a:lnTo>
                <a:lnTo>
                  <a:pt x="74932" y="342"/>
                </a:lnTo>
                <a:lnTo>
                  <a:pt x="72417" y="723"/>
                </a:lnTo>
                <a:lnTo>
                  <a:pt x="68785" y="1930"/>
                </a:lnTo>
                <a:lnTo>
                  <a:pt x="67477" y="2794"/>
                </a:lnTo>
                <a:lnTo>
                  <a:pt x="66606" y="4013"/>
                </a:lnTo>
                <a:lnTo>
                  <a:pt x="65800" y="5067"/>
                </a:lnTo>
                <a:lnTo>
                  <a:pt x="1272" y="199478"/>
                </a:lnTo>
                <a:lnTo>
                  <a:pt x="0" y="207543"/>
                </a:lnTo>
                <a:lnTo>
                  <a:pt x="243" y="208826"/>
                </a:lnTo>
                <a:lnTo>
                  <a:pt x="13311" y="212940"/>
                </a:lnTo>
                <a:lnTo>
                  <a:pt x="26100" y="212852"/>
                </a:lnTo>
                <a:lnTo>
                  <a:pt x="28831" y="212598"/>
                </a:lnTo>
                <a:lnTo>
                  <a:pt x="31587" y="212407"/>
                </a:lnTo>
                <a:lnTo>
                  <a:pt x="33707" y="211988"/>
                </a:lnTo>
                <a:lnTo>
                  <a:pt x="35181" y="211391"/>
                </a:lnTo>
                <a:lnTo>
                  <a:pt x="36705" y="210832"/>
                </a:lnTo>
                <a:lnTo>
                  <a:pt x="37784" y="209981"/>
                </a:lnTo>
                <a:lnTo>
                  <a:pt x="39130" y="207924"/>
                </a:lnTo>
                <a:lnTo>
                  <a:pt x="39689" y="206641"/>
                </a:lnTo>
                <a:lnTo>
                  <a:pt x="40186" y="204800"/>
                </a:lnTo>
                <a:lnTo>
                  <a:pt x="52821" y="163868"/>
                </a:lnTo>
                <a:lnTo>
                  <a:pt x="171953" y="163868"/>
                </a:lnTo>
                <a:lnTo>
                  <a:pt x="161009" y="130898"/>
                </a:lnTo>
                <a:lnTo>
                  <a:pt x="61838" y="130898"/>
                </a:lnTo>
                <a:lnTo>
                  <a:pt x="90248" y="41198"/>
                </a:lnTo>
                <a:lnTo>
                  <a:pt x="131233" y="41198"/>
                </a:lnTo>
                <a:lnTo>
                  <a:pt x="120512" y="8902"/>
                </a:lnTo>
                <a:lnTo>
                  <a:pt x="119902" y="6832"/>
                </a:lnTo>
                <a:lnTo>
                  <a:pt x="109095" y="342"/>
                </a:lnTo>
                <a:lnTo>
                  <a:pt x="101830" y="0"/>
                </a:lnTo>
                <a:close/>
              </a:path>
              <a:path w="185419" h="213359">
                <a:moveTo>
                  <a:pt x="171953" y="163868"/>
                </a:moveTo>
                <a:lnTo>
                  <a:pt x="128284" y="163868"/>
                </a:lnTo>
                <a:lnTo>
                  <a:pt x="141882" y="206641"/>
                </a:lnTo>
                <a:lnTo>
                  <a:pt x="142191" y="207670"/>
                </a:lnTo>
                <a:lnTo>
                  <a:pt x="170766" y="212940"/>
                </a:lnTo>
                <a:lnTo>
                  <a:pt x="174741" y="212801"/>
                </a:lnTo>
                <a:lnTo>
                  <a:pt x="180558" y="212255"/>
                </a:lnTo>
                <a:lnTo>
                  <a:pt x="182564" y="211543"/>
                </a:lnTo>
                <a:lnTo>
                  <a:pt x="184863" y="209283"/>
                </a:lnTo>
                <a:lnTo>
                  <a:pt x="185180" y="207924"/>
                </a:lnTo>
                <a:lnTo>
                  <a:pt x="185077" y="206273"/>
                </a:lnTo>
                <a:lnTo>
                  <a:pt x="184867" y="204800"/>
                </a:lnTo>
                <a:lnTo>
                  <a:pt x="184647" y="203009"/>
                </a:lnTo>
                <a:lnTo>
                  <a:pt x="183872" y="199910"/>
                </a:lnTo>
                <a:lnTo>
                  <a:pt x="182615" y="195986"/>
                </a:lnTo>
                <a:lnTo>
                  <a:pt x="171953" y="163868"/>
                </a:lnTo>
                <a:close/>
              </a:path>
              <a:path w="185419" h="213359">
                <a:moveTo>
                  <a:pt x="131233" y="41198"/>
                </a:moveTo>
                <a:lnTo>
                  <a:pt x="90400" y="41198"/>
                </a:lnTo>
                <a:lnTo>
                  <a:pt x="118836" y="130898"/>
                </a:lnTo>
                <a:lnTo>
                  <a:pt x="161009" y="130898"/>
                </a:lnTo>
                <a:lnTo>
                  <a:pt x="131233" y="41198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31961" y="648677"/>
            <a:ext cx="41275" cy="213360"/>
          </a:xfrm>
          <a:custGeom>
            <a:avLst/>
            <a:gdLst/>
            <a:ahLst/>
            <a:cxnLst/>
            <a:rect l="l" t="t" r="r" b="b"/>
            <a:pathLst>
              <a:path w="41275" h="213359">
                <a:moveTo>
                  <a:pt x="24510" y="0"/>
                </a:moveTo>
                <a:lnTo>
                  <a:pt x="16522" y="0"/>
                </a:lnTo>
                <a:lnTo>
                  <a:pt x="13258" y="165"/>
                </a:lnTo>
                <a:lnTo>
                  <a:pt x="0" y="5765"/>
                </a:lnTo>
                <a:lnTo>
                  <a:pt x="0" y="207251"/>
                </a:lnTo>
                <a:lnTo>
                  <a:pt x="330" y="208229"/>
                </a:lnTo>
                <a:lnTo>
                  <a:pt x="1676" y="209981"/>
                </a:lnTo>
                <a:lnTo>
                  <a:pt x="2768" y="210667"/>
                </a:lnTo>
                <a:lnTo>
                  <a:pt x="4330" y="211201"/>
                </a:lnTo>
                <a:lnTo>
                  <a:pt x="5880" y="211772"/>
                </a:lnTo>
                <a:lnTo>
                  <a:pt x="7988" y="212217"/>
                </a:lnTo>
                <a:lnTo>
                  <a:pt x="10617" y="212559"/>
                </a:lnTo>
                <a:lnTo>
                  <a:pt x="13246" y="212852"/>
                </a:lnTo>
                <a:lnTo>
                  <a:pt x="16522" y="213017"/>
                </a:lnTo>
                <a:lnTo>
                  <a:pt x="24510" y="213017"/>
                </a:lnTo>
                <a:lnTo>
                  <a:pt x="36626" y="211201"/>
                </a:lnTo>
                <a:lnTo>
                  <a:pt x="38188" y="210667"/>
                </a:lnTo>
                <a:lnTo>
                  <a:pt x="39319" y="209981"/>
                </a:lnTo>
                <a:lnTo>
                  <a:pt x="40627" y="208229"/>
                </a:lnTo>
                <a:lnTo>
                  <a:pt x="40970" y="207251"/>
                </a:lnTo>
                <a:lnTo>
                  <a:pt x="40970" y="5765"/>
                </a:lnTo>
                <a:lnTo>
                  <a:pt x="27838" y="165"/>
                </a:lnTo>
                <a:lnTo>
                  <a:pt x="2451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6733" y="649020"/>
            <a:ext cx="165735" cy="212725"/>
          </a:xfrm>
          <a:custGeom>
            <a:avLst/>
            <a:gdLst/>
            <a:ahLst/>
            <a:cxnLst/>
            <a:rect l="l" t="t" r="r" b="b"/>
            <a:pathLst>
              <a:path w="165735" h="212725">
                <a:moveTo>
                  <a:pt x="40563" y="660"/>
                </a:moveTo>
                <a:lnTo>
                  <a:pt x="10617" y="660"/>
                </a:lnTo>
                <a:lnTo>
                  <a:pt x="7112" y="1930"/>
                </a:lnTo>
                <a:lnTo>
                  <a:pt x="4292" y="4483"/>
                </a:lnTo>
                <a:lnTo>
                  <a:pt x="1409" y="7048"/>
                </a:lnTo>
                <a:lnTo>
                  <a:pt x="0" y="10883"/>
                </a:lnTo>
                <a:lnTo>
                  <a:pt x="50" y="206971"/>
                </a:lnTo>
                <a:lnTo>
                  <a:pt x="215" y="207721"/>
                </a:lnTo>
                <a:lnTo>
                  <a:pt x="1295" y="209473"/>
                </a:lnTo>
                <a:lnTo>
                  <a:pt x="2209" y="210210"/>
                </a:lnTo>
                <a:lnTo>
                  <a:pt x="3594" y="210794"/>
                </a:lnTo>
                <a:lnTo>
                  <a:pt x="4914" y="211404"/>
                </a:lnTo>
                <a:lnTo>
                  <a:pt x="6769" y="211874"/>
                </a:lnTo>
                <a:lnTo>
                  <a:pt x="9182" y="212216"/>
                </a:lnTo>
                <a:lnTo>
                  <a:pt x="11531" y="212509"/>
                </a:lnTo>
                <a:lnTo>
                  <a:pt x="14541" y="212686"/>
                </a:lnTo>
                <a:lnTo>
                  <a:pt x="21882" y="212686"/>
                </a:lnTo>
                <a:lnTo>
                  <a:pt x="32981" y="210794"/>
                </a:lnTo>
                <a:lnTo>
                  <a:pt x="34404" y="210210"/>
                </a:lnTo>
                <a:lnTo>
                  <a:pt x="35369" y="209473"/>
                </a:lnTo>
                <a:lnTo>
                  <a:pt x="35953" y="208610"/>
                </a:lnTo>
                <a:lnTo>
                  <a:pt x="36487" y="207721"/>
                </a:lnTo>
                <a:lnTo>
                  <a:pt x="36730" y="206971"/>
                </a:lnTo>
                <a:lnTo>
                  <a:pt x="36728" y="78968"/>
                </a:lnTo>
                <a:lnTo>
                  <a:pt x="36271" y="63423"/>
                </a:lnTo>
                <a:lnTo>
                  <a:pt x="35966" y="55625"/>
                </a:lnTo>
                <a:lnTo>
                  <a:pt x="35547" y="47790"/>
                </a:lnTo>
                <a:lnTo>
                  <a:pt x="78231" y="47790"/>
                </a:lnTo>
                <a:lnTo>
                  <a:pt x="65493" y="22682"/>
                </a:lnTo>
                <a:lnTo>
                  <a:pt x="63563" y="18427"/>
                </a:lnTo>
                <a:lnTo>
                  <a:pt x="61645" y="14884"/>
                </a:lnTo>
                <a:lnTo>
                  <a:pt x="46596" y="1727"/>
                </a:lnTo>
                <a:lnTo>
                  <a:pt x="43903" y="1003"/>
                </a:lnTo>
                <a:lnTo>
                  <a:pt x="40563" y="660"/>
                </a:lnTo>
                <a:close/>
              </a:path>
              <a:path w="165735" h="212725">
                <a:moveTo>
                  <a:pt x="78231" y="47790"/>
                </a:moveTo>
                <a:lnTo>
                  <a:pt x="35852" y="47790"/>
                </a:lnTo>
                <a:lnTo>
                  <a:pt x="38239" y="54216"/>
                </a:lnTo>
                <a:lnTo>
                  <a:pt x="40919" y="60807"/>
                </a:lnTo>
                <a:lnTo>
                  <a:pt x="43942" y="67602"/>
                </a:lnTo>
                <a:lnTo>
                  <a:pt x="46926" y="74409"/>
                </a:lnTo>
                <a:lnTo>
                  <a:pt x="49872" y="80721"/>
                </a:lnTo>
                <a:lnTo>
                  <a:pt x="52793" y="86613"/>
                </a:lnTo>
                <a:lnTo>
                  <a:pt x="102781" y="185292"/>
                </a:lnTo>
                <a:lnTo>
                  <a:pt x="105359" y="190753"/>
                </a:lnTo>
                <a:lnTo>
                  <a:pt x="123507" y="210870"/>
                </a:lnTo>
                <a:lnTo>
                  <a:pt x="126123" y="211658"/>
                </a:lnTo>
                <a:lnTo>
                  <a:pt x="129298" y="212026"/>
                </a:lnTo>
                <a:lnTo>
                  <a:pt x="152222" y="212026"/>
                </a:lnTo>
                <a:lnTo>
                  <a:pt x="165646" y="199212"/>
                </a:lnTo>
                <a:lnTo>
                  <a:pt x="165646" y="153479"/>
                </a:lnTo>
                <a:lnTo>
                  <a:pt x="129667" y="153479"/>
                </a:lnTo>
                <a:lnTo>
                  <a:pt x="127749" y="149136"/>
                </a:lnTo>
                <a:lnTo>
                  <a:pt x="125844" y="144741"/>
                </a:lnTo>
                <a:lnTo>
                  <a:pt x="119888" y="131673"/>
                </a:lnTo>
                <a:lnTo>
                  <a:pt x="117868" y="127139"/>
                </a:lnTo>
                <a:lnTo>
                  <a:pt x="115785" y="122631"/>
                </a:lnTo>
                <a:lnTo>
                  <a:pt x="113626" y="118109"/>
                </a:lnTo>
                <a:lnTo>
                  <a:pt x="111417" y="113601"/>
                </a:lnTo>
                <a:lnTo>
                  <a:pt x="109143" y="109080"/>
                </a:lnTo>
                <a:lnTo>
                  <a:pt x="106934" y="104495"/>
                </a:lnTo>
                <a:lnTo>
                  <a:pt x="104635" y="99834"/>
                </a:lnTo>
                <a:lnTo>
                  <a:pt x="78231" y="47790"/>
                </a:lnTo>
                <a:close/>
              </a:path>
              <a:path w="165735" h="212725">
                <a:moveTo>
                  <a:pt x="151320" y="0"/>
                </a:moveTo>
                <a:lnTo>
                  <a:pt x="144068" y="0"/>
                </a:lnTo>
                <a:lnTo>
                  <a:pt x="141008" y="139"/>
                </a:lnTo>
                <a:lnTo>
                  <a:pt x="128854" y="5930"/>
                </a:lnTo>
                <a:lnTo>
                  <a:pt x="128933" y="122631"/>
                </a:lnTo>
                <a:lnTo>
                  <a:pt x="129132" y="131673"/>
                </a:lnTo>
                <a:lnTo>
                  <a:pt x="129247" y="137921"/>
                </a:lnTo>
                <a:lnTo>
                  <a:pt x="129781" y="153479"/>
                </a:lnTo>
                <a:lnTo>
                  <a:pt x="165646" y="153479"/>
                </a:lnTo>
                <a:lnTo>
                  <a:pt x="165646" y="5930"/>
                </a:lnTo>
                <a:lnTo>
                  <a:pt x="165404" y="4952"/>
                </a:lnTo>
                <a:lnTo>
                  <a:pt x="154279" y="139"/>
                </a:lnTo>
                <a:lnTo>
                  <a:pt x="15132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86865" y="940079"/>
            <a:ext cx="62230" cy="88265"/>
          </a:xfrm>
          <a:custGeom>
            <a:avLst/>
            <a:gdLst/>
            <a:ahLst/>
            <a:cxnLst/>
            <a:rect l="l" t="t" r="r" b="b"/>
            <a:pathLst>
              <a:path w="62230" h="88265">
                <a:moveTo>
                  <a:pt x="62166" y="0"/>
                </a:moveTo>
                <a:lnTo>
                  <a:pt x="15849" y="0"/>
                </a:lnTo>
                <a:lnTo>
                  <a:pt x="0" y="87680"/>
                </a:lnTo>
                <a:lnTo>
                  <a:pt x="48171" y="87680"/>
                </a:lnTo>
                <a:lnTo>
                  <a:pt x="50520" y="74815"/>
                </a:lnTo>
                <a:lnTo>
                  <a:pt x="16840" y="74815"/>
                </a:lnTo>
                <a:lnTo>
                  <a:pt x="21551" y="48653"/>
                </a:lnTo>
                <a:lnTo>
                  <a:pt x="51511" y="48653"/>
                </a:lnTo>
                <a:lnTo>
                  <a:pt x="53873" y="35902"/>
                </a:lnTo>
                <a:lnTo>
                  <a:pt x="23774" y="35902"/>
                </a:lnTo>
                <a:lnTo>
                  <a:pt x="27990" y="12877"/>
                </a:lnTo>
                <a:lnTo>
                  <a:pt x="59804" y="12877"/>
                </a:lnTo>
                <a:lnTo>
                  <a:pt x="6216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2565" y="962990"/>
            <a:ext cx="93345" cy="64769"/>
          </a:xfrm>
          <a:custGeom>
            <a:avLst/>
            <a:gdLst/>
            <a:ahLst/>
            <a:cxnLst/>
            <a:rect l="l" t="t" r="r" b="b"/>
            <a:pathLst>
              <a:path w="93344" h="64769">
                <a:moveTo>
                  <a:pt x="23152" y="1435"/>
                </a:moveTo>
                <a:lnTo>
                  <a:pt x="10642" y="1435"/>
                </a:lnTo>
                <a:lnTo>
                  <a:pt x="9906" y="6896"/>
                </a:lnTo>
                <a:lnTo>
                  <a:pt x="9042" y="13538"/>
                </a:lnTo>
                <a:lnTo>
                  <a:pt x="7670" y="21069"/>
                </a:lnTo>
                <a:lnTo>
                  <a:pt x="0" y="64782"/>
                </a:lnTo>
                <a:lnTo>
                  <a:pt x="13995" y="64782"/>
                </a:lnTo>
                <a:lnTo>
                  <a:pt x="19189" y="34861"/>
                </a:lnTo>
                <a:lnTo>
                  <a:pt x="21786" y="25912"/>
                </a:lnTo>
                <a:lnTo>
                  <a:pt x="25822" y="18780"/>
                </a:lnTo>
                <a:lnTo>
                  <a:pt x="30691" y="14062"/>
                </a:lnTo>
                <a:lnTo>
                  <a:pt x="35408" y="12484"/>
                </a:lnTo>
                <a:lnTo>
                  <a:pt x="21793" y="12484"/>
                </a:lnTo>
                <a:lnTo>
                  <a:pt x="23152" y="1435"/>
                </a:lnTo>
                <a:close/>
              </a:path>
              <a:path w="93344" h="64769">
                <a:moveTo>
                  <a:pt x="57165" y="12357"/>
                </a:moveTo>
                <a:lnTo>
                  <a:pt x="41732" y="12357"/>
                </a:lnTo>
                <a:lnTo>
                  <a:pt x="43091" y="16776"/>
                </a:lnTo>
                <a:lnTo>
                  <a:pt x="43015" y="24320"/>
                </a:lnTo>
                <a:lnTo>
                  <a:pt x="42354" y="28867"/>
                </a:lnTo>
                <a:lnTo>
                  <a:pt x="35788" y="64782"/>
                </a:lnTo>
                <a:lnTo>
                  <a:pt x="49784" y="64782"/>
                </a:lnTo>
                <a:lnTo>
                  <a:pt x="57711" y="25365"/>
                </a:lnTo>
                <a:lnTo>
                  <a:pt x="69381" y="13004"/>
                </a:lnTo>
                <a:lnTo>
                  <a:pt x="57213" y="13004"/>
                </a:lnTo>
                <a:lnTo>
                  <a:pt x="57165" y="12357"/>
                </a:lnTo>
                <a:close/>
              </a:path>
              <a:path w="93344" h="64769">
                <a:moveTo>
                  <a:pt x="93256" y="12357"/>
                </a:moveTo>
                <a:lnTo>
                  <a:pt x="76657" y="12357"/>
                </a:lnTo>
                <a:lnTo>
                  <a:pt x="78765" y="16001"/>
                </a:lnTo>
                <a:lnTo>
                  <a:pt x="78716" y="24320"/>
                </a:lnTo>
                <a:lnTo>
                  <a:pt x="78384" y="26923"/>
                </a:lnTo>
                <a:lnTo>
                  <a:pt x="77889" y="29400"/>
                </a:lnTo>
                <a:lnTo>
                  <a:pt x="71704" y="64782"/>
                </a:lnTo>
                <a:lnTo>
                  <a:pt x="85699" y="64782"/>
                </a:lnTo>
                <a:lnTo>
                  <a:pt x="92252" y="27698"/>
                </a:lnTo>
                <a:lnTo>
                  <a:pt x="92748" y="24320"/>
                </a:lnTo>
                <a:lnTo>
                  <a:pt x="93256" y="19646"/>
                </a:lnTo>
                <a:lnTo>
                  <a:pt x="93256" y="12357"/>
                </a:lnTo>
                <a:close/>
              </a:path>
              <a:path w="93344" h="64769">
                <a:moveTo>
                  <a:pt x="86817" y="0"/>
                </a:moveTo>
                <a:lnTo>
                  <a:pt x="70218" y="126"/>
                </a:lnTo>
                <a:lnTo>
                  <a:pt x="62661" y="4419"/>
                </a:lnTo>
                <a:lnTo>
                  <a:pt x="57213" y="13004"/>
                </a:lnTo>
                <a:lnTo>
                  <a:pt x="69381" y="13004"/>
                </a:lnTo>
                <a:lnTo>
                  <a:pt x="71462" y="12357"/>
                </a:lnTo>
                <a:lnTo>
                  <a:pt x="93256" y="12357"/>
                </a:lnTo>
                <a:lnTo>
                  <a:pt x="93256" y="5587"/>
                </a:lnTo>
                <a:lnTo>
                  <a:pt x="86817" y="0"/>
                </a:lnTo>
                <a:close/>
              </a:path>
              <a:path w="93344" h="64769">
                <a:moveTo>
                  <a:pt x="52514" y="0"/>
                </a:moveTo>
                <a:lnTo>
                  <a:pt x="35166" y="0"/>
                </a:lnTo>
                <a:lnTo>
                  <a:pt x="27622" y="4025"/>
                </a:lnTo>
                <a:lnTo>
                  <a:pt x="22047" y="12484"/>
                </a:lnTo>
                <a:lnTo>
                  <a:pt x="35408" y="12484"/>
                </a:lnTo>
                <a:lnTo>
                  <a:pt x="35788" y="12357"/>
                </a:lnTo>
                <a:lnTo>
                  <a:pt x="57165" y="12357"/>
                </a:lnTo>
                <a:lnTo>
                  <a:pt x="56718" y="6362"/>
                </a:lnTo>
                <a:lnTo>
                  <a:pt x="52514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93951" y="962990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5">
                <a:moveTo>
                  <a:pt x="28346" y="1168"/>
                </a:moveTo>
                <a:lnTo>
                  <a:pt x="15354" y="1168"/>
                </a:lnTo>
                <a:lnTo>
                  <a:pt x="13131" y="17437"/>
                </a:lnTo>
                <a:lnTo>
                  <a:pt x="11887" y="24968"/>
                </a:lnTo>
                <a:lnTo>
                  <a:pt x="0" y="90538"/>
                </a:lnTo>
                <a:lnTo>
                  <a:pt x="14363" y="90538"/>
                </a:lnTo>
                <a:lnTo>
                  <a:pt x="19316" y="63487"/>
                </a:lnTo>
                <a:lnTo>
                  <a:pt x="42423" y="63487"/>
                </a:lnTo>
                <a:lnTo>
                  <a:pt x="45721" y="62657"/>
                </a:lnTo>
                <a:lnTo>
                  <a:pt x="55224" y="54508"/>
                </a:lnTo>
                <a:lnTo>
                  <a:pt x="27114" y="54508"/>
                </a:lnTo>
                <a:lnTo>
                  <a:pt x="23888" y="53340"/>
                </a:lnTo>
                <a:lnTo>
                  <a:pt x="36472" y="13930"/>
                </a:lnTo>
                <a:lnTo>
                  <a:pt x="41973" y="12357"/>
                </a:lnTo>
                <a:lnTo>
                  <a:pt x="64465" y="12357"/>
                </a:lnTo>
                <a:lnTo>
                  <a:pt x="64216" y="11823"/>
                </a:lnTo>
                <a:lnTo>
                  <a:pt x="27000" y="11823"/>
                </a:lnTo>
                <a:lnTo>
                  <a:pt x="28346" y="1168"/>
                </a:lnTo>
                <a:close/>
              </a:path>
              <a:path w="66675" h="90805">
                <a:moveTo>
                  <a:pt x="42423" y="63487"/>
                </a:moveTo>
                <a:lnTo>
                  <a:pt x="19570" y="63487"/>
                </a:lnTo>
                <a:lnTo>
                  <a:pt x="21666" y="64782"/>
                </a:lnTo>
                <a:lnTo>
                  <a:pt x="25996" y="66217"/>
                </a:lnTo>
                <a:lnTo>
                  <a:pt x="31572" y="66217"/>
                </a:lnTo>
                <a:lnTo>
                  <a:pt x="42423" y="63487"/>
                </a:lnTo>
                <a:close/>
              </a:path>
              <a:path w="66675" h="90805">
                <a:moveTo>
                  <a:pt x="64465" y="12357"/>
                </a:moveTo>
                <a:lnTo>
                  <a:pt x="49161" y="12357"/>
                </a:lnTo>
                <a:lnTo>
                  <a:pt x="51382" y="18502"/>
                </a:lnTo>
                <a:lnTo>
                  <a:pt x="51452" y="24968"/>
                </a:lnTo>
                <a:lnTo>
                  <a:pt x="49922" y="35289"/>
                </a:lnTo>
                <a:lnTo>
                  <a:pt x="45581" y="44908"/>
                </a:lnTo>
                <a:lnTo>
                  <a:pt x="39129" y="51843"/>
                </a:lnTo>
                <a:lnTo>
                  <a:pt x="31203" y="54508"/>
                </a:lnTo>
                <a:lnTo>
                  <a:pt x="55224" y="54508"/>
                </a:lnTo>
                <a:lnTo>
                  <a:pt x="56802" y="53155"/>
                </a:lnTo>
                <a:lnTo>
                  <a:pt x="64028" y="39482"/>
                </a:lnTo>
                <a:lnTo>
                  <a:pt x="66611" y="23406"/>
                </a:lnTo>
                <a:lnTo>
                  <a:pt x="65479" y="14535"/>
                </a:lnTo>
                <a:lnTo>
                  <a:pt x="64465" y="12357"/>
                </a:lnTo>
                <a:close/>
              </a:path>
              <a:path w="66675" h="90805">
                <a:moveTo>
                  <a:pt x="47536" y="0"/>
                </a:moveTo>
                <a:lnTo>
                  <a:pt x="39878" y="114"/>
                </a:lnTo>
                <a:lnTo>
                  <a:pt x="32321" y="4419"/>
                </a:lnTo>
                <a:lnTo>
                  <a:pt x="27228" y="11823"/>
                </a:lnTo>
                <a:lnTo>
                  <a:pt x="64216" y="11823"/>
                </a:lnTo>
                <a:lnTo>
                  <a:pt x="62002" y="7069"/>
                </a:lnTo>
                <a:lnTo>
                  <a:pt x="56061" y="1919"/>
                </a:lnTo>
                <a:lnTo>
                  <a:pt x="4753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3291" y="962990"/>
            <a:ext cx="59690" cy="66675"/>
          </a:xfrm>
          <a:custGeom>
            <a:avLst/>
            <a:gdLst/>
            <a:ahLst/>
            <a:cxnLst/>
            <a:rect l="l" t="t" r="r" b="b"/>
            <a:pathLst>
              <a:path w="59689" h="66675">
                <a:moveTo>
                  <a:pt x="34785" y="0"/>
                </a:moveTo>
                <a:lnTo>
                  <a:pt x="20675" y="3240"/>
                </a:lnTo>
                <a:lnTo>
                  <a:pt x="9682" y="11979"/>
                </a:lnTo>
                <a:lnTo>
                  <a:pt x="2543" y="24742"/>
                </a:lnTo>
                <a:lnTo>
                  <a:pt x="0" y="40055"/>
                </a:lnTo>
                <a:lnTo>
                  <a:pt x="1706" y="50506"/>
                </a:lnTo>
                <a:lnTo>
                  <a:pt x="6602" y="58788"/>
                </a:lnTo>
                <a:lnTo>
                  <a:pt x="14353" y="64240"/>
                </a:lnTo>
                <a:lnTo>
                  <a:pt x="24625" y="66205"/>
                </a:lnTo>
                <a:lnTo>
                  <a:pt x="38738" y="62982"/>
                </a:lnTo>
                <a:lnTo>
                  <a:pt x="49442" y="54508"/>
                </a:lnTo>
                <a:lnTo>
                  <a:pt x="19189" y="54508"/>
                </a:lnTo>
                <a:lnTo>
                  <a:pt x="14846" y="48386"/>
                </a:lnTo>
                <a:lnTo>
                  <a:pt x="14846" y="39662"/>
                </a:lnTo>
                <a:lnTo>
                  <a:pt x="16071" y="30299"/>
                </a:lnTo>
                <a:lnTo>
                  <a:pt x="19631" y="21240"/>
                </a:lnTo>
                <a:lnTo>
                  <a:pt x="25347" y="14401"/>
                </a:lnTo>
                <a:lnTo>
                  <a:pt x="33045" y="11696"/>
                </a:lnTo>
                <a:lnTo>
                  <a:pt x="55353" y="11696"/>
                </a:lnTo>
                <a:lnTo>
                  <a:pt x="53197" y="7848"/>
                </a:lnTo>
                <a:lnTo>
                  <a:pt x="45484" y="2126"/>
                </a:lnTo>
                <a:lnTo>
                  <a:pt x="34785" y="0"/>
                </a:lnTo>
                <a:close/>
              </a:path>
              <a:path w="59689" h="66675">
                <a:moveTo>
                  <a:pt x="55353" y="11696"/>
                </a:moveTo>
                <a:lnTo>
                  <a:pt x="41719" y="11696"/>
                </a:lnTo>
                <a:lnTo>
                  <a:pt x="44564" y="19761"/>
                </a:lnTo>
                <a:lnTo>
                  <a:pt x="44564" y="26263"/>
                </a:lnTo>
                <a:lnTo>
                  <a:pt x="43274" y="36002"/>
                </a:lnTo>
                <a:lnTo>
                  <a:pt x="39630" y="45119"/>
                </a:lnTo>
                <a:lnTo>
                  <a:pt x="33966" y="51870"/>
                </a:lnTo>
                <a:lnTo>
                  <a:pt x="26619" y="54508"/>
                </a:lnTo>
                <a:lnTo>
                  <a:pt x="49442" y="54508"/>
                </a:lnTo>
                <a:lnTo>
                  <a:pt x="49741" y="54271"/>
                </a:lnTo>
                <a:lnTo>
                  <a:pt x="56888" y="41510"/>
                </a:lnTo>
                <a:lnTo>
                  <a:pt x="59436" y="26136"/>
                </a:lnTo>
                <a:lnTo>
                  <a:pt x="57866" y="16180"/>
                </a:lnTo>
                <a:lnTo>
                  <a:pt x="55353" y="11696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87283" y="964412"/>
            <a:ext cx="86360" cy="63500"/>
          </a:xfrm>
          <a:custGeom>
            <a:avLst/>
            <a:gdLst/>
            <a:ahLst/>
            <a:cxnLst/>
            <a:rect l="l" t="t" r="r" b="b"/>
            <a:pathLst>
              <a:path w="86360" h="63500">
                <a:moveTo>
                  <a:pt x="14363" y="0"/>
                </a:moveTo>
                <a:lnTo>
                  <a:pt x="0" y="0"/>
                </a:lnTo>
                <a:lnTo>
                  <a:pt x="5562" y="63347"/>
                </a:lnTo>
                <a:lnTo>
                  <a:pt x="19075" y="63347"/>
                </a:lnTo>
                <a:lnTo>
                  <a:pt x="25661" y="49568"/>
                </a:lnTo>
                <a:lnTo>
                  <a:pt x="15227" y="49568"/>
                </a:lnTo>
                <a:lnTo>
                  <a:pt x="15595" y="43319"/>
                </a:lnTo>
                <a:lnTo>
                  <a:pt x="15735" y="38239"/>
                </a:lnTo>
                <a:lnTo>
                  <a:pt x="14363" y="0"/>
                </a:lnTo>
                <a:close/>
              </a:path>
              <a:path w="86360" h="63500">
                <a:moveTo>
                  <a:pt x="50530" y="17043"/>
                </a:moveTo>
                <a:lnTo>
                  <a:pt x="39878" y="17043"/>
                </a:lnTo>
                <a:lnTo>
                  <a:pt x="39796" y="24714"/>
                </a:lnTo>
                <a:lnTo>
                  <a:pt x="39998" y="29400"/>
                </a:lnTo>
                <a:lnTo>
                  <a:pt x="40487" y="35775"/>
                </a:lnTo>
                <a:lnTo>
                  <a:pt x="43218" y="63347"/>
                </a:lnTo>
                <a:lnTo>
                  <a:pt x="56718" y="63347"/>
                </a:lnTo>
                <a:lnTo>
                  <a:pt x="63154" y="49568"/>
                </a:lnTo>
                <a:lnTo>
                  <a:pt x="52260" y="49568"/>
                </a:lnTo>
                <a:lnTo>
                  <a:pt x="52357" y="43319"/>
                </a:lnTo>
                <a:lnTo>
                  <a:pt x="52094" y="37731"/>
                </a:lnTo>
                <a:lnTo>
                  <a:pt x="51638" y="30835"/>
                </a:lnTo>
                <a:lnTo>
                  <a:pt x="50530" y="17043"/>
                </a:lnTo>
                <a:close/>
              </a:path>
              <a:path w="86360" h="63500">
                <a:moveTo>
                  <a:pt x="49161" y="0"/>
                </a:moveTo>
                <a:lnTo>
                  <a:pt x="37147" y="0"/>
                </a:lnTo>
                <a:lnTo>
                  <a:pt x="22529" y="31737"/>
                </a:lnTo>
                <a:lnTo>
                  <a:pt x="17335" y="43967"/>
                </a:lnTo>
                <a:lnTo>
                  <a:pt x="15481" y="49568"/>
                </a:lnTo>
                <a:lnTo>
                  <a:pt x="25661" y="49568"/>
                </a:lnTo>
                <a:lnTo>
                  <a:pt x="32562" y="35128"/>
                </a:lnTo>
                <a:lnTo>
                  <a:pt x="35039" y="29400"/>
                </a:lnTo>
                <a:lnTo>
                  <a:pt x="36664" y="24714"/>
                </a:lnTo>
                <a:lnTo>
                  <a:pt x="39636" y="17043"/>
                </a:lnTo>
                <a:lnTo>
                  <a:pt x="50530" y="17043"/>
                </a:lnTo>
                <a:lnTo>
                  <a:pt x="49161" y="0"/>
                </a:lnTo>
                <a:close/>
              </a:path>
              <a:path w="86360" h="63500">
                <a:moveTo>
                  <a:pt x="86309" y="0"/>
                </a:moveTo>
                <a:lnTo>
                  <a:pt x="71704" y="0"/>
                </a:lnTo>
                <a:lnTo>
                  <a:pt x="58686" y="30949"/>
                </a:lnTo>
                <a:lnTo>
                  <a:pt x="56222" y="37731"/>
                </a:lnTo>
                <a:lnTo>
                  <a:pt x="54368" y="43446"/>
                </a:lnTo>
                <a:lnTo>
                  <a:pt x="52514" y="49568"/>
                </a:lnTo>
                <a:lnTo>
                  <a:pt x="63154" y="49568"/>
                </a:lnTo>
                <a:lnTo>
                  <a:pt x="863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97011" y="962990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6" y="58885"/>
                </a:lnTo>
                <a:lnTo>
                  <a:pt x="13849" y="64289"/>
                </a:lnTo>
                <a:lnTo>
                  <a:pt x="24777" y="66217"/>
                </a:lnTo>
                <a:lnTo>
                  <a:pt x="32080" y="66217"/>
                </a:lnTo>
                <a:lnTo>
                  <a:pt x="40131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28" y="54241"/>
                </a:lnTo>
                <a:lnTo>
                  <a:pt x="18084" y="52031"/>
                </a:lnTo>
                <a:lnTo>
                  <a:pt x="14376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3" y="50088"/>
                </a:moveTo>
                <a:lnTo>
                  <a:pt x="40373" y="52425"/>
                </a:lnTo>
                <a:lnTo>
                  <a:pt x="34924" y="54241"/>
                </a:lnTo>
                <a:lnTo>
                  <a:pt x="45219" y="54241"/>
                </a:lnTo>
                <a:lnTo>
                  <a:pt x="44703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79879" y="962990"/>
            <a:ext cx="43815" cy="64769"/>
          </a:xfrm>
          <a:custGeom>
            <a:avLst/>
            <a:gdLst/>
            <a:ahLst/>
            <a:cxnLst/>
            <a:rect l="l" t="t" r="r" b="b"/>
            <a:pathLst>
              <a:path w="43814" h="64769">
                <a:moveTo>
                  <a:pt x="22656" y="1435"/>
                </a:moveTo>
                <a:lnTo>
                  <a:pt x="10160" y="1435"/>
                </a:lnTo>
                <a:lnTo>
                  <a:pt x="9537" y="7023"/>
                </a:lnTo>
                <a:lnTo>
                  <a:pt x="8661" y="16776"/>
                </a:lnTo>
                <a:lnTo>
                  <a:pt x="0" y="64782"/>
                </a:lnTo>
                <a:lnTo>
                  <a:pt x="14363" y="64782"/>
                </a:lnTo>
                <a:lnTo>
                  <a:pt x="18935" y="39281"/>
                </a:lnTo>
                <a:lnTo>
                  <a:pt x="21487" y="29755"/>
                </a:lnTo>
                <a:lnTo>
                  <a:pt x="25569" y="21985"/>
                </a:lnTo>
                <a:lnTo>
                  <a:pt x="31135" y="16751"/>
                </a:lnTo>
                <a:lnTo>
                  <a:pt x="38138" y="14833"/>
                </a:lnTo>
                <a:lnTo>
                  <a:pt x="40890" y="14833"/>
                </a:lnTo>
                <a:lnTo>
                  <a:pt x="40917" y="14693"/>
                </a:lnTo>
                <a:lnTo>
                  <a:pt x="21297" y="14693"/>
                </a:lnTo>
                <a:lnTo>
                  <a:pt x="21907" y="10147"/>
                </a:lnTo>
                <a:lnTo>
                  <a:pt x="22656" y="1435"/>
                </a:lnTo>
                <a:close/>
              </a:path>
              <a:path w="43814" h="64769">
                <a:moveTo>
                  <a:pt x="40890" y="14833"/>
                </a:moveTo>
                <a:lnTo>
                  <a:pt x="38138" y="14833"/>
                </a:lnTo>
                <a:lnTo>
                  <a:pt x="40868" y="14947"/>
                </a:lnTo>
                <a:close/>
              </a:path>
              <a:path w="43814" h="64769">
                <a:moveTo>
                  <a:pt x="32321" y="0"/>
                </a:moveTo>
                <a:lnTo>
                  <a:pt x="25755" y="6248"/>
                </a:lnTo>
                <a:lnTo>
                  <a:pt x="21678" y="14693"/>
                </a:lnTo>
                <a:lnTo>
                  <a:pt x="40917" y="14693"/>
                </a:lnTo>
                <a:lnTo>
                  <a:pt x="43713" y="126"/>
                </a:lnTo>
                <a:lnTo>
                  <a:pt x="3232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47621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95" y="26288"/>
                </a:moveTo>
                <a:lnTo>
                  <a:pt x="11531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95" y="26288"/>
                </a:lnTo>
                <a:close/>
              </a:path>
              <a:path w="30480" h="90169">
                <a:moveTo>
                  <a:pt x="27012" y="0"/>
                </a:moveTo>
                <a:lnTo>
                  <a:pt x="17729" y="0"/>
                </a:lnTo>
                <a:lnTo>
                  <a:pt x="13754" y="3771"/>
                </a:lnTo>
                <a:lnTo>
                  <a:pt x="13754" y="13919"/>
                </a:lnTo>
                <a:lnTo>
                  <a:pt x="16725" y="17170"/>
                </a:lnTo>
                <a:lnTo>
                  <a:pt x="26009" y="17170"/>
                </a:lnTo>
                <a:lnTo>
                  <a:pt x="29972" y="13665"/>
                </a:lnTo>
                <a:lnTo>
                  <a:pt x="30075" y="9105"/>
                </a:lnTo>
                <a:lnTo>
                  <a:pt x="30099" y="3251"/>
                </a:lnTo>
                <a:lnTo>
                  <a:pt x="27012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03234" y="962990"/>
            <a:ext cx="59690" cy="64769"/>
          </a:xfrm>
          <a:custGeom>
            <a:avLst/>
            <a:gdLst/>
            <a:ahLst/>
            <a:cxnLst/>
            <a:rect l="l" t="t" r="r" b="b"/>
            <a:pathLst>
              <a:path w="59689" h="64769">
                <a:moveTo>
                  <a:pt x="23787" y="1435"/>
                </a:moveTo>
                <a:lnTo>
                  <a:pt x="10909" y="1435"/>
                </a:lnTo>
                <a:lnTo>
                  <a:pt x="10160" y="6896"/>
                </a:lnTo>
                <a:lnTo>
                  <a:pt x="9296" y="13538"/>
                </a:lnTo>
                <a:lnTo>
                  <a:pt x="7810" y="21069"/>
                </a:lnTo>
                <a:lnTo>
                  <a:pt x="0" y="64782"/>
                </a:lnTo>
                <a:lnTo>
                  <a:pt x="14363" y="64782"/>
                </a:lnTo>
                <a:lnTo>
                  <a:pt x="19583" y="35509"/>
                </a:lnTo>
                <a:lnTo>
                  <a:pt x="22497" y="25633"/>
                </a:lnTo>
                <a:lnTo>
                  <a:pt x="26874" y="18370"/>
                </a:lnTo>
                <a:lnTo>
                  <a:pt x="31997" y="13888"/>
                </a:lnTo>
                <a:lnTo>
                  <a:pt x="35823" y="12750"/>
                </a:lnTo>
                <a:lnTo>
                  <a:pt x="22415" y="12750"/>
                </a:lnTo>
                <a:lnTo>
                  <a:pt x="23787" y="1435"/>
                </a:lnTo>
                <a:close/>
              </a:path>
              <a:path w="59689" h="64769">
                <a:moveTo>
                  <a:pt x="59690" y="12357"/>
                </a:moveTo>
                <a:lnTo>
                  <a:pt x="42862" y="12357"/>
                </a:lnTo>
                <a:lnTo>
                  <a:pt x="44716" y="16116"/>
                </a:lnTo>
                <a:lnTo>
                  <a:pt x="44611" y="24714"/>
                </a:lnTo>
                <a:lnTo>
                  <a:pt x="44348" y="26657"/>
                </a:lnTo>
                <a:lnTo>
                  <a:pt x="43980" y="29006"/>
                </a:lnTo>
                <a:lnTo>
                  <a:pt x="37528" y="64782"/>
                </a:lnTo>
                <a:lnTo>
                  <a:pt x="52031" y="64782"/>
                </a:lnTo>
                <a:lnTo>
                  <a:pt x="58572" y="27838"/>
                </a:lnTo>
                <a:lnTo>
                  <a:pt x="59207" y="24714"/>
                </a:lnTo>
                <a:lnTo>
                  <a:pt x="59605" y="21069"/>
                </a:lnTo>
                <a:lnTo>
                  <a:pt x="59690" y="12357"/>
                </a:lnTo>
                <a:close/>
              </a:path>
              <a:path w="59689" h="64769">
                <a:moveTo>
                  <a:pt x="53009" y="0"/>
                </a:moveTo>
                <a:lnTo>
                  <a:pt x="35915" y="0"/>
                </a:lnTo>
                <a:lnTo>
                  <a:pt x="28244" y="4292"/>
                </a:lnTo>
                <a:lnTo>
                  <a:pt x="22669" y="12750"/>
                </a:lnTo>
                <a:lnTo>
                  <a:pt x="35823" y="12750"/>
                </a:lnTo>
                <a:lnTo>
                  <a:pt x="37147" y="12357"/>
                </a:lnTo>
                <a:lnTo>
                  <a:pt x="59690" y="12357"/>
                </a:lnTo>
                <a:lnTo>
                  <a:pt x="59690" y="5460"/>
                </a:lnTo>
                <a:lnTo>
                  <a:pt x="530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95004" y="962990"/>
            <a:ext cx="62865" cy="92075"/>
          </a:xfrm>
          <a:custGeom>
            <a:avLst/>
            <a:gdLst/>
            <a:ahLst/>
            <a:cxnLst/>
            <a:rect l="l" t="t" r="r" b="b"/>
            <a:pathLst>
              <a:path w="62864" h="92075">
                <a:moveTo>
                  <a:pt x="3594" y="76098"/>
                </a:moveTo>
                <a:lnTo>
                  <a:pt x="0" y="87680"/>
                </a:lnTo>
                <a:lnTo>
                  <a:pt x="3962" y="90284"/>
                </a:lnTo>
                <a:lnTo>
                  <a:pt x="11137" y="91973"/>
                </a:lnTo>
                <a:lnTo>
                  <a:pt x="26504" y="91973"/>
                </a:lnTo>
                <a:lnTo>
                  <a:pt x="34924" y="90411"/>
                </a:lnTo>
                <a:lnTo>
                  <a:pt x="41236" y="84950"/>
                </a:lnTo>
                <a:lnTo>
                  <a:pt x="45624" y="79870"/>
                </a:lnTo>
                <a:lnTo>
                  <a:pt x="13741" y="79870"/>
                </a:lnTo>
                <a:lnTo>
                  <a:pt x="7061" y="78308"/>
                </a:lnTo>
                <a:lnTo>
                  <a:pt x="3594" y="76098"/>
                </a:lnTo>
                <a:close/>
              </a:path>
              <a:path w="62864" h="92075">
                <a:moveTo>
                  <a:pt x="54209" y="53339"/>
                </a:moveTo>
                <a:lnTo>
                  <a:pt x="40500" y="53339"/>
                </a:lnTo>
                <a:lnTo>
                  <a:pt x="39014" y="60490"/>
                </a:lnTo>
                <a:lnTo>
                  <a:pt x="36026" y="69722"/>
                </a:lnTo>
                <a:lnTo>
                  <a:pt x="31645" y="75695"/>
                </a:lnTo>
                <a:lnTo>
                  <a:pt x="26059" y="78910"/>
                </a:lnTo>
                <a:lnTo>
                  <a:pt x="19456" y="79870"/>
                </a:lnTo>
                <a:lnTo>
                  <a:pt x="45624" y="79870"/>
                </a:lnTo>
                <a:lnTo>
                  <a:pt x="49147" y="73218"/>
                </a:lnTo>
                <a:lnTo>
                  <a:pt x="51704" y="65494"/>
                </a:lnTo>
                <a:lnTo>
                  <a:pt x="53619" y="56705"/>
                </a:lnTo>
                <a:lnTo>
                  <a:pt x="54209" y="53339"/>
                </a:lnTo>
                <a:close/>
              </a:path>
              <a:path w="62864" h="92075">
                <a:moveTo>
                  <a:pt x="49669" y="0"/>
                </a:moveTo>
                <a:lnTo>
                  <a:pt x="41846" y="0"/>
                </a:lnTo>
                <a:lnTo>
                  <a:pt x="25133" y="3603"/>
                </a:lnTo>
                <a:lnTo>
                  <a:pt x="12742" y="13122"/>
                </a:lnTo>
                <a:lnTo>
                  <a:pt x="5065" y="26617"/>
                </a:lnTo>
                <a:lnTo>
                  <a:pt x="2489" y="42151"/>
                </a:lnTo>
                <a:lnTo>
                  <a:pt x="3738" y="50692"/>
                </a:lnTo>
                <a:lnTo>
                  <a:pt x="7389" y="57819"/>
                </a:lnTo>
                <a:lnTo>
                  <a:pt x="13295" y="62703"/>
                </a:lnTo>
                <a:lnTo>
                  <a:pt x="21310" y="64515"/>
                </a:lnTo>
                <a:lnTo>
                  <a:pt x="28981" y="64515"/>
                </a:lnTo>
                <a:lnTo>
                  <a:pt x="35305" y="60883"/>
                </a:lnTo>
                <a:lnTo>
                  <a:pt x="40246" y="53339"/>
                </a:lnTo>
                <a:lnTo>
                  <a:pt x="54209" y="53339"/>
                </a:lnTo>
                <a:lnTo>
                  <a:pt x="54323" y="52692"/>
                </a:lnTo>
                <a:lnTo>
                  <a:pt x="20065" y="52692"/>
                </a:lnTo>
                <a:lnTo>
                  <a:pt x="17589" y="46443"/>
                </a:lnTo>
                <a:lnTo>
                  <a:pt x="17589" y="39801"/>
                </a:lnTo>
                <a:lnTo>
                  <a:pt x="19179" y="29665"/>
                </a:lnTo>
                <a:lnTo>
                  <a:pt x="23625" y="20688"/>
                </a:lnTo>
                <a:lnTo>
                  <a:pt x="30437" y="14273"/>
                </a:lnTo>
                <a:lnTo>
                  <a:pt x="39128" y="11823"/>
                </a:lnTo>
                <a:lnTo>
                  <a:pt x="61490" y="11823"/>
                </a:lnTo>
                <a:lnTo>
                  <a:pt x="62788" y="4419"/>
                </a:lnTo>
                <a:lnTo>
                  <a:pt x="57213" y="1816"/>
                </a:lnTo>
                <a:lnTo>
                  <a:pt x="49669" y="0"/>
                </a:lnTo>
                <a:close/>
              </a:path>
              <a:path w="62864" h="92075">
                <a:moveTo>
                  <a:pt x="61490" y="11823"/>
                </a:moveTo>
                <a:lnTo>
                  <a:pt x="42481" y="11823"/>
                </a:lnTo>
                <a:lnTo>
                  <a:pt x="45580" y="12611"/>
                </a:lnTo>
                <a:lnTo>
                  <a:pt x="47180" y="13385"/>
                </a:lnTo>
                <a:lnTo>
                  <a:pt x="32558" y="51108"/>
                </a:lnTo>
                <a:lnTo>
                  <a:pt x="27254" y="52692"/>
                </a:lnTo>
                <a:lnTo>
                  <a:pt x="54323" y="52692"/>
                </a:lnTo>
                <a:lnTo>
                  <a:pt x="61490" y="11823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36216" y="940079"/>
            <a:ext cx="49530" cy="88265"/>
          </a:xfrm>
          <a:custGeom>
            <a:avLst/>
            <a:gdLst/>
            <a:ahLst/>
            <a:cxnLst/>
            <a:rect l="l" t="t" r="r" b="b"/>
            <a:pathLst>
              <a:path w="49530" h="88265">
                <a:moveTo>
                  <a:pt x="30213" y="0"/>
                </a:moveTo>
                <a:lnTo>
                  <a:pt x="15849" y="0"/>
                </a:lnTo>
                <a:lnTo>
                  <a:pt x="0" y="87680"/>
                </a:lnTo>
                <a:lnTo>
                  <a:pt x="47180" y="87680"/>
                </a:lnTo>
                <a:lnTo>
                  <a:pt x="49542" y="74422"/>
                </a:lnTo>
                <a:lnTo>
                  <a:pt x="16840" y="74422"/>
                </a:lnTo>
                <a:lnTo>
                  <a:pt x="30213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18207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82" y="26288"/>
                </a:moveTo>
                <a:lnTo>
                  <a:pt x="11506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82" y="26288"/>
                </a:lnTo>
                <a:close/>
              </a:path>
              <a:path w="30480" h="90169">
                <a:moveTo>
                  <a:pt x="26987" y="0"/>
                </a:moveTo>
                <a:lnTo>
                  <a:pt x="17703" y="0"/>
                </a:lnTo>
                <a:lnTo>
                  <a:pt x="13741" y="3771"/>
                </a:lnTo>
                <a:lnTo>
                  <a:pt x="13741" y="13919"/>
                </a:lnTo>
                <a:lnTo>
                  <a:pt x="16713" y="17170"/>
                </a:lnTo>
                <a:lnTo>
                  <a:pt x="26009" y="17170"/>
                </a:lnTo>
                <a:lnTo>
                  <a:pt x="29959" y="13665"/>
                </a:lnTo>
                <a:lnTo>
                  <a:pt x="30073" y="9105"/>
                </a:lnTo>
                <a:lnTo>
                  <a:pt x="30099" y="3251"/>
                </a:lnTo>
                <a:lnTo>
                  <a:pt x="26987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77287" y="964412"/>
            <a:ext cx="58419" cy="63500"/>
          </a:xfrm>
          <a:custGeom>
            <a:avLst/>
            <a:gdLst/>
            <a:ahLst/>
            <a:cxnLst/>
            <a:rect l="l" t="t" r="r" b="b"/>
            <a:pathLst>
              <a:path w="58419" h="63500">
                <a:moveTo>
                  <a:pt x="14858" y="0"/>
                </a:moveTo>
                <a:lnTo>
                  <a:pt x="0" y="0"/>
                </a:lnTo>
                <a:lnTo>
                  <a:pt x="10274" y="63347"/>
                </a:lnTo>
                <a:lnTo>
                  <a:pt x="24764" y="63347"/>
                </a:lnTo>
                <a:lnTo>
                  <a:pt x="32900" y="47993"/>
                </a:lnTo>
                <a:lnTo>
                  <a:pt x="20434" y="47993"/>
                </a:lnTo>
                <a:lnTo>
                  <a:pt x="20053" y="43840"/>
                </a:lnTo>
                <a:lnTo>
                  <a:pt x="19443" y="39027"/>
                </a:lnTo>
                <a:lnTo>
                  <a:pt x="18707" y="31483"/>
                </a:lnTo>
                <a:lnTo>
                  <a:pt x="14858" y="0"/>
                </a:lnTo>
                <a:close/>
              </a:path>
              <a:path w="58419" h="63500">
                <a:moveTo>
                  <a:pt x="58331" y="0"/>
                </a:moveTo>
                <a:lnTo>
                  <a:pt x="42354" y="0"/>
                </a:lnTo>
                <a:lnTo>
                  <a:pt x="27368" y="31876"/>
                </a:lnTo>
                <a:lnTo>
                  <a:pt x="24015" y="39408"/>
                </a:lnTo>
                <a:lnTo>
                  <a:pt x="22288" y="43967"/>
                </a:lnTo>
                <a:lnTo>
                  <a:pt x="20802" y="47993"/>
                </a:lnTo>
                <a:lnTo>
                  <a:pt x="32900" y="47993"/>
                </a:lnTo>
                <a:lnTo>
                  <a:pt x="5833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58897" y="962990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5" y="58885"/>
                </a:lnTo>
                <a:lnTo>
                  <a:pt x="13844" y="64289"/>
                </a:lnTo>
                <a:lnTo>
                  <a:pt x="24765" y="66217"/>
                </a:lnTo>
                <a:lnTo>
                  <a:pt x="32080" y="66217"/>
                </a:lnTo>
                <a:lnTo>
                  <a:pt x="40132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15" y="54241"/>
                </a:lnTo>
                <a:lnTo>
                  <a:pt x="18084" y="52031"/>
                </a:lnTo>
                <a:lnTo>
                  <a:pt x="14363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4" y="50088"/>
                </a:moveTo>
                <a:lnTo>
                  <a:pt x="40373" y="52425"/>
                </a:lnTo>
                <a:lnTo>
                  <a:pt x="34925" y="54241"/>
                </a:lnTo>
                <a:lnTo>
                  <a:pt x="45219" y="54241"/>
                </a:lnTo>
                <a:lnTo>
                  <a:pt x="44704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39530" y="962990"/>
            <a:ext cx="46355" cy="66675"/>
          </a:xfrm>
          <a:custGeom>
            <a:avLst/>
            <a:gdLst/>
            <a:ahLst/>
            <a:cxnLst/>
            <a:rect l="l" t="t" r="r" b="b"/>
            <a:pathLst>
              <a:path w="46355" h="66675">
                <a:moveTo>
                  <a:pt x="3708" y="50736"/>
                </a:moveTo>
                <a:lnTo>
                  <a:pt x="0" y="61531"/>
                </a:lnTo>
                <a:lnTo>
                  <a:pt x="3225" y="63995"/>
                </a:lnTo>
                <a:lnTo>
                  <a:pt x="9766" y="66078"/>
                </a:lnTo>
                <a:lnTo>
                  <a:pt x="16840" y="66217"/>
                </a:lnTo>
                <a:lnTo>
                  <a:pt x="26957" y="64851"/>
                </a:lnTo>
                <a:lnTo>
                  <a:pt x="35088" y="60667"/>
                </a:lnTo>
                <a:lnTo>
                  <a:pt x="39651" y="54902"/>
                </a:lnTo>
                <a:lnTo>
                  <a:pt x="12750" y="54902"/>
                </a:lnTo>
                <a:lnTo>
                  <a:pt x="6794" y="52552"/>
                </a:lnTo>
                <a:lnTo>
                  <a:pt x="3708" y="50736"/>
                </a:lnTo>
                <a:close/>
              </a:path>
              <a:path w="46355" h="66675">
                <a:moveTo>
                  <a:pt x="38379" y="0"/>
                </a:moveTo>
                <a:lnTo>
                  <a:pt x="32067" y="0"/>
                </a:lnTo>
                <a:lnTo>
                  <a:pt x="22246" y="1532"/>
                </a:lnTo>
                <a:lnTo>
                  <a:pt x="14531" y="5819"/>
                </a:lnTo>
                <a:lnTo>
                  <a:pt x="9489" y="12397"/>
                </a:lnTo>
                <a:lnTo>
                  <a:pt x="7683" y="20802"/>
                </a:lnTo>
                <a:lnTo>
                  <a:pt x="7683" y="28092"/>
                </a:lnTo>
                <a:lnTo>
                  <a:pt x="12623" y="33426"/>
                </a:lnTo>
                <a:lnTo>
                  <a:pt x="19558" y="37338"/>
                </a:lnTo>
                <a:lnTo>
                  <a:pt x="25501" y="40589"/>
                </a:lnTo>
                <a:lnTo>
                  <a:pt x="27495" y="43180"/>
                </a:lnTo>
                <a:lnTo>
                  <a:pt x="27495" y="51384"/>
                </a:lnTo>
                <a:lnTo>
                  <a:pt x="24015" y="54902"/>
                </a:lnTo>
                <a:lnTo>
                  <a:pt x="39651" y="54902"/>
                </a:lnTo>
                <a:lnTo>
                  <a:pt x="40502" y="53826"/>
                </a:lnTo>
                <a:lnTo>
                  <a:pt x="42468" y="44488"/>
                </a:lnTo>
                <a:lnTo>
                  <a:pt x="42468" y="36423"/>
                </a:lnTo>
                <a:lnTo>
                  <a:pt x="36652" y="31216"/>
                </a:lnTo>
                <a:lnTo>
                  <a:pt x="29959" y="27444"/>
                </a:lnTo>
                <a:lnTo>
                  <a:pt x="24765" y="24714"/>
                </a:lnTo>
                <a:lnTo>
                  <a:pt x="22161" y="22237"/>
                </a:lnTo>
                <a:lnTo>
                  <a:pt x="22161" y="14312"/>
                </a:lnTo>
                <a:lnTo>
                  <a:pt x="25869" y="11315"/>
                </a:lnTo>
                <a:lnTo>
                  <a:pt x="43523" y="11315"/>
                </a:lnTo>
                <a:lnTo>
                  <a:pt x="46177" y="3251"/>
                </a:lnTo>
                <a:lnTo>
                  <a:pt x="43586" y="1562"/>
                </a:lnTo>
                <a:lnTo>
                  <a:pt x="38379" y="0"/>
                </a:lnTo>
                <a:close/>
              </a:path>
              <a:path w="46355" h="66675">
                <a:moveTo>
                  <a:pt x="43523" y="11315"/>
                </a:moveTo>
                <a:lnTo>
                  <a:pt x="36271" y="11315"/>
                </a:lnTo>
                <a:lnTo>
                  <a:pt x="40233" y="12877"/>
                </a:lnTo>
                <a:lnTo>
                  <a:pt x="42583" y="14173"/>
                </a:lnTo>
                <a:lnTo>
                  <a:pt x="43523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8569388"/>
            <a:ext cx="16256000" cy="60960"/>
          </a:xfrm>
          <a:custGeom>
            <a:avLst/>
            <a:gdLst/>
            <a:ahLst/>
            <a:cxnLst/>
            <a:rect l="l" t="t" r="r" b="b"/>
            <a:pathLst>
              <a:path w="16256000" h="60959">
                <a:moveTo>
                  <a:pt x="0" y="60960"/>
                </a:moveTo>
                <a:lnTo>
                  <a:pt x="16256000" y="60960"/>
                </a:lnTo>
                <a:lnTo>
                  <a:pt x="16256000" y="0"/>
                </a:lnTo>
                <a:lnTo>
                  <a:pt x="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>
            <a:spLocks noGrp="1"/>
          </p:cNvSpPr>
          <p:nvPr>
            <p:ph type="ftr" sz="quarter" idx="4294967295"/>
          </p:nvPr>
        </p:nvSpPr>
        <p:spPr>
          <a:xfrm>
            <a:off x="10663382" y="8630348"/>
            <a:ext cx="5486400" cy="4868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95"/>
              </a:lnSpc>
            </a:pPr>
            <a:r>
              <a:rPr spc="10" dirty="0">
                <a:hlinkClick r:id="rId3"/>
              </a:rPr>
              <a:t>www.technobraingroup.com</a:t>
            </a:r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1698452526"/>
              </p:ext>
            </p:extLst>
          </p:nvPr>
        </p:nvGraphicFramePr>
        <p:xfrm>
          <a:off x="1960283" y="1747023"/>
          <a:ext cx="13226099" cy="6629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7" name="object 45">
            <a:extLst>
              <a:ext uri="{FF2B5EF4-FFF2-40B4-BE49-F238E27FC236}">
                <a16:creationId xmlns:a16="http://schemas.microsoft.com/office/drawing/2014/main" id="{D121A561-9020-4798-8B44-6C46D2446C6F}"/>
              </a:ext>
            </a:extLst>
          </p:cNvPr>
          <p:cNvSpPr txBox="1"/>
          <p:nvPr/>
        </p:nvSpPr>
        <p:spPr>
          <a:xfrm>
            <a:off x="2058099" y="530772"/>
            <a:ext cx="12006671" cy="11079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3600" b="1" kern="0" dirty="0">
                <a:solidFill>
                  <a:srgbClr val="F79646"/>
                </a:solidFill>
                <a:latin typeface="Arial Black" panose="020B0A04020102020204" pitchFamily="34" charset="0"/>
                <a:ea typeface="Malgun Gothic" panose="020B0503020000020004" pitchFamily="34" charset="-127"/>
              </a:rPr>
              <a:t>Benefits Of Our Revenue Collection And Management Solution</a:t>
            </a:r>
          </a:p>
        </p:txBody>
      </p:sp>
    </p:spTree>
    <p:extLst>
      <p:ext uri="{BB962C8B-B14F-4D97-AF65-F5344CB8AC3E}">
        <p14:creationId xmlns:p14="http://schemas.microsoft.com/office/powerpoint/2010/main" val="275308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31CD7B29-C345-4EF4-A278-96582CE175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graphicEl>
                                              <a:dgm id="{31CD7B29-C345-4EF4-A278-96582CE175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C99E00F3-FC9E-4FC3-99D2-82838C0CDB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graphicEl>
                                              <a:dgm id="{C99E00F3-FC9E-4FC3-99D2-82838C0CDB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63DD7B4F-0968-48C2-AD81-D58E1216E4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graphicEl>
                                              <a:dgm id="{63DD7B4F-0968-48C2-AD81-D58E1216E4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D9739133-FDFE-467C-AC2E-3519A2C7F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>
                                            <p:graphicEl>
                                              <a:dgm id="{D9739133-FDFE-467C-AC2E-3519A2C7F2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7B21EAE5-5D01-403B-B702-E290C2B97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>
                                            <p:graphicEl>
                                              <a:dgm id="{7B21EAE5-5D01-403B-B702-E290C2B978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FB69343D-B549-4973-A284-94F907B17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>
                                            <p:graphicEl>
                                              <a:dgm id="{FB69343D-B549-4973-A284-94F907B17B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06D3F685-0520-4311-B1CC-75D59BAA95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graphicEl>
                                              <a:dgm id="{06D3F685-0520-4311-B1CC-75D59BAA95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6AB89324-19F5-48BF-9FCF-1E399202A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>
                                            <p:graphicEl>
                                              <a:dgm id="{6AB89324-19F5-48BF-9FCF-1E399202AD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10F3B4A0-F7B6-445F-ABD0-1921C9B701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>
                                            <p:graphicEl>
                                              <a:dgm id="{10F3B4A0-F7B6-445F-ABD0-1921C9B701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E6A6DC6E-CE7D-46CF-8BA3-EF0903A2AD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>
                                            <p:graphicEl>
                                              <a:dgm id="{E6A6DC6E-CE7D-46CF-8BA3-EF0903A2AD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399002B8-341D-4E80-9AEA-73E43FE0C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>
                                            <p:graphicEl>
                                              <a:dgm id="{399002B8-341D-4E80-9AEA-73E43FE0CA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9C2797A8-E3C6-432D-A94C-86FCAEA57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>
                                            <p:graphicEl>
                                              <a:dgm id="{9C2797A8-E3C6-432D-A94C-86FCAEA579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9144000"/>
                </a:moveTo>
                <a:lnTo>
                  <a:pt x="16256000" y="9144000"/>
                </a:lnTo>
                <a:lnTo>
                  <a:pt x="16256000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solidFill>
            <a:srgbClr val="F38A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499220" y="2349817"/>
            <a:ext cx="405131" cy="462280"/>
          </a:xfrm>
          <a:custGeom>
            <a:avLst/>
            <a:gdLst/>
            <a:ahLst/>
            <a:cxnLst/>
            <a:rect l="l" t="t" r="r" b="b"/>
            <a:pathLst>
              <a:path w="405129" h="462280">
                <a:moveTo>
                  <a:pt x="0" y="430149"/>
                </a:moveTo>
                <a:lnTo>
                  <a:pt x="34696" y="458520"/>
                </a:lnTo>
                <a:lnTo>
                  <a:pt x="63893" y="461775"/>
                </a:lnTo>
                <a:lnTo>
                  <a:pt x="98776" y="456163"/>
                </a:lnTo>
                <a:lnTo>
                  <a:pt x="137792" y="442169"/>
                </a:lnTo>
                <a:lnTo>
                  <a:pt x="143921" y="438943"/>
                </a:lnTo>
                <a:lnTo>
                  <a:pt x="31516" y="438943"/>
                </a:lnTo>
                <a:lnTo>
                  <a:pt x="0" y="430149"/>
                </a:lnTo>
                <a:close/>
              </a:path>
              <a:path w="405129" h="462280">
                <a:moveTo>
                  <a:pt x="361683" y="0"/>
                </a:moveTo>
                <a:lnTo>
                  <a:pt x="374376" y="23877"/>
                </a:lnTo>
                <a:lnTo>
                  <a:pt x="379347" y="56487"/>
                </a:lnTo>
                <a:lnTo>
                  <a:pt x="376523" y="95896"/>
                </a:lnTo>
                <a:lnTo>
                  <a:pt x="365831" y="140166"/>
                </a:lnTo>
                <a:lnTo>
                  <a:pt x="347200" y="187363"/>
                </a:lnTo>
                <a:lnTo>
                  <a:pt x="320555" y="235549"/>
                </a:lnTo>
                <a:lnTo>
                  <a:pt x="285826" y="282790"/>
                </a:lnTo>
                <a:lnTo>
                  <a:pt x="244895" y="326728"/>
                </a:lnTo>
                <a:lnTo>
                  <a:pt x="200924" y="365356"/>
                </a:lnTo>
                <a:lnTo>
                  <a:pt x="155758" y="397284"/>
                </a:lnTo>
                <a:lnTo>
                  <a:pt x="111238" y="421119"/>
                </a:lnTo>
                <a:lnTo>
                  <a:pt x="69210" y="435469"/>
                </a:lnTo>
                <a:lnTo>
                  <a:pt x="31516" y="438943"/>
                </a:lnTo>
                <a:lnTo>
                  <a:pt x="143921" y="438943"/>
                </a:lnTo>
                <a:lnTo>
                  <a:pt x="179390" y="420275"/>
                </a:lnTo>
                <a:lnTo>
                  <a:pt x="222017" y="390964"/>
                </a:lnTo>
                <a:lnTo>
                  <a:pt x="264122" y="354720"/>
                </a:lnTo>
                <a:lnTo>
                  <a:pt x="304152" y="312026"/>
                </a:lnTo>
                <a:lnTo>
                  <a:pt x="344073" y="257906"/>
                </a:lnTo>
                <a:lnTo>
                  <a:pt x="374073" y="203756"/>
                </a:lnTo>
                <a:lnTo>
                  <a:pt x="394188" y="151698"/>
                </a:lnTo>
                <a:lnTo>
                  <a:pt x="404457" y="103854"/>
                </a:lnTo>
                <a:lnTo>
                  <a:pt x="404917" y="62347"/>
                </a:lnTo>
                <a:lnTo>
                  <a:pt x="395604" y="29298"/>
                </a:lnTo>
                <a:lnTo>
                  <a:pt x="365937" y="1422"/>
                </a:lnTo>
                <a:lnTo>
                  <a:pt x="3616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88057" y="2293659"/>
            <a:ext cx="269240" cy="546735"/>
          </a:xfrm>
          <a:custGeom>
            <a:avLst/>
            <a:gdLst/>
            <a:ahLst/>
            <a:cxnLst/>
            <a:rect l="l" t="t" r="r" b="b"/>
            <a:pathLst>
              <a:path w="269240" h="546735">
                <a:moveTo>
                  <a:pt x="86448" y="0"/>
                </a:moveTo>
                <a:lnTo>
                  <a:pt x="44396" y="30566"/>
                </a:lnTo>
                <a:lnTo>
                  <a:pt x="24713" y="66516"/>
                </a:lnTo>
                <a:lnTo>
                  <a:pt x="8856" y="113493"/>
                </a:lnTo>
                <a:lnTo>
                  <a:pt x="0" y="169407"/>
                </a:lnTo>
                <a:lnTo>
                  <a:pt x="1319" y="232166"/>
                </a:lnTo>
                <a:lnTo>
                  <a:pt x="15988" y="299681"/>
                </a:lnTo>
                <a:lnTo>
                  <a:pt x="39845" y="356821"/>
                </a:lnTo>
                <a:lnTo>
                  <a:pt x="71091" y="408742"/>
                </a:lnTo>
                <a:lnTo>
                  <a:pt x="106898" y="454196"/>
                </a:lnTo>
                <a:lnTo>
                  <a:pt x="144436" y="491935"/>
                </a:lnTo>
                <a:lnTo>
                  <a:pt x="180878" y="520711"/>
                </a:lnTo>
                <a:lnTo>
                  <a:pt x="239153" y="546379"/>
                </a:lnTo>
                <a:lnTo>
                  <a:pt x="244982" y="545236"/>
                </a:lnTo>
                <a:lnTo>
                  <a:pt x="269074" y="531545"/>
                </a:lnTo>
                <a:lnTo>
                  <a:pt x="240328" y="521054"/>
                </a:lnTo>
                <a:lnTo>
                  <a:pt x="206527" y="499986"/>
                </a:lnTo>
                <a:lnTo>
                  <a:pt x="170120" y="469681"/>
                </a:lnTo>
                <a:lnTo>
                  <a:pt x="133558" y="431478"/>
                </a:lnTo>
                <a:lnTo>
                  <a:pt x="99289" y="386715"/>
                </a:lnTo>
                <a:lnTo>
                  <a:pt x="69765" y="336731"/>
                </a:lnTo>
                <a:lnTo>
                  <a:pt x="47434" y="282867"/>
                </a:lnTo>
                <a:lnTo>
                  <a:pt x="33744" y="220262"/>
                </a:lnTo>
                <a:lnTo>
                  <a:pt x="32640" y="162411"/>
                </a:lnTo>
                <a:lnTo>
                  <a:pt x="41303" y="110497"/>
                </a:lnTo>
                <a:lnTo>
                  <a:pt x="56910" y="65705"/>
                </a:lnTo>
                <a:lnTo>
                  <a:pt x="76641" y="29218"/>
                </a:lnTo>
                <a:lnTo>
                  <a:pt x="97675" y="2222"/>
                </a:lnTo>
                <a:lnTo>
                  <a:pt x="91934" y="508"/>
                </a:lnTo>
                <a:lnTo>
                  <a:pt x="864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36674" y="2365809"/>
            <a:ext cx="504191" cy="338455"/>
          </a:xfrm>
          <a:custGeom>
            <a:avLst/>
            <a:gdLst/>
            <a:ahLst/>
            <a:cxnLst/>
            <a:rect l="l" t="t" r="r" b="b"/>
            <a:pathLst>
              <a:path w="504190" h="338455">
                <a:moveTo>
                  <a:pt x="171514" y="39000"/>
                </a:moveTo>
                <a:lnTo>
                  <a:pt x="25615" y="39000"/>
                </a:lnTo>
                <a:lnTo>
                  <a:pt x="62906" y="41457"/>
                </a:lnTo>
                <a:lnTo>
                  <a:pt x="109226" y="51755"/>
                </a:lnTo>
                <a:lnTo>
                  <a:pt x="162242" y="69803"/>
                </a:lnTo>
                <a:lnTo>
                  <a:pt x="219618" y="95511"/>
                </a:lnTo>
                <a:lnTo>
                  <a:pt x="279018" y="128789"/>
                </a:lnTo>
                <a:lnTo>
                  <a:pt x="334984" y="167157"/>
                </a:lnTo>
                <a:lnTo>
                  <a:pt x="383001" y="206901"/>
                </a:lnTo>
                <a:lnTo>
                  <a:pt x="422132" y="246080"/>
                </a:lnTo>
                <a:lnTo>
                  <a:pt x="451441" y="282755"/>
                </a:lnTo>
                <a:lnTo>
                  <a:pt x="470401" y="324063"/>
                </a:lnTo>
                <a:lnTo>
                  <a:pt x="467755" y="331456"/>
                </a:lnTo>
                <a:lnTo>
                  <a:pt x="464425" y="336429"/>
                </a:lnTo>
                <a:lnTo>
                  <a:pt x="462788" y="338250"/>
                </a:lnTo>
                <a:lnTo>
                  <a:pt x="486575" y="318794"/>
                </a:lnTo>
                <a:lnTo>
                  <a:pt x="487019" y="315403"/>
                </a:lnTo>
                <a:lnTo>
                  <a:pt x="490822" y="314984"/>
                </a:lnTo>
                <a:lnTo>
                  <a:pt x="494017" y="314260"/>
                </a:lnTo>
                <a:lnTo>
                  <a:pt x="496608" y="313003"/>
                </a:lnTo>
                <a:lnTo>
                  <a:pt x="499109" y="307516"/>
                </a:lnTo>
                <a:lnTo>
                  <a:pt x="501446" y="301966"/>
                </a:lnTo>
                <a:lnTo>
                  <a:pt x="503605" y="296378"/>
                </a:lnTo>
                <a:lnTo>
                  <a:pt x="493762" y="274877"/>
                </a:lnTo>
                <a:lnTo>
                  <a:pt x="440593" y="214539"/>
                </a:lnTo>
                <a:lnTo>
                  <a:pt x="399564" y="178852"/>
                </a:lnTo>
                <a:lnTo>
                  <a:pt x="350437" y="141586"/>
                </a:lnTo>
                <a:lnTo>
                  <a:pt x="294360" y="104316"/>
                </a:lnTo>
                <a:lnTo>
                  <a:pt x="235944" y="70475"/>
                </a:lnTo>
                <a:lnTo>
                  <a:pt x="180371" y="42716"/>
                </a:lnTo>
                <a:lnTo>
                  <a:pt x="171514" y="39000"/>
                </a:lnTo>
                <a:close/>
              </a:path>
              <a:path w="504190" h="338455">
                <a:moveTo>
                  <a:pt x="51140" y="0"/>
                </a:moveTo>
                <a:lnTo>
                  <a:pt x="27368" y="633"/>
                </a:lnTo>
                <a:lnTo>
                  <a:pt x="23304" y="5015"/>
                </a:lnTo>
                <a:lnTo>
                  <a:pt x="19380" y="9587"/>
                </a:lnTo>
                <a:lnTo>
                  <a:pt x="15582" y="14299"/>
                </a:lnTo>
                <a:lnTo>
                  <a:pt x="15582" y="16585"/>
                </a:lnTo>
                <a:lnTo>
                  <a:pt x="16154" y="19188"/>
                </a:lnTo>
                <a:lnTo>
                  <a:pt x="16992" y="21868"/>
                </a:lnTo>
                <a:lnTo>
                  <a:pt x="12973" y="29026"/>
                </a:lnTo>
                <a:lnTo>
                  <a:pt x="8429" y="37046"/>
                </a:lnTo>
                <a:lnTo>
                  <a:pt x="3919" y="44915"/>
                </a:lnTo>
                <a:lnTo>
                  <a:pt x="0" y="51624"/>
                </a:lnTo>
                <a:lnTo>
                  <a:pt x="5643" y="46796"/>
                </a:lnTo>
                <a:lnTo>
                  <a:pt x="12450" y="42774"/>
                </a:lnTo>
                <a:lnTo>
                  <a:pt x="19436" y="40021"/>
                </a:lnTo>
                <a:lnTo>
                  <a:pt x="25615" y="39000"/>
                </a:lnTo>
                <a:lnTo>
                  <a:pt x="171514" y="39000"/>
                </a:lnTo>
                <a:lnTo>
                  <a:pt x="129684" y="21447"/>
                </a:lnTo>
                <a:lnTo>
                  <a:pt x="85926" y="7073"/>
                </a:lnTo>
                <a:lnTo>
                  <a:pt x="511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29486" y="2274993"/>
            <a:ext cx="529591" cy="432435"/>
          </a:xfrm>
          <a:custGeom>
            <a:avLst/>
            <a:gdLst/>
            <a:ahLst/>
            <a:cxnLst/>
            <a:rect l="l" t="t" r="r" b="b"/>
            <a:pathLst>
              <a:path w="529590" h="432435">
                <a:moveTo>
                  <a:pt x="350976" y="20136"/>
                </a:moveTo>
                <a:lnTo>
                  <a:pt x="242701" y="20136"/>
                </a:lnTo>
                <a:lnTo>
                  <a:pt x="289167" y="25528"/>
                </a:lnTo>
                <a:lnTo>
                  <a:pt x="335060" y="38971"/>
                </a:lnTo>
                <a:lnTo>
                  <a:pt x="379336" y="60701"/>
                </a:lnTo>
                <a:lnTo>
                  <a:pt x="419277" y="89649"/>
                </a:lnTo>
                <a:lnTo>
                  <a:pt x="452648" y="123907"/>
                </a:lnTo>
                <a:lnTo>
                  <a:pt x="479167" y="162444"/>
                </a:lnTo>
                <a:lnTo>
                  <a:pt x="498554" y="204227"/>
                </a:lnTo>
                <a:lnTo>
                  <a:pt x="510531" y="248225"/>
                </a:lnTo>
                <a:lnTo>
                  <a:pt x="514815" y="293408"/>
                </a:lnTo>
                <a:lnTo>
                  <a:pt x="511127" y="338744"/>
                </a:lnTo>
                <a:lnTo>
                  <a:pt x="499186" y="383201"/>
                </a:lnTo>
                <a:lnTo>
                  <a:pt x="478713" y="425749"/>
                </a:lnTo>
                <a:lnTo>
                  <a:pt x="488924" y="431883"/>
                </a:lnTo>
                <a:lnTo>
                  <a:pt x="509582" y="390305"/>
                </a:lnTo>
                <a:lnTo>
                  <a:pt x="522952" y="347116"/>
                </a:lnTo>
                <a:lnTo>
                  <a:pt x="529235" y="303122"/>
                </a:lnTo>
                <a:lnTo>
                  <a:pt x="528631" y="259128"/>
                </a:lnTo>
                <a:lnTo>
                  <a:pt x="521341" y="215942"/>
                </a:lnTo>
                <a:lnTo>
                  <a:pt x="507564" y="174369"/>
                </a:lnTo>
                <a:lnTo>
                  <a:pt x="487502" y="135215"/>
                </a:lnTo>
                <a:lnTo>
                  <a:pt x="461354" y="99287"/>
                </a:lnTo>
                <a:lnTo>
                  <a:pt x="429321" y="67390"/>
                </a:lnTo>
                <a:lnTo>
                  <a:pt x="391604" y="40330"/>
                </a:lnTo>
                <a:lnTo>
                  <a:pt x="350976" y="20136"/>
                </a:lnTo>
                <a:close/>
              </a:path>
              <a:path w="529590" h="432435">
                <a:moveTo>
                  <a:pt x="262854" y="0"/>
                </a:moveTo>
                <a:lnTo>
                  <a:pt x="218860" y="595"/>
                </a:lnTo>
                <a:lnTo>
                  <a:pt x="175671" y="7878"/>
                </a:lnTo>
                <a:lnTo>
                  <a:pt x="134092" y="21648"/>
                </a:lnTo>
                <a:lnTo>
                  <a:pt x="94929" y="41704"/>
                </a:lnTo>
                <a:lnTo>
                  <a:pt x="58989" y="67848"/>
                </a:lnTo>
                <a:lnTo>
                  <a:pt x="27077" y="99880"/>
                </a:lnTo>
                <a:lnTo>
                  <a:pt x="0" y="137599"/>
                </a:lnTo>
                <a:lnTo>
                  <a:pt x="10223" y="143733"/>
                </a:lnTo>
                <a:lnTo>
                  <a:pt x="38243" y="105740"/>
                </a:lnTo>
                <a:lnTo>
                  <a:pt x="71944" y="74392"/>
                </a:lnTo>
                <a:lnTo>
                  <a:pt x="110282" y="49923"/>
                </a:lnTo>
                <a:lnTo>
                  <a:pt x="152216" y="32568"/>
                </a:lnTo>
                <a:lnTo>
                  <a:pt x="196703" y="22561"/>
                </a:lnTo>
                <a:lnTo>
                  <a:pt x="242701" y="20136"/>
                </a:lnTo>
                <a:lnTo>
                  <a:pt x="350976" y="20136"/>
                </a:lnTo>
                <a:lnTo>
                  <a:pt x="350032" y="19667"/>
                </a:lnTo>
                <a:lnTo>
                  <a:pt x="306847" y="6290"/>
                </a:lnTo>
                <a:lnTo>
                  <a:pt x="2628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89185" y="2412593"/>
            <a:ext cx="529591" cy="432435"/>
          </a:xfrm>
          <a:custGeom>
            <a:avLst/>
            <a:gdLst/>
            <a:ahLst/>
            <a:cxnLst/>
            <a:rect l="l" t="t" r="r" b="b"/>
            <a:pathLst>
              <a:path w="529590" h="432435">
                <a:moveTo>
                  <a:pt x="40313" y="0"/>
                </a:moveTo>
                <a:lnTo>
                  <a:pt x="19655" y="41572"/>
                </a:lnTo>
                <a:lnTo>
                  <a:pt x="6284" y="84757"/>
                </a:lnTo>
                <a:lnTo>
                  <a:pt x="0" y="128750"/>
                </a:lnTo>
                <a:lnTo>
                  <a:pt x="602" y="172744"/>
                </a:lnTo>
                <a:lnTo>
                  <a:pt x="7892" y="215931"/>
                </a:lnTo>
                <a:lnTo>
                  <a:pt x="21668" y="257506"/>
                </a:lnTo>
                <a:lnTo>
                  <a:pt x="41730" y="296663"/>
                </a:lnTo>
                <a:lnTo>
                  <a:pt x="67879" y="332594"/>
                </a:lnTo>
                <a:lnTo>
                  <a:pt x="99913" y="364493"/>
                </a:lnTo>
                <a:lnTo>
                  <a:pt x="137633" y="391553"/>
                </a:lnTo>
                <a:lnTo>
                  <a:pt x="179208" y="412225"/>
                </a:lnTo>
                <a:lnTo>
                  <a:pt x="222395" y="425608"/>
                </a:lnTo>
                <a:lnTo>
                  <a:pt x="266388" y="431900"/>
                </a:lnTo>
                <a:lnTo>
                  <a:pt x="310382" y="431304"/>
                </a:lnTo>
                <a:lnTo>
                  <a:pt x="353570" y="424019"/>
                </a:lnTo>
                <a:lnTo>
                  <a:pt x="395147" y="410246"/>
                </a:lnTo>
                <a:lnTo>
                  <a:pt x="398268" y="408647"/>
                </a:lnTo>
                <a:lnTo>
                  <a:pt x="289390" y="408647"/>
                </a:lnTo>
                <a:lnTo>
                  <a:pt x="243434" y="402691"/>
                </a:lnTo>
                <a:lnTo>
                  <a:pt x="197894" y="388857"/>
                </a:lnTo>
                <a:lnTo>
                  <a:pt x="153750" y="366979"/>
                </a:lnTo>
                <a:lnTo>
                  <a:pt x="113690" y="338172"/>
                </a:lnTo>
                <a:lnTo>
                  <a:pt x="79974" y="304302"/>
                </a:lnTo>
                <a:lnTo>
                  <a:pt x="52946" y="266328"/>
                </a:lnTo>
                <a:lnTo>
                  <a:pt x="32951" y="225213"/>
                </a:lnTo>
                <a:lnTo>
                  <a:pt x="20333" y="181916"/>
                </a:lnTo>
                <a:lnTo>
                  <a:pt x="15437" y="137399"/>
                </a:lnTo>
                <a:lnTo>
                  <a:pt x="18607" y="92623"/>
                </a:lnTo>
                <a:lnTo>
                  <a:pt x="30188" y="48547"/>
                </a:lnTo>
                <a:lnTo>
                  <a:pt x="50524" y="6134"/>
                </a:lnTo>
                <a:lnTo>
                  <a:pt x="40313" y="0"/>
                </a:lnTo>
                <a:close/>
              </a:path>
              <a:path w="529590" h="432435">
                <a:moveTo>
                  <a:pt x="519027" y="288150"/>
                </a:moveTo>
                <a:lnTo>
                  <a:pt x="491138" y="326009"/>
                </a:lnTo>
                <a:lnTo>
                  <a:pt x="457790" y="356977"/>
                </a:lnTo>
                <a:lnTo>
                  <a:pt x="419962" y="380889"/>
                </a:lnTo>
                <a:lnTo>
                  <a:pt x="378634" y="397582"/>
                </a:lnTo>
                <a:lnTo>
                  <a:pt x="334783" y="406889"/>
                </a:lnTo>
                <a:lnTo>
                  <a:pt x="289390" y="408647"/>
                </a:lnTo>
                <a:lnTo>
                  <a:pt x="398268" y="408647"/>
                </a:lnTo>
                <a:lnTo>
                  <a:pt x="434306" y="390186"/>
                </a:lnTo>
                <a:lnTo>
                  <a:pt x="470243" y="364038"/>
                </a:lnTo>
                <a:lnTo>
                  <a:pt x="502151" y="332004"/>
                </a:lnTo>
                <a:lnTo>
                  <a:pt x="529225" y="294284"/>
                </a:lnTo>
                <a:lnTo>
                  <a:pt x="519027" y="2881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41934" y="2310037"/>
            <a:ext cx="431165" cy="481331"/>
          </a:xfrm>
          <a:custGeom>
            <a:avLst/>
            <a:gdLst/>
            <a:ahLst/>
            <a:cxnLst/>
            <a:rect l="l" t="t" r="r" b="b"/>
            <a:pathLst>
              <a:path w="431165" h="481330">
                <a:moveTo>
                  <a:pt x="352982" y="0"/>
                </a:moveTo>
                <a:lnTo>
                  <a:pt x="314288" y="313"/>
                </a:lnTo>
                <a:lnTo>
                  <a:pt x="271307" y="9888"/>
                </a:lnTo>
                <a:lnTo>
                  <a:pt x="225848" y="28425"/>
                </a:lnTo>
                <a:lnTo>
                  <a:pt x="179716" y="55623"/>
                </a:lnTo>
                <a:lnTo>
                  <a:pt x="134721" y="91181"/>
                </a:lnTo>
                <a:lnTo>
                  <a:pt x="92669" y="134800"/>
                </a:lnTo>
                <a:lnTo>
                  <a:pt x="57037" y="183575"/>
                </a:lnTo>
                <a:lnTo>
                  <a:pt x="30045" y="233630"/>
                </a:lnTo>
                <a:lnTo>
                  <a:pt x="11602" y="283227"/>
                </a:lnTo>
                <a:lnTo>
                  <a:pt x="1617" y="330627"/>
                </a:lnTo>
                <a:lnTo>
                  <a:pt x="0" y="374091"/>
                </a:lnTo>
                <a:lnTo>
                  <a:pt x="6657" y="411880"/>
                </a:lnTo>
                <a:lnTo>
                  <a:pt x="25835" y="446898"/>
                </a:lnTo>
                <a:lnTo>
                  <a:pt x="59141" y="476748"/>
                </a:lnTo>
                <a:lnTo>
                  <a:pt x="64716" y="480812"/>
                </a:lnTo>
                <a:lnTo>
                  <a:pt x="61884" y="477484"/>
                </a:lnTo>
                <a:lnTo>
                  <a:pt x="59395" y="473877"/>
                </a:lnTo>
                <a:lnTo>
                  <a:pt x="57274" y="469915"/>
                </a:lnTo>
                <a:lnTo>
                  <a:pt x="49153" y="442223"/>
                </a:lnTo>
                <a:lnTo>
                  <a:pt x="49849" y="407821"/>
                </a:lnTo>
                <a:lnTo>
                  <a:pt x="58780" y="368120"/>
                </a:lnTo>
                <a:lnTo>
                  <a:pt x="75362" y="324531"/>
                </a:lnTo>
                <a:lnTo>
                  <a:pt x="99011" y="278465"/>
                </a:lnTo>
                <a:lnTo>
                  <a:pt x="129143" y="231333"/>
                </a:lnTo>
                <a:lnTo>
                  <a:pt x="165173" y="184546"/>
                </a:lnTo>
                <a:lnTo>
                  <a:pt x="211240" y="135082"/>
                </a:lnTo>
                <a:lnTo>
                  <a:pt x="257876" y="94799"/>
                </a:lnTo>
                <a:lnTo>
                  <a:pt x="303524" y="64412"/>
                </a:lnTo>
                <a:lnTo>
                  <a:pt x="346625" y="44634"/>
                </a:lnTo>
                <a:lnTo>
                  <a:pt x="385623" y="36181"/>
                </a:lnTo>
                <a:lnTo>
                  <a:pt x="421377" y="36181"/>
                </a:lnTo>
                <a:lnTo>
                  <a:pt x="420951" y="35791"/>
                </a:lnTo>
                <a:lnTo>
                  <a:pt x="415617" y="31346"/>
                </a:lnTo>
                <a:lnTo>
                  <a:pt x="412608" y="28806"/>
                </a:lnTo>
                <a:lnTo>
                  <a:pt x="409598" y="26355"/>
                </a:lnTo>
                <a:lnTo>
                  <a:pt x="385582" y="9248"/>
                </a:lnTo>
                <a:lnTo>
                  <a:pt x="352982" y="0"/>
                </a:lnTo>
                <a:close/>
              </a:path>
              <a:path w="431165" h="481330">
                <a:moveTo>
                  <a:pt x="421377" y="36181"/>
                </a:moveTo>
                <a:lnTo>
                  <a:pt x="385623" y="36181"/>
                </a:lnTo>
                <a:lnTo>
                  <a:pt x="418958" y="39766"/>
                </a:lnTo>
                <a:lnTo>
                  <a:pt x="423212" y="41188"/>
                </a:lnTo>
                <a:lnTo>
                  <a:pt x="427213" y="42992"/>
                </a:lnTo>
                <a:lnTo>
                  <a:pt x="430972" y="45214"/>
                </a:lnTo>
                <a:lnTo>
                  <a:pt x="426019" y="40439"/>
                </a:lnTo>
                <a:lnTo>
                  <a:pt x="421377" y="361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69249" y="2278532"/>
            <a:ext cx="298451" cy="558165"/>
          </a:xfrm>
          <a:custGeom>
            <a:avLst/>
            <a:gdLst/>
            <a:ahLst/>
            <a:cxnLst/>
            <a:rect l="l" t="t" r="r" b="b"/>
            <a:pathLst>
              <a:path w="298450" h="558164">
                <a:moveTo>
                  <a:pt x="105725" y="15113"/>
                </a:moveTo>
                <a:lnTo>
                  <a:pt x="5245" y="15113"/>
                </a:lnTo>
                <a:lnTo>
                  <a:pt x="10731" y="15621"/>
                </a:lnTo>
                <a:lnTo>
                  <a:pt x="16471" y="17335"/>
                </a:lnTo>
                <a:lnTo>
                  <a:pt x="79133" y="55372"/>
                </a:lnTo>
                <a:lnTo>
                  <a:pt x="115874" y="90687"/>
                </a:lnTo>
                <a:lnTo>
                  <a:pt x="152006" y="135572"/>
                </a:lnTo>
                <a:lnTo>
                  <a:pt x="184365" y="189055"/>
                </a:lnTo>
                <a:lnTo>
                  <a:pt x="209791" y="250164"/>
                </a:lnTo>
                <a:lnTo>
                  <a:pt x="224860" y="314169"/>
                </a:lnTo>
                <a:lnTo>
                  <a:pt x="229660" y="375454"/>
                </a:lnTo>
                <a:lnTo>
                  <a:pt x="226277" y="431682"/>
                </a:lnTo>
                <a:lnTo>
                  <a:pt x="216795" y="480517"/>
                </a:lnTo>
                <a:lnTo>
                  <a:pt x="203298" y="519621"/>
                </a:lnTo>
                <a:lnTo>
                  <a:pt x="180022" y="555066"/>
                </a:lnTo>
                <a:lnTo>
                  <a:pt x="175425" y="557542"/>
                </a:lnTo>
                <a:lnTo>
                  <a:pt x="181152" y="556069"/>
                </a:lnTo>
                <a:lnTo>
                  <a:pt x="186842" y="554469"/>
                </a:lnTo>
                <a:lnTo>
                  <a:pt x="192531" y="552577"/>
                </a:lnTo>
                <a:lnTo>
                  <a:pt x="197904" y="550849"/>
                </a:lnTo>
                <a:lnTo>
                  <a:pt x="250847" y="515788"/>
                </a:lnTo>
                <a:lnTo>
                  <a:pt x="284477" y="443101"/>
                </a:lnTo>
                <a:lnTo>
                  <a:pt x="294645" y="395388"/>
                </a:lnTo>
                <a:lnTo>
                  <a:pt x="298361" y="342412"/>
                </a:lnTo>
                <a:lnTo>
                  <a:pt x="294110" y="285910"/>
                </a:lnTo>
                <a:lnTo>
                  <a:pt x="280377" y="227622"/>
                </a:lnTo>
                <a:lnTo>
                  <a:pt x="257238" y="172020"/>
                </a:lnTo>
                <a:lnTo>
                  <a:pt x="227289" y="122889"/>
                </a:lnTo>
                <a:lnTo>
                  <a:pt x="192847" y="80964"/>
                </a:lnTo>
                <a:lnTo>
                  <a:pt x="156227" y="46978"/>
                </a:lnTo>
                <a:lnTo>
                  <a:pt x="119746" y="21666"/>
                </a:lnTo>
                <a:lnTo>
                  <a:pt x="105725" y="15113"/>
                </a:lnTo>
                <a:close/>
              </a:path>
              <a:path w="298450" h="558164">
                <a:moveTo>
                  <a:pt x="56464" y="0"/>
                </a:moveTo>
                <a:lnTo>
                  <a:pt x="11099" y="11645"/>
                </a:lnTo>
                <a:lnTo>
                  <a:pt x="0" y="15786"/>
                </a:lnTo>
                <a:lnTo>
                  <a:pt x="5245" y="15113"/>
                </a:lnTo>
                <a:lnTo>
                  <a:pt x="105725" y="15113"/>
                </a:lnTo>
                <a:lnTo>
                  <a:pt x="85720" y="5762"/>
                </a:lnTo>
                <a:lnTo>
                  <a:pt x="56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19945" y="2380093"/>
            <a:ext cx="513715" cy="364491"/>
          </a:xfrm>
          <a:custGeom>
            <a:avLst/>
            <a:gdLst/>
            <a:ahLst/>
            <a:cxnLst/>
            <a:rect l="l" t="t" r="r" b="b"/>
            <a:pathLst>
              <a:path w="513715" h="364489">
                <a:moveTo>
                  <a:pt x="32311" y="0"/>
                </a:moveTo>
                <a:lnTo>
                  <a:pt x="9667" y="32258"/>
                </a:lnTo>
                <a:lnTo>
                  <a:pt x="0" y="69840"/>
                </a:lnTo>
                <a:lnTo>
                  <a:pt x="7907" y="100465"/>
                </a:lnTo>
                <a:lnTo>
                  <a:pt x="24936" y="136531"/>
                </a:lnTo>
                <a:lnTo>
                  <a:pt x="50828" y="175891"/>
                </a:lnTo>
                <a:lnTo>
                  <a:pt x="85321" y="216401"/>
                </a:lnTo>
                <a:lnTo>
                  <a:pt x="128156" y="255916"/>
                </a:lnTo>
                <a:lnTo>
                  <a:pt x="179072" y="292290"/>
                </a:lnTo>
                <a:lnTo>
                  <a:pt x="234645" y="322049"/>
                </a:lnTo>
                <a:lnTo>
                  <a:pt x="290076" y="343559"/>
                </a:lnTo>
                <a:lnTo>
                  <a:pt x="343078" y="357383"/>
                </a:lnTo>
                <a:lnTo>
                  <a:pt x="391362" y="364086"/>
                </a:lnTo>
                <a:lnTo>
                  <a:pt x="432638" y="364233"/>
                </a:lnTo>
                <a:lnTo>
                  <a:pt x="464619" y="358388"/>
                </a:lnTo>
                <a:lnTo>
                  <a:pt x="485015" y="347116"/>
                </a:lnTo>
                <a:lnTo>
                  <a:pt x="486844" y="344589"/>
                </a:lnTo>
                <a:lnTo>
                  <a:pt x="488647" y="341985"/>
                </a:lnTo>
                <a:lnTo>
                  <a:pt x="490374" y="339382"/>
                </a:lnTo>
                <a:lnTo>
                  <a:pt x="492432" y="336359"/>
                </a:lnTo>
                <a:lnTo>
                  <a:pt x="510526" y="304565"/>
                </a:lnTo>
                <a:lnTo>
                  <a:pt x="479034" y="304565"/>
                </a:lnTo>
                <a:lnTo>
                  <a:pt x="436072" y="300235"/>
                </a:lnTo>
                <a:lnTo>
                  <a:pt x="387073" y="287278"/>
                </a:lnTo>
                <a:lnTo>
                  <a:pt x="334644" y="267264"/>
                </a:lnTo>
                <a:lnTo>
                  <a:pt x="281395" y="241759"/>
                </a:lnTo>
                <a:lnTo>
                  <a:pt x="229935" y="212331"/>
                </a:lnTo>
                <a:lnTo>
                  <a:pt x="180353" y="178353"/>
                </a:lnTo>
                <a:lnTo>
                  <a:pt x="133140" y="140041"/>
                </a:lnTo>
                <a:lnTo>
                  <a:pt x="91513" y="100222"/>
                </a:lnTo>
                <a:lnTo>
                  <a:pt x="58689" y="61723"/>
                </a:lnTo>
                <a:lnTo>
                  <a:pt x="37882" y="27373"/>
                </a:lnTo>
                <a:lnTo>
                  <a:pt x="32311" y="0"/>
                </a:lnTo>
                <a:close/>
              </a:path>
              <a:path w="513715" h="364489">
                <a:moveTo>
                  <a:pt x="513349" y="298704"/>
                </a:moveTo>
                <a:lnTo>
                  <a:pt x="479034" y="304565"/>
                </a:lnTo>
                <a:lnTo>
                  <a:pt x="510526" y="304565"/>
                </a:lnTo>
                <a:lnTo>
                  <a:pt x="513349" y="2987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77501" y="2424163"/>
            <a:ext cx="249555" cy="271780"/>
          </a:xfrm>
          <a:custGeom>
            <a:avLst/>
            <a:gdLst/>
            <a:ahLst/>
            <a:cxnLst/>
            <a:rect l="l" t="t" r="r" b="b"/>
            <a:pathLst>
              <a:path w="249554" h="271780">
                <a:moveTo>
                  <a:pt x="137096" y="0"/>
                </a:moveTo>
                <a:lnTo>
                  <a:pt x="92504" y="6804"/>
                </a:lnTo>
                <a:lnTo>
                  <a:pt x="54713" y="25836"/>
                </a:lnTo>
                <a:lnTo>
                  <a:pt x="25507" y="55028"/>
                </a:lnTo>
                <a:lnTo>
                  <a:pt x="6674" y="92309"/>
                </a:lnTo>
                <a:lnTo>
                  <a:pt x="115" y="134861"/>
                </a:lnTo>
                <a:lnTo>
                  <a:pt x="0" y="136347"/>
                </a:lnTo>
                <a:lnTo>
                  <a:pt x="6836" y="180248"/>
                </a:lnTo>
                <a:lnTo>
                  <a:pt x="25889" y="217420"/>
                </a:lnTo>
                <a:lnTo>
                  <a:pt x="54973" y="246122"/>
                </a:lnTo>
                <a:lnTo>
                  <a:pt x="91903" y="264618"/>
                </a:lnTo>
                <a:lnTo>
                  <a:pt x="134493" y="271170"/>
                </a:lnTo>
                <a:lnTo>
                  <a:pt x="173208" y="266741"/>
                </a:lnTo>
                <a:lnTo>
                  <a:pt x="204317" y="254454"/>
                </a:lnTo>
                <a:lnTo>
                  <a:pt x="229283" y="235808"/>
                </a:lnTo>
                <a:lnTo>
                  <a:pt x="249567" y="212305"/>
                </a:lnTo>
                <a:lnTo>
                  <a:pt x="239650" y="205244"/>
                </a:lnTo>
                <a:lnTo>
                  <a:pt x="136347" y="205244"/>
                </a:lnTo>
                <a:lnTo>
                  <a:pt x="111220" y="199859"/>
                </a:lnTo>
                <a:lnTo>
                  <a:pt x="91540" y="185081"/>
                </a:lnTo>
                <a:lnTo>
                  <a:pt x="78706" y="162976"/>
                </a:lnTo>
                <a:lnTo>
                  <a:pt x="74240" y="136347"/>
                </a:lnTo>
                <a:lnTo>
                  <a:pt x="74117" y="134861"/>
                </a:lnTo>
                <a:lnTo>
                  <a:pt x="78706" y="108000"/>
                </a:lnTo>
                <a:lnTo>
                  <a:pt x="91540" y="85953"/>
                </a:lnTo>
                <a:lnTo>
                  <a:pt x="111220" y="71031"/>
                </a:lnTo>
                <a:lnTo>
                  <a:pt x="136347" y="65544"/>
                </a:lnTo>
                <a:lnTo>
                  <a:pt x="232809" y="65544"/>
                </a:lnTo>
                <a:lnTo>
                  <a:pt x="247700" y="54013"/>
                </a:lnTo>
                <a:lnTo>
                  <a:pt x="228177" y="32205"/>
                </a:lnTo>
                <a:lnTo>
                  <a:pt x="203719" y="15124"/>
                </a:lnTo>
                <a:lnTo>
                  <a:pt x="173600" y="3983"/>
                </a:lnTo>
                <a:lnTo>
                  <a:pt x="137096" y="0"/>
                </a:lnTo>
                <a:close/>
              </a:path>
              <a:path w="249554" h="271780">
                <a:moveTo>
                  <a:pt x="195186" y="173583"/>
                </a:moveTo>
                <a:lnTo>
                  <a:pt x="183226" y="186551"/>
                </a:lnTo>
                <a:lnTo>
                  <a:pt x="170105" y="196543"/>
                </a:lnTo>
                <a:lnTo>
                  <a:pt x="154815" y="202971"/>
                </a:lnTo>
                <a:lnTo>
                  <a:pt x="136347" y="205244"/>
                </a:lnTo>
                <a:lnTo>
                  <a:pt x="239650" y="205244"/>
                </a:lnTo>
                <a:lnTo>
                  <a:pt x="195186" y="173583"/>
                </a:lnTo>
                <a:close/>
              </a:path>
              <a:path w="249554" h="271780">
                <a:moveTo>
                  <a:pt x="232809" y="65544"/>
                </a:moveTo>
                <a:lnTo>
                  <a:pt x="136347" y="65544"/>
                </a:lnTo>
                <a:lnTo>
                  <a:pt x="153684" y="67753"/>
                </a:lnTo>
                <a:lnTo>
                  <a:pt x="168609" y="73982"/>
                </a:lnTo>
                <a:lnTo>
                  <a:pt x="181647" y="83638"/>
                </a:lnTo>
                <a:lnTo>
                  <a:pt x="193319" y="96126"/>
                </a:lnTo>
                <a:lnTo>
                  <a:pt x="232809" y="655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495803" y="2429384"/>
            <a:ext cx="277495" cy="260985"/>
          </a:xfrm>
          <a:custGeom>
            <a:avLst/>
            <a:gdLst/>
            <a:ahLst/>
            <a:cxnLst/>
            <a:rect l="l" t="t" r="r" b="b"/>
            <a:pathLst>
              <a:path w="277495" h="260985">
                <a:moveTo>
                  <a:pt x="76390" y="0"/>
                </a:moveTo>
                <a:lnTo>
                  <a:pt x="0" y="0"/>
                </a:lnTo>
                <a:lnTo>
                  <a:pt x="0" y="260756"/>
                </a:lnTo>
                <a:lnTo>
                  <a:pt x="70802" y="260756"/>
                </a:lnTo>
                <a:lnTo>
                  <a:pt x="70802" y="111353"/>
                </a:lnTo>
                <a:lnTo>
                  <a:pt x="204995" y="111353"/>
                </a:lnTo>
                <a:lnTo>
                  <a:pt x="205244" y="110972"/>
                </a:lnTo>
                <a:lnTo>
                  <a:pt x="277139" y="110972"/>
                </a:lnTo>
                <a:lnTo>
                  <a:pt x="277139" y="100926"/>
                </a:lnTo>
                <a:lnTo>
                  <a:pt x="138569" y="100926"/>
                </a:lnTo>
                <a:lnTo>
                  <a:pt x="76390" y="0"/>
                </a:lnTo>
                <a:close/>
              </a:path>
              <a:path w="277495" h="260985">
                <a:moveTo>
                  <a:pt x="277139" y="110972"/>
                </a:moveTo>
                <a:lnTo>
                  <a:pt x="205244" y="110972"/>
                </a:lnTo>
                <a:lnTo>
                  <a:pt x="205244" y="260756"/>
                </a:lnTo>
                <a:lnTo>
                  <a:pt x="277139" y="260756"/>
                </a:lnTo>
                <a:lnTo>
                  <a:pt x="277139" y="110972"/>
                </a:lnTo>
                <a:close/>
              </a:path>
              <a:path w="277495" h="260985">
                <a:moveTo>
                  <a:pt x="204995" y="111353"/>
                </a:moveTo>
                <a:lnTo>
                  <a:pt x="70802" y="111353"/>
                </a:lnTo>
                <a:lnTo>
                  <a:pt x="137096" y="213067"/>
                </a:lnTo>
                <a:lnTo>
                  <a:pt x="138569" y="213067"/>
                </a:lnTo>
                <a:lnTo>
                  <a:pt x="204995" y="111353"/>
                </a:lnTo>
                <a:close/>
              </a:path>
              <a:path w="277495" h="260985">
                <a:moveTo>
                  <a:pt x="277139" y="0"/>
                </a:moveTo>
                <a:lnTo>
                  <a:pt x="200787" y="0"/>
                </a:lnTo>
                <a:lnTo>
                  <a:pt x="138569" y="100926"/>
                </a:lnTo>
                <a:lnTo>
                  <a:pt x="277139" y="100926"/>
                </a:lnTo>
                <a:lnTo>
                  <a:pt x="2771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856267" y="2429384"/>
            <a:ext cx="277495" cy="260985"/>
          </a:xfrm>
          <a:custGeom>
            <a:avLst/>
            <a:gdLst/>
            <a:ahLst/>
            <a:cxnLst/>
            <a:rect l="l" t="t" r="r" b="b"/>
            <a:pathLst>
              <a:path w="277495" h="260985">
                <a:moveTo>
                  <a:pt x="76327" y="0"/>
                </a:moveTo>
                <a:lnTo>
                  <a:pt x="0" y="0"/>
                </a:lnTo>
                <a:lnTo>
                  <a:pt x="0" y="260756"/>
                </a:lnTo>
                <a:lnTo>
                  <a:pt x="70726" y="260756"/>
                </a:lnTo>
                <a:lnTo>
                  <a:pt x="70726" y="111353"/>
                </a:lnTo>
                <a:lnTo>
                  <a:pt x="204983" y="111353"/>
                </a:lnTo>
                <a:lnTo>
                  <a:pt x="205232" y="110972"/>
                </a:lnTo>
                <a:lnTo>
                  <a:pt x="277114" y="110972"/>
                </a:lnTo>
                <a:lnTo>
                  <a:pt x="277114" y="100926"/>
                </a:lnTo>
                <a:lnTo>
                  <a:pt x="138531" y="100926"/>
                </a:lnTo>
                <a:lnTo>
                  <a:pt x="76327" y="0"/>
                </a:lnTo>
                <a:close/>
              </a:path>
              <a:path w="277495" h="260985">
                <a:moveTo>
                  <a:pt x="277114" y="110972"/>
                </a:moveTo>
                <a:lnTo>
                  <a:pt x="205232" y="110972"/>
                </a:lnTo>
                <a:lnTo>
                  <a:pt x="205232" y="260756"/>
                </a:lnTo>
                <a:lnTo>
                  <a:pt x="277114" y="260756"/>
                </a:lnTo>
                <a:lnTo>
                  <a:pt x="277114" y="110972"/>
                </a:lnTo>
                <a:close/>
              </a:path>
              <a:path w="277495" h="260985">
                <a:moveTo>
                  <a:pt x="204983" y="111353"/>
                </a:moveTo>
                <a:lnTo>
                  <a:pt x="70726" y="111353"/>
                </a:lnTo>
                <a:lnTo>
                  <a:pt x="137045" y="213067"/>
                </a:lnTo>
                <a:lnTo>
                  <a:pt x="138531" y="213067"/>
                </a:lnTo>
                <a:lnTo>
                  <a:pt x="204983" y="111353"/>
                </a:lnTo>
                <a:close/>
              </a:path>
              <a:path w="277495" h="260985">
                <a:moveTo>
                  <a:pt x="277114" y="0"/>
                </a:moveTo>
                <a:lnTo>
                  <a:pt x="200761" y="0"/>
                </a:lnTo>
                <a:lnTo>
                  <a:pt x="138531" y="100926"/>
                </a:lnTo>
                <a:lnTo>
                  <a:pt x="277114" y="100926"/>
                </a:lnTo>
                <a:lnTo>
                  <a:pt x="2771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218839" y="2429384"/>
            <a:ext cx="72391" cy="260985"/>
          </a:xfrm>
          <a:custGeom>
            <a:avLst/>
            <a:gdLst/>
            <a:ahLst/>
            <a:cxnLst/>
            <a:rect l="l" t="t" r="r" b="b"/>
            <a:pathLst>
              <a:path w="72390" h="260985">
                <a:moveTo>
                  <a:pt x="0" y="0"/>
                </a:moveTo>
                <a:lnTo>
                  <a:pt x="72250" y="0"/>
                </a:lnTo>
                <a:lnTo>
                  <a:pt x="72250" y="260756"/>
                </a:lnTo>
                <a:lnTo>
                  <a:pt x="0" y="26075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389693" y="2429372"/>
            <a:ext cx="229235" cy="260985"/>
          </a:xfrm>
          <a:custGeom>
            <a:avLst/>
            <a:gdLst/>
            <a:ahLst/>
            <a:cxnLst/>
            <a:rect l="l" t="t" r="r" b="b"/>
            <a:pathLst>
              <a:path w="229234" h="260985">
                <a:moveTo>
                  <a:pt x="90512" y="0"/>
                </a:moveTo>
                <a:lnTo>
                  <a:pt x="0" y="0"/>
                </a:lnTo>
                <a:lnTo>
                  <a:pt x="0" y="260756"/>
                </a:lnTo>
                <a:lnTo>
                  <a:pt x="90512" y="260756"/>
                </a:lnTo>
                <a:lnTo>
                  <a:pt x="136394" y="254240"/>
                </a:lnTo>
                <a:lnTo>
                  <a:pt x="174693" y="235994"/>
                </a:lnTo>
                <a:lnTo>
                  <a:pt x="177224" y="233565"/>
                </a:lnTo>
                <a:lnTo>
                  <a:pt x="29425" y="233565"/>
                </a:lnTo>
                <a:lnTo>
                  <a:pt x="29425" y="27190"/>
                </a:lnTo>
                <a:lnTo>
                  <a:pt x="177523" y="27190"/>
                </a:lnTo>
                <a:lnTo>
                  <a:pt x="174693" y="24496"/>
                </a:lnTo>
                <a:lnTo>
                  <a:pt x="136394" y="6436"/>
                </a:lnTo>
                <a:lnTo>
                  <a:pt x="90512" y="0"/>
                </a:lnTo>
                <a:close/>
              </a:path>
              <a:path w="229234" h="260985">
                <a:moveTo>
                  <a:pt x="177523" y="27190"/>
                </a:moveTo>
                <a:lnTo>
                  <a:pt x="90512" y="27190"/>
                </a:lnTo>
                <a:lnTo>
                  <a:pt x="135211" y="35193"/>
                </a:lnTo>
                <a:lnTo>
                  <a:pt x="169259" y="57130"/>
                </a:lnTo>
                <a:lnTo>
                  <a:pt x="190943" y="89898"/>
                </a:lnTo>
                <a:lnTo>
                  <a:pt x="198551" y="130390"/>
                </a:lnTo>
                <a:lnTo>
                  <a:pt x="198551" y="131127"/>
                </a:lnTo>
                <a:lnTo>
                  <a:pt x="190943" y="171490"/>
                </a:lnTo>
                <a:lnTo>
                  <a:pt x="169259" y="203996"/>
                </a:lnTo>
                <a:lnTo>
                  <a:pt x="135211" y="225678"/>
                </a:lnTo>
                <a:lnTo>
                  <a:pt x="90512" y="233565"/>
                </a:lnTo>
                <a:lnTo>
                  <a:pt x="177224" y="233565"/>
                </a:lnTo>
                <a:lnTo>
                  <a:pt x="203908" y="207969"/>
                </a:lnTo>
                <a:lnTo>
                  <a:pt x="222538" y="172117"/>
                </a:lnTo>
                <a:lnTo>
                  <a:pt x="228967" y="131127"/>
                </a:lnTo>
                <a:lnTo>
                  <a:pt x="229082" y="129641"/>
                </a:lnTo>
                <a:lnTo>
                  <a:pt x="222538" y="87975"/>
                </a:lnTo>
                <a:lnTo>
                  <a:pt x="203908" y="52301"/>
                </a:lnTo>
                <a:lnTo>
                  <a:pt x="177523" y="271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718381" y="2676399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334" y="0"/>
                </a:lnTo>
              </a:path>
            </a:pathLst>
          </a:custGeom>
          <a:ln w="266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733093" y="2571623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439"/>
                </a:lnTo>
              </a:path>
            </a:pathLst>
          </a:custGeom>
          <a:ln w="294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718380" y="2558288"/>
            <a:ext cx="172085" cy="0"/>
          </a:xfrm>
          <a:custGeom>
            <a:avLst/>
            <a:gdLst/>
            <a:ahLst/>
            <a:cxnLst/>
            <a:rect l="l" t="t" r="r" b="b"/>
            <a:pathLst>
              <a:path w="172084">
                <a:moveTo>
                  <a:pt x="0" y="0"/>
                </a:moveTo>
                <a:lnTo>
                  <a:pt x="171678" y="0"/>
                </a:lnTo>
              </a:path>
            </a:pathLst>
          </a:custGeom>
          <a:ln w="266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733093" y="2456053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ln w="294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718381" y="2442717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5">
                <a:moveTo>
                  <a:pt x="0" y="0"/>
                </a:moveTo>
                <a:lnTo>
                  <a:pt x="188468" y="0"/>
                </a:lnTo>
              </a:path>
            </a:pathLst>
          </a:custGeom>
          <a:ln w="266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982733" y="2429381"/>
            <a:ext cx="250825" cy="262891"/>
          </a:xfrm>
          <a:custGeom>
            <a:avLst/>
            <a:gdLst/>
            <a:ahLst/>
            <a:cxnLst/>
            <a:rect l="l" t="t" r="r" b="b"/>
            <a:pathLst>
              <a:path w="250825" h="262889">
                <a:moveTo>
                  <a:pt x="32778" y="0"/>
                </a:moveTo>
                <a:lnTo>
                  <a:pt x="0" y="0"/>
                </a:lnTo>
                <a:lnTo>
                  <a:pt x="112128" y="262597"/>
                </a:lnTo>
                <a:lnTo>
                  <a:pt x="138163" y="262597"/>
                </a:lnTo>
                <a:lnTo>
                  <a:pt x="154377" y="224637"/>
                </a:lnTo>
                <a:lnTo>
                  <a:pt x="125539" y="224637"/>
                </a:lnTo>
                <a:lnTo>
                  <a:pt x="32778" y="0"/>
                </a:lnTo>
                <a:close/>
              </a:path>
              <a:path w="250825" h="262889">
                <a:moveTo>
                  <a:pt x="250329" y="0"/>
                </a:moveTo>
                <a:lnTo>
                  <a:pt x="218630" y="0"/>
                </a:lnTo>
                <a:lnTo>
                  <a:pt x="125539" y="224637"/>
                </a:lnTo>
                <a:lnTo>
                  <a:pt x="154377" y="224637"/>
                </a:lnTo>
                <a:lnTo>
                  <a:pt x="2503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338331" y="2429384"/>
            <a:ext cx="157480" cy="260985"/>
          </a:xfrm>
          <a:custGeom>
            <a:avLst/>
            <a:gdLst/>
            <a:ahLst/>
            <a:cxnLst/>
            <a:rect l="l" t="t" r="r" b="b"/>
            <a:pathLst>
              <a:path w="157479" h="260985">
                <a:moveTo>
                  <a:pt x="157111" y="0"/>
                </a:moveTo>
                <a:lnTo>
                  <a:pt x="130644" y="0"/>
                </a:lnTo>
                <a:lnTo>
                  <a:pt x="0" y="260756"/>
                </a:lnTo>
                <a:lnTo>
                  <a:pt x="26466" y="260756"/>
                </a:lnTo>
                <a:lnTo>
                  <a:pt x="1571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551146" y="2437777"/>
            <a:ext cx="189865" cy="269240"/>
          </a:xfrm>
          <a:custGeom>
            <a:avLst/>
            <a:gdLst/>
            <a:ahLst/>
            <a:cxnLst/>
            <a:rect l="l" t="t" r="r" b="b"/>
            <a:pathLst>
              <a:path w="189865" h="269239">
                <a:moveTo>
                  <a:pt x="31178" y="185572"/>
                </a:moveTo>
                <a:lnTo>
                  <a:pt x="0" y="228917"/>
                </a:lnTo>
                <a:lnTo>
                  <a:pt x="19176" y="246386"/>
                </a:lnTo>
                <a:lnTo>
                  <a:pt x="40587" y="258864"/>
                </a:lnTo>
                <a:lnTo>
                  <a:pt x="64234" y="266350"/>
                </a:lnTo>
                <a:lnTo>
                  <a:pt x="90119" y="268846"/>
                </a:lnTo>
                <a:lnTo>
                  <a:pt x="110381" y="267243"/>
                </a:lnTo>
                <a:lnTo>
                  <a:pt x="161035" y="243179"/>
                </a:lnTo>
                <a:lnTo>
                  <a:pt x="181909" y="215226"/>
                </a:lnTo>
                <a:lnTo>
                  <a:pt x="91643" y="215226"/>
                </a:lnTo>
                <a:lnTo>
                  <a:pt x="84034" y="214717"/>
                </a:lnTo>
                <a:lnTo>
                  <a:pt x="44107" y="197231"/>
                </a:lnTo>
                <a:lnTo>
                  <a:pt x="33451" y="187858"/>
                </a:lnTo>
                <a:lnTo>
                  <a:pt x="31178" y="185572"/>
                </a:lnTo>
                <a:close/>
              </a:path>
              <a:path w="189865" h="269239">
                <a:moveTo>
                  <a:pt x="182221" y="141846"/>
                </a:moveTo>
                <a:lnTo>
                  <a:pt x="84797" y="141846"/>
                </a:lnTo>
                <a:lnTo>
                  <a:pt x="94411" y="142451"/>
                </a:lnTo>
                <a:lnTo>
                  <a:pt x="103097" y="144267"/>
                </a:lnTo>
                <a:lnTo>
                  <a:pt x="130428" y="179108"/>
                </a:lnTo>
                <a:lnTo>
                  <a:pt x="129691" y="187497"/>
                </a:lnTo>
                <a:lnTo>
                  <a:pt x="99030" y="214657"/>
                </a:lnTo>
                <a:lnTo>
                  <a:pt x="91643" y="215226"/>
                </a:lnTo>
                <a:lnTo>
                  <a:pt x="181909" y="215226"/>
                </a:lnTo>
                <a:lnTo>
                  <a:pt x="182570" y="214091"/>
                </a:lnTo>
                <a:lnTo>
                  <a:pt x="187955" y="196979"/>
                </a:lnTo>
                <a:lnTo>
                  <a:pt x="189750" y="178155"/>
                </a:lnTo>
                <a:lnTo>
                  <a:pt x="188014" y="159486"/>
                </a:lnTo>
                <a:lnTo>
                  <a:pt x="182808" y="142836"/>
                </a:lnTo>
                <a:lnTo>
                  <a:pt x="182221" y="141846"/>
                </a:lnTo>
                <a:close/>
              </a:path>
              <a:path w="189865" h="269239">
                <a:moveTo>
                  <a:pt x="173774" y="0"/>
                </a:moveTo>
                <a:lnTo>
                  <a:pt x="13296" y="0"/>
                </a:lnTo>
                <a:lnTo>
                  <a:pt x="13296" y="129679"/>
                </a:lnTo>
                <a:lnTo>
                  <a:pt x="38023" y="156286"/>
                </a:lnTo>
                <a:lnTo>
                  <a:pt x="50927" y="149968"/>
                </a:lnTo>
                <a:lnTo>
                  <a:pt x="63025" y="145456"/>
                </a:lnTo>
                <a:lnTo>
                  <a:pt x="74315" y="142748"/>
                </a:lnTo>
                <a:lnTo>
                  <a:pt x="84797" y="141846"/>
                </a:lnTo>
                <a:lnTo>
                  <a:pt x="182221" y="141846"/>
                </a:lnTo>
                <a:lnTo>
                  <a:pt x="174132" y="128206"/>
                </a:lnTo>
                <a:lnTo>
                  <a:pt x="161988" y="115595"/>
                </a:lnTo>
                <a:lnTo>
                  <a:pt x="147444" y="105451"/>
                </a:lnTo>
                <a:lnTo>
                  <a:pt x="131567" y="98204"/>
                </a:lnTo>
                <a:lnTo>
                  <a:pt x="122139" y="95821"/>
                </a:lnTo>
                <a:lnTo>
                  <a:pt x="68821" y="95821"/>
                </a:lnTo>
                <a:lnTo>
                  <a:pt x="68821" y="51333"/>
                </a:lnTo>
                <a:lnTo>
                  <a:pt x="173774" y="51333"/>
                </a:lnTo>
                <a:lnTo>
                  <a:pt x="173774" y="0"/>
                </a:lnTo>
                <a:close/>
              </a:path>
              <a:path w="189865" h="269239">
                <a:moveTo>
                  <a:pt x="95821" y="92405"/>
                </a:moveTo>
                <a:lnTo>
                  <a:pt x="88427" y="92619"/>
                </a:lnTo>
                <a:lnTo>
                  <a:pt x="81464" y="93260"/>
                </a:lnTo>
                <a:lnTo>
                  <a:pt x="74929" y="94328"/>
                </a:lnTo>
                <a:lnTo>
                  <a:pt x="68821" y="95821"/>
                </a:lnTo>
                <a:lnTo>
                  <a:pt x="122139" y="95821"/>
                </a:lnTo>
                <a:lnTo>
                  <a:pt x="114359" y="93855"/>
                </a:lnTo>
                <a:lnTo>
                  <a:pt x="95821" y="924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02363" y="2713217"/>
            <a:ext cx="26671" cy="37465"/>
          </a:xfrm>
          <a:custGeom>
            <a:avLst/>
            <a:gdLst/>
            <a:ahLst/>
            <a:cxnLst/>
            <a:rect l="l" t="t" r="r" b="b"/>
            <a:pathLst>
              <a:path w="26670" h="37464">
                <a:moveTo>
                  <a:pt x="11188" y="0"/>
                </a:moveTo>
                <a:lnTo>
                  <a:pt x="0" y="37211"/>
                </a:lnTo>
                <a:lnTo>
                  <a:pt x="26225" y="37211"/>
                </a:lnTo>
                <a:lnTo>
                  <a:pt x="111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70130" y="2658644"/>
            <a:ext cx="33020" cy="92075"/>
          </a:xfrm>
          <a:custGeom>
            <a:avLst/>
            <a:gdLst/>
            <a:ahLst/>
            <a:cxnLst/>
            <a:rect l="l" t="t" r="r" b="b"/>
            <a:pathLst>
              <a:path w="33020" h="92075">
                <a:moveTo>
                  <a:pt x="27178" y="0"/>
                </a:moveTo>
                <a:lnTo>
                  <a:pt x="0" y="91782"/>
                </a:lnTo>
                <a:lnTo>
                  <a:pt x="32715" y="91782"/>
                </a:lnTo>
                <a:lnTo>
                  <a:pt x="271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562993" y="2312505"/>
            <a:ext cx="309880" cy="438151"/>
          </a:xfrm>
          <a:custGeom>
            <a:avLst/>
            <a:gdLst/>
            <a:ahLst/>
            <a:cxnLst/>
            <a:rect l="l" t="t" r="r" b="b"/>
            <a:pathLst>
              <a:path w="309879" h="438150">
                <a:moveTo>
                  <a:pt x="309880" y="228701"/>
                </a:moveTo>
                <a:lnTo>
                  <a:pt x="289852" y="228701"/>
                </a:lnTo>
                <a:lnTo>
                  <a:pt x="128473" y="379476"/>
                </a:lnTo>
                <a:lnTo>
                  <a:pt x="155854" y="437921"/>
                </a:lnTo>
                <a:lnTo>
                  <a:pt x="258686" y="437921"/>
                </a:lnTo>
                <a:lnTo>
                  <a:pt x="309880" y="268173"/>
                </a:lnTo>
                <a:lnTo>
                  <a:pt x="309880" y="228701"/>
                </a:lnTo>
                <a:close/>
              </a:path>
              <a:path w="309879" h="438150">
                <a:moveTo>
                  <a:pt x="175425" y="228701"/>
                </a:moveTo>
                <a:lnTo>
                  <a:pt x="102425" y="228701"/>
                </a:lnTo>
                <a:lnTo>
                  <a:pt x="98107" y="243065"/>
                </a:lnTo>
                <a:lnTo>
                  <a:pt x="70510" y="334492"/>
                </a:lnTo>
                <a:lnTo>
                  <a:pt x="175425" y="228701"/>
                </a:lnTo>
                <a:close/>
              </a:path>
              <a:path w="309879" h="438150">
                <a:moveTo>
                  <a:pt x="309880" y="0"/>
                </a:moveTo>
                <a:lnTo>
                  <a:pt x="0" y="0"/>
                </a:lnTo>
                <a:lnTo>
                  <a:pt x="0" y="271195"/>
                </a:lnTo>
                <a:lnTo>
                  <a:pt x="12750" y="228701"/>
                </a:lnTo>
                <a:lnTo>
                  <a:pt x="309880" y="228701"/>
                </a:lnTo>
                <a:lnTo>
                  <a:pt x="309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906148" y="2312505"/>
            <a:ext cx="310515" cy="438151"/>
          </a:xfrm>
          <a:custGeom>
            <a:avLst/>
            <a:gdLst/>
            <a:ahLst/>
            <a:cxnLst/>
            <a:rect l="l" t="t" r="r" b="b"/>
            <a:pathLst>
              <a:path w="310514" h="438150">
                <a:moveTo>
                  <a:pt x="309892" y="0"/>
                </a:moveTo>
                <a:lnTo>
                  <a:pt x="0" y="0"/>
                </a:lnTo>
                <a:lnTo>
                  <a:pt x="0" y="228676"/>
                </a:lnTo>
                <a:lnTo>
                  <a:pt x="98528" y="228715"/>
                </a:lnTo>
                <a:lnTo>
                  <a:pt x="132665" y="231632"/>
                </a:lnTo>
                <a:lnTo>
                  <a:pt x="185737" y="257619"/>
                </a:lnTo>
                <a:lnTo>
                  <a:pt x="200912" y="308488"/>
                </a:lnTo>
                <a:lnTo>
                  <a:pt x="198323" y="331241"/>
                </a:lnTo>
                <a:lnTo>
                  <a:pt x="176819" y="378954"/>
                </a:lnTo>
                <a:lnTo>
                  <a:pt x="105685" y="422759"/>
                </a:lnTo>
                <a:lnTo>
                  <a:pt x="42214" y="430136"/>
                </a:lnTo>
                <a:lnTo>
                  <a:pt x="1778" y="430148"/>
                </a:lnTo>
                <a:lnTo>
                  <a:pt x="0" y="436092"/>
                </a:lnTo>
                <a:lnTo>
                  <a:pt x="0" y="437908"/>
                </a:lnTo>
                <a:lnTo>
                  <a:pt x="186080" y="437908"/>
                </a:lnTo>
                <a:lnTo>
                  <a:pt x="250177" y="228663"/>
                </a:lnTo>
                <a:lnTo>
                  <a:pt x="309892" y="228663"/>
                </a:lnTo>
                <a:lnTo>
                  <a:pt x="3098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49289" y="2312518"/>
            <a:ext cx="310515" cy="438151"/>
          </a:xfrm>
          <a:custGeom>
            <a:avLst/>
            <a:gdLst/>
            <a:ahLst/>
            <a:cxnLst/>
            <a:rect l="l" t="t" r="r" b="b"/>
            <a:pathLst>
              <a:path w="310515" h="438150">
                <a:moveTo>
                  <a:pt x="309905" y="0"/>
                </a:moveTo>
                <a:lnTo>
                  <a:pt x="0" y="0"/>
                </a:lnTo>
                <a:lnTo>
                  <a:pt x="0" y="228663"/>
                </a:lnTo>
                <a:lnTo>
                  <a:pt x="273418" y="228663"/>
                </a:lnTo>
                <a:lnTo>
                  <a:pt x="221272" y="437908"/>
                </a:lnTo>
                <a:lnTo>
                  <a:pt x="256730" y="437845"/>
                </a:lnTo>
                <a:lnTo>
                  <a:pt x="256692" y="430237"/>
                </a:lnTo>
                <a:lnTo>
                  <a:pt x="257263" y="422084"/>
                </a:lnTo>
                <a:lnTo>
                  <a:pt x="266839" y="378675"/>
                </a:lnTo>
                <a:lnTo>
                  <a:pt x="271386" y="365239"/>
                </a:lnTo>
                <a:lnTo>
                  <a:pt x="273532" y="359143"/>
                </a:lnTo>
                <a:lnTo>
                  <a:pt x="285597" y="330276"/>
                </a:lnTo>
                <a:lnTo>
                  <a:pt x="286054" y="329260"/>
                </a:lnTo>
                <a:lnTo>
                  <a:pt x="305240" y="295388"/>
                </a:lnTo>
                <a:lnTo>
                  <a:pt x="309892" y="288785"/>
                </a:lnTo>
                <a:lnTo>
                  <a:pt x="309905" y="0"/>
                </a:lnTo>
                <a:close/>
              </a:path>
              <a:path w="310515" h="438150">
                <a:moveTo>
                  <a:pt x="156159" y="228663"/>
                </a:moveTo>
                <a:lnTo>
                  <a:pt x="21666" y="228663"/>
                </a:lnTo>
                <a:lnTo>
                  <a:pt x="22631" y="238721"/>
                </a:lnTo>
                <a:lnTo>
                  <a:pt x="24318" y="258195"/>
                </a:lnTo>
                <a:lnTo>
                  <a:pt x="27374" y="303026"/>
                </a:lnTo>
                <a:lnTo>
                  <a:pt x="29907" y="364142"/>
                </a:lnTo>
                <a:lnTo>
                  <a:pt x="30022" y="432473"/>
                </a:lnTo>
                <a:lnTo>
                  <a:pt x="44995" y="403335"/>
                </a:lnTo>
                <a:lnTo>
                  <a:pt x="64307" y="368730"/>
                </a:lnTo>
                <a:lnTo>
                  <a:pt x="88413" y="328776"/>
                </a:lnTo>
                <a:lnTo>
                  <a:pt x="117766" y="283589"/>
                </a:lnTo>
                <a:lnTo>
                  <a:pt x="152819" y="233286"/>
                </a:lnTo>
                <a:lnTo>
                  <a:pt x="156159" y="2286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592456" y="2312518"/>
            <a:ext cx="310515" cy="438151"/>
          </a:xfrm>
          <a:custGeom>
            <a:avLst/>
            <a:gdLst/>
            <a:ahLst/>
            <a:cxnLst/>
            <a:rect l="l" t="t" r="r" b="b"/>
            <a:pathLst>
              <a:path w="310515" h="438150">
                <a:moveTo>
                  <a:pt x="102527" y="287426"/>
                </a:moveTo>
                <a:lnTo>
                  <a:pt x="45885" y="310051"/>
                </a:lnTo>
                <a:lnTo>
                  <a:pt x="24756" y="341786"/>
                </a:lnTo>
                <a:lnTo>
                  <a:pt x="7531" y="388073"/>
                </a:lnTo>
                <a:lnTo>
                  <a:pt x="101" y="426389"/>
                </a:lnTo>
                <a:lnTo>
                  <a:pt x="0" y="437908"/>
                </a:lnTo>
                <a:lnTo>
                  <a:pt x="108419" y="437908"/>
                </a:lnTo>
                <a:lnTo>
                  <a:pt x="108851" y="436575"/>
                </a:lnTo>
                <a:lnTo>
                  <a:pt x="42799" y="436575"/>
                </a:lnTo>
                <a:lnTo>
                  <a:pt x="63703" y="369506"/>
                </a:lnTo>
                <a:lnTo>
                  <a:pt x="309905" y="369506"/>
                </a:lnTo>
                <a:lnTo>
                  <a:pt x="309905" y="346227"/>
                </a:lnTo>
                <a:lnTo>
                  <a:pt x="219278" y="346227"/>
                </a:lnTo>
                <a:lnTo>
                  <a:pt x="132638" y="346125"/>
                </a:lnTo>
                <a:lnTo>
                  <a:pt x="140398" y="330238"/>
                </a:lnTo>
                <a:lnTo>
                  <a:pt x="140550" y="329844"/>
                </a:lnTo>
                <a:lnTo>
                  <a:pt x="141452" y="325742"/>
                </a:lnTo>
                <a:lnTo>
                  <a:pt x="145008" y="313804"/>
                </a:lnTo>
                <a:lnTo>
                  <a:pt x="116122" y="288775"/>
                </a:lnTo>
                <a:lnTo>
                  <a:pt x="102527" y="287426"/>
                </a:lnTo>
                <a:close/>
              </a:path>
              <a:path w="310515" h="438150">
                <a:moveTo>
                  <a:pt x="309905" y="369506"/>
                </a:moveTo>
                <a:lnTo>
                  <a:pt x="212090" y="369506"/>
                </a:lnTo>
                <a:lnTo>
                  <a:pt x="192900" y="437908"/>
                </a:lnTo>
                <a:lnTo>
                  <a:pt x="309905" y="437908"/>
                </a:lnTo>
                <a:lnTo>
                  <a:pt x="309905" y="369506"/>
                </a:lnTo>
                <a:close/>
              </a:path>
              <a:path w="310515" h="438150">
                <a:moveTo>
                  <a:pt x="309905" y="222415"/>
                </a:moveTo>
                <a:lnTo>
                  <a:pt x="108839" y="222415"/>
                </a:lnTo>
                <a:lnTo>
                  <a:pt x="141580" y="225247"/>
                </a:lnTo>
                <a:lnTo>
                  <a:pt x="170005" y="233568"/>
                </a:lnTo>
                <a:lnTo>
                  <a:pt x="211378" y="265620"/>
                </a:lnTo>
                <a:lnTo>
                  <a:pt x="226005" y="319734"/>
                </a:lnTo>
                <a:lnTo>
                  <a:pt x="221856" y="338709"/>
                </a:lnTo>
                <a:lnTo>
                  <a:pt x="219278" y="346227"/>
                </a:lnTo>
                <a:lnTo>
                  <a:pt x="309905" y="346227"/>
                </a:lnTo>
                <a:lnTo>
                  <a:pt x="309905" y="222415"/>
                </a:lnTo>
                <a:close/>
              </a:path>
              <a:path w="310515" h="438150">
                <a:moveTo>
                  <a:pt x="309905" y="0"/>
                </a:moveTo>
                <a:lnTo>
                  <a:pt x="0" y="0"/>
                </a:lnTo>
                <a:lnTo>
                  <a:pt x="0" y="254228"/>
                </a:lnTo>
                <a:lnTo>
                  <a:pt x="2120" y="252603"/>
                </a:lnTo>
                <a:lnTo>
                  <a:pt x="4241" y="251066"/>
                </a:lnTo>
                <a:lnTo>
                  <a:pt x="6858" y="249275"/>
                </a:lnTo>
                <a:lnTo>
                  <a:pt x="7327" y="248996"/>
                </a:lnTo>
                <a:lnTo>
                  <a:pt x="11099" y="246481"/>
                </a:lnTo>
                <a:lnTo>
                  <a:pt x="13512" y="245021"/>
                </a:lnTo>
                <a:lnTo>
                  <a:pt x="14262" y="244614"/>
                </a:lnTo>
                <a:lnTo>
                  <a:pt x="17818" y="242531"/>
                </a:lnTo>
                <a:lnTo>
                  <a:pt x="20078" y="241300"/>
                </a:lnTo>
                <a:lnTo>
                  <a:pt x="24422" y="239090"/>
                </a:lnTo>
                <a:lnTo>
                  <a:pt x="26657" y="238023"/>
                </a:lnTo>
                <a:lnTo>
                  <a:pt x="27584" y="237629"/>
                </a:lnTo>
                <a:lnTo>
                  <a:pt x="31038" y="236067"/>
                </a:lnTo>
                <a:lnTo>
                  <a:pt x="67767" y="225501"/>
                </a:lnTo>
                <a:lnTo>
                  <a:pt x="108839" y="222415"/>
                </a:lnTo>
                <a:lnTo>
                  <a:pt x="309905" y="222415"/>
                </a:lnTo>
                <a:lnTo>
                  <a:pt x="3099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354101" y="2666111"/>
            <a:ext cx="54611" cy="84455"/>
          </a:xfrm>
          <a:custGeom>
            <a:avLst/>
            <a:gdLst/>
            <a:ahLst/>
            <a:cxnLst/>
            <a:rect l="l" t="t" r="r" b="b"/>
            <a:pathLst>
              <a:path w="54610" h="84455">
                <a:moveTo>
                  <a:pt x="54482" y="0"/>
                </a:moveTo>
                <a:lnTo>
                  <a:pt x="0" y="84315"/>
                </a:lnTo>
                <a:lnTo>
                  <a:pt x="29413" y="84315"/>
                </a:lnTo>
                <a:lnTo>
                  <a:pt x="544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058827" y="2541168"/>
            <a:ext cx="464184" cy="318771"/>
          </a:xfrm>
          <a:custGeom>
            <a:avLst/>
            <a:gdLst/>
            <a:ahLst/>
            <a:cxnLst/>
            <a:rect l="l" t="t" r="r" b="b"/>
            <a:pathLst>
              <a:path w="464184" h="318769">
                <a:moveTo>
                  <a:pt x="212128" y="0"/>
                </a:moveTo>
                <a:lnTo>
                  <a:pt x="97497" y="0"/>
                </a:lnTo>
                <a:lnTo>
                  <a:pt x="4394" y="303923"/>
                </a:lnTo>
                <a:lnTo>
                  <a:pt x="0" y="318325"/>
                </a:lnTo>
                <a:lnTo>
                  <a:pt x="79006" y="318325"/>
                </a:lnTo>
                <a:lnTo>
                  <a:pt x="82292" y="307174"/>
                </a:lnTo>
                <a:lnTo>
                  <a:pt x="15049" y="307174"/>
                </a:lnTo>
                <a:lnTo>
                  <a:pt x="105740" y="11137"/>
                </a:lnTo>
                <a:lnTo>
                  <a:pt x="213186" y="11137"/>
                </a:lnTo>
                <a:lnTo>
                  <a:pt x="212128" y="0"/>
                </a:lnTo>
                <a:close/>
              </a:path>
              <a:path w="464184" h="318769">
                <a:moveTo>
                  <a:pt x="149628" y="117462"/>
                </a:moveTo>
                <a:lnTo>
                  <a:pt x="138468" y="117462"/>
                </a:lnTo>
                <a:lnTo>
                  <a:pt x="150596" y="318325"/>
                </a:lnTo>
                <a:lnTo>
                  <a:pt x="224802" y="318325"/>
                </a:lnTo>
                <a:lnTo>
                  <a:pt x="232007" y="307174"/>
                </a:lnTo>
                <a:lnTo>
                  <a:pt x="161086" y="307174"/>
                </a:lnTo>
                <a:lnTo>
                  <a:pt x="149628" y="117462"/>
                </a:lnTo>
                <a:close/>
              </a:path>
              <a:path w="464184" h="318769">
                <a:moveTo>
                  <a:pt x="361379" y="124929"/>
                </a:moveTo>
                <a:lnTo>
                  <a:pt x="349770" y="124929"/>
                </a:lnTo>
                <a:lnTo>
                  <a:pt x="292265" y="318325"/>
                </a:lnTo>
                <a:lnTo>
                  <a:pt x="384568" y="318325"/>
                </a:lnTo>
                <a:lnTo>
                  <a:pt x="387346" y="307174"/>
                </a:lnTo>
                <a:lnTo>
                  <a:pt x="307200" y="307174"/>
                </a:lnTo>
                <a:lnTo>
                  <a:pt x="361379" y="124929"/>
                </a:lnTo>
                <a:close/>
              </a:path>
              <a:path w="464184" h="318769">
                <a:moveTo>
                  <a:pt x="145770" y="53594"/>
                </a:moveTo>
                <a:lnTo>
                  <a:pt x="70688" y="307174"/>
                </a:lnTo>
                <a:lnTo>
                  <a:pt x="82292" y="307174"/>
                </a:lnTo>
                <a:lnTo>
                  <a:pt x="138468" y="117462"/>
                </a:lnTo>
                <a:lnTo>
                  <a:pt x="149628" y="117462"/>
                </a:lnTo>
                <a:lnTo>
                  <a:pt x="145770" y="53594"/>
                </a:lnTo>
                <a:close/>
              </a:path>
              <a:path w="464184" h="318769">
                <a:moveTo>
                  <a:pt x="382574" y="53632"/>
                </a:moveTo>
                <a:lnTo>
                  <a:pt x="218744" y="307174"/>
                </a:lnTo>
                <a:lnTo>
                  <a:pt x="232007" y="307174"/>
                </a:lnTo>
                <a:lnTo>
                  <a:pt x="349770" y="124929"/>
                </a:lnTo>
                <a:lnTo>
                  <a:pt x="361379" y="124929"/>
                </a:lnTo>
                <a:lnTo>
                  <a:pt x="382574" y="53632"/>
                </a:lnTo>
                <a:close/>
              </a:path>
              <a:path w="464184" h="318769">
                <a:moveTo>
                  <a:pt x="461105" y="11137"/>
                </a:moveTo>
                <a:lnTo>
                  <a:pt x="449630" y="11137"/>
                </a:lnTo>
                <a:lnTo>
                  <a:pt x="375869" y="307174"/>
                </a:lnTo>
                <a:lnTo>
                  <a:pt x="387346" y="307174"/>
                </a:lnTo>
                <a:lnTo>
                  <a:pt x="461105" y="11137"/>
                </a:lnTo>
                <a:close/>
              </a:path>
              <a:path w="464184" h="318769">
                <a:moveTo>
                  <a:pt x="213186" y="11137"/>
                </a:moveTo>
                <a:lnTo>
                  <a:pt x="202018" y="11137"/>
                </a:lnTo>
                <a:lnTo>
                  <a:pt x="210337" y="100614"/>
                </a:lnTo>
                <a:lnTo>
                  <a:pt x="213466" y="157119"/>
                </a:lnTo>
                <a:lnTo>
                  <a:pt x="211725" y="204663"/>
                </a:lnTo>
                <a:lnTo>
                  <a:pt x="205435" y="267258"/>
                </a:lnTo>
                <a:lnTo>
                  <a:pt x="223839" y="211500"/>
                </a:lnTo>
                <a:lnTo>
                  <a:pt x="227481" y="203809"/>
                </a:lnTo>
                <a:lnTo>
                  <a:pt x="220497" y="203809"/>
                </a:lnTo>
                <a:lnTo>
                  <a:pt x="220379" y="135479"/>
                </a:lnTo>
                <a:lnTo>
                  <a:pt x="217843" y="74363"/>
                </a:lnTo>
                <a:lnTo>
                  <a:pt x="214782" y="29532"/>
                </a:lnTo>
                <a:lnTo>
                  <a:pt x="213186" y="11137"/>
                </a:lnTo>
                <a:close/>
              </a:path>
              <a:path w="464184" h="318769">
                <a:moveTo>
                  <a:pt x="463880" y="0"/>
                </a:moveTo>
                <a:lnTo>
                  <a:pt x="346633" y="0"/>
                </a:lnTo>
                <a:lnTo>
                  <a:pt x="343293" y="4622"/>
                </a:lnTo>
                <a:lnTo>
                  <a:pt x="308234" y="54930"/>
                </a:lnTo>
                <a:lnTo>
                  <a:pt x="278879" y="100118"/>
                </a:lnTo>
                <a:lnTo>
                  <a:pt x="254773" y="140071"/>
                </a:lnTo>
                <a:lnTo>
                  <a:pt x="235463" y="174673"/>
                </a:lnTo>
                <a:lnTo>
                  <a:pt x="220497" y="203809"/>
                </a:lnTo>
                <a:lnTo>
                  <a:pt x="227481" y="203809"/>
                </a:lnTo>
                <a:lnTo>
                  <a:pt x="245275" y="166235"/>
                </a:lnTo>
                <a:lnTo>
                  <a:pt x="283512" y="107451"/>
                </a:lnTo>
                <a:lnTo>
                  <a:pt x="352323" y="11137"/>
                </a:lnTo>
                <a:lnTo>
                  <a:pt x="461105" y="11137"/>
                </a:lnTo>
                <a:lnTo>
                  <a:pt x="463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505982" y="2534933"/>
            <a:ext cx="313055" cy="332105"/>
          </a:xfrm>
          <a:custGeom>
            <a:avLst/>
            <a:gdLst/>
            <a:ahLst/>
            <a:cxnLst/>
            <a:rect l="l" t="t" r="r" b="b"/>
            <a:pathLst>
              <a:path w="313054" h="332105">
                <a:moveTo>
                  <a:pt x="195313" y="0"/>
                </a:moveTo>
                <a:lnTo>
                  <a:pt x="152222" y="3441"/>
                </a:lnTo>
                <a:lnTo>
                  <a:pt x="113131" y="15608"/>
                </a:lnTo>
                <a:lnTo>
                  <a:pt x="107416" y="18465"/>
                </a:lnTo>
                <a:lnTo>
                  <a:pt x="106552" y="18884"/>
                </a:lnTo>
                <a:lnTo>
                  <a:pt x="104292" y="20104"/>
                </a:lnTo>
                <a:lnTo>
                  <a:pt x="100736" y="22186"/>
                </a:lnTo>
                <a:lnTo>
                  <a:pt x="99987" y="22593"/>
                </a:lnTo>
                <a:lnTo>
                  <a:pt x="97574" y="24066"/>
                </a:lnTo>
                <a:lnTo>
                  <a:pt x="95923" y="25146"/>
                </a:lnTo>
                <a:lnTo>
                  <a:pt x="93802" y="26568"/>
                </a:lnTo>
                <a:lnTo>
                  <a:pt x="93332" y="26847"/>
                </a:lnTo>
                <a:lnTo>
                  <a:pt x="61203" y="56184"/>
                </a:lnTo>
                <a:lnTo>
                  <a:pt x="39416" y="87628"/>
                </a:lnTo>
                <a:lnTo>
                  <a:pt x="34696" y="96227"/>
                </a:lnTo>
                <a:lnTo>
                  <a:pt x="32892" y="99644"/>
                </a:lnTo>
                <a:lnTo>
                  <a:pt x="19100" y="130822"/>
                </a:lnTo>
                <a:lnTo>
                  <a:pt x="18516" y="132270"/>
                </a:lnTo>
                <a:lnTo>
                  <a:pt x="16840" y="136715"/>
                </a:lnTo>
                <a:lnTo>
                  <a:pt x="14185" y="144246"/>
                </a:lnTo>
                <a:lnTo>
                  <a:pt x="13677" y="145630"/>
                </a:lnTo>
                <a:lnTo>
                  <a:pt x="2793" y="185267"/>
                </a:lnTo>
                <a:lnTo>
                  <a:pt x="2133" y="189433"/>
                </a:lnTo>
                <a:lnTo>
                  <a:pt x="1879" y="190906"/>
                </a:lnTo>
                <a:lnTo>
                  <a:pt x="584" y="199644"/>
                </a:lnTo>
                <a:lnTo>
                  <a:pt x="0" y="207822"/>
                </a:lnTo>
                <a:lnTo>
                  <a:pt x="38" y="215430"/>
                </a:lnTo>
                <a:lnTo>
                  <a:pt x="6516" y="255293"/>
                </a:lnTo>
                <a:lnTo>
                  <a:pt x="44361" y="305696"/>
                </a:lnTo>
                <a:lnTo>
                  <a:pt x="101893" y="329498"/>
                </a:lnTo>
                <a:lnTo>
                  <a:pt x="129882" y="332105"/>
                </a:lnTo>
                <a:lnTo>
                  <a:pt x="161001" y="331027"/>
                </a:lnTo>
                <a:lnTo>
                  <a:pt x="194511" y="328064"/>
                </a:lnTo>
                <a:lnTo>
                  <a:pt x="224742" y="323623"/>
                </a:lnTo>
                <a:lnTo>
                  <a:pt x="234995" y="320967"/>
                </a:lnTo>
                <a:lnTo>
                  <a:pt x="129882" y="320967"/>
                </a:lnTo>
                <a:lnTo>
                  <a:pt x="92093" y="315902"/>
                </a:lnTo>
                <a:lnTo>
                  <a:pt x="54986" y="299507"/>
                </a:lnTo>
                <a:lnTo>
                  <a:pt x="25719" y="269979"/>
                </a:lnTo>
                <a:lnTo>
                  <a:pt x="11447" y="225515"/>
                </a:lnTo>
                <a:lnTo>
                  <a:pt x="19329" y="164312"/>
                </a:lnTo>
                <a:lnTo>
                  <a:pt x="43005" y="104374"/>
                </a:lnTo>
                <a:lnTo>
                  <a:pt x="70630" y="62401"/>
                </a:lnTo>
                <a:lnTo>
                  <a:pt x="100939" y="35240"/>
                </a:lnTo>
                <a:lnTo>
                  <a:pt x="164546" y="12754"/>
                </a:lnTo>
                <a:lnTo>
                  <a:pt x="195313" y="11125"/>
                </a:lnTo>
                <a:lnTo>
                  <a:pt x="256387" y="11125"/>
                </a:lnTo>
                <a:lnTo>
                  <a:pt x="228055" y="2832"/>
                </a:lnTo>
                <a:lnTo>
                  <a:pt x="195313" y="0"/>
                </a:lnTo>
                <a:close/>
              </a:path>
              <a:path w="313054" h="332105">
                <a:moveTo>
                  <a:pt x="295427" y="158216"/>
                </a:moveTo>
                <a:lnTo>
                  <a:pt x="283870" y="158216"/>
                </a:lnTo>
                <a:lnTo>
                  <a:pt x="241922" y="307759"/>
                </a:lnTo>
                <a:lnTo>
                  <a:pt x="222905" y="312624"/>
                </a:lnTo>
                <a:lnTo>
                  <a:pt x="194456" y="316853"/>
                </a:lnTo>
                <a:lnTo>
                  <a:pt x="161730" y="319837"/>
                </a:lnTo>
                <a:lnTo>
                  <a:pt x="129882" y="320967"/>
                </a:lnTo>
                <a:lnTo>
                  <a:pt x="234995" y="320967"/>
                </a:lnTo>
                <a:lnTo>
                  <a:pt x="246024" y="318109"/>
                </a:lnTo>
                <a:lnTo>
                  <a:pt x="251155" y="316077"/>
                </a:lnTo>
                <a:lnTo>
                  <a:pt x="295427" y="158216"/>
                </a:lnTo>
                <a:close/>
              </a:path>
              <a:path w="313054" h="332105">
                <a:moveTo>
                  <a:pt x="189534" y="53873"/>
                </a:moveTo>
                <a:lnTo>
                  <a:pt x="151816" y="60349"/>
                </a:lnTo>
                <a:lnTo>
                  <a:pt x="100070" y="117063"/>
                </a:lnTo>
                <a:lnTo>
                  <a:pt x="83311" y="162572"/>
                </a:lnTo>
                <a:lnTo>
                  <a:pt x="75038" y="211019"/>
                </a:lnTo>
                <a:lnTo>
                  <a:pt x="81738" y="247451"/>
                </a:lnTo>
                <a:lnTo>
                  <a:pt x="104091" y="270355"/>
                </a:lnTo>
                <a:lnTo>
                  <a:pt x="142773" y="278218"/>
                </a:lnTo>
                <a:lnTo>
                  <a:pt x="171191" y="276518"/>
                </a:lnTo>
                <a:lnTo>
                  <a:pt x="185085" y="272937"/>
                </a:lnTo>
                <a:lnTo>
                  <a:pt x="189627" y="269387"/>
                </a:lnTo>
                <a:lnTo>
                  <a:pt x="189991" y="267779"/>
                </a:lnTo>
                <a:lnTo>
                  <a:pt x="190213" y="267081"/>
                </a:lnTo>
                <a:lnTo>
                  <a:pt x="142735" y="267081"/>
                </a:lnTo>
                <a:lnTo>
                  <a:pt x="127315" y="266014"/>
                </a:lnTo>
                <a:lnTo>
                  <a:pt x="91008" y="240933"/>
                </a:lnTo>
                <a:lnTo>
                  <a:pt x="86298" y="218702"/>
                </a:lnTo>
                <a:lnTo>
                  <a:pt x="86474" y="205130"/>
                </a:lnTo>
                <a:lnTo>
                  <a:pt x="94005" y="165646"/>
                </a:lnTo>
                <a:lnTo>
                  <a:pt x="111230" y="119360"/>
                </a:lnTo>
                <a:lnTo>
                  <a:pt x="132359" y="87628"/>
                </a:lnTo>
                <a:lnTo>
                  <a:pt x="189001" y="64998"/>
                </a:lnTo>
                <a:lnTo>
                  <a:pt x="228744" y="64998"/>
                </a:lnTo>
                <a:lnTo>
                  <a:pt x="214871" y="57696"/>
                </a:lnTo>
                <a:lnTo>
                  <a:pt x="189534" y="53873"/>
                </a:lnTo>
                <a:close/>
              </a:path>
              <a:path w="313054" h="332105">
                <a:moveTo>
                  <a:pt x="298551" y="147078"/>
                </a:moveTo>
                <a:lnTo>
                  <a:pt x="150164" y="147078"/>
                </a:lnTo>
                <a:lnTo>
                  <a:pt x="129260" y="214147"/>
                </a:lnTo>
                <a:lnTo>
                  <a:pt x="195325" y="214147"/>
                </a:lnTo>
                <a:lnTo>
                  <a:pt x="179781" y="263105"/>
                </a:lnTo>
                <a:lnTo>
                  <a:pt x="176168" y="264246"/>
                </a:lnTo>
                <a:lnTo>
                  <a:pt x="169354" y="265536"/>
                </a:lnTo>
                <a:lnTo>
                  <a:pt x="158492" y="266604"/>
                </a:lnTo>
                <a:lnTo>
                  <a:pt x="142735" y="267081"/>
                </a:lnTo>
                <a:lnTo>
                  <a:pt x="190213" y="267081"/>
                </a:lnTo>
                <a:lnTo>
                  <a:pt x="210540" y="203022"/>
                </a:lnTo>
                <a:lnTo>
                  <a:pt x="144398" y="203022"/>
                </a:lnTo>
                <a:lnTo>
                  <a:pt x="158368" y="158216"/>
                </a:lnTo>
                <a:lnTo>
                  <a:pt x="295427" y="158216"/>
                </a:lnTo>
                <a:lnTo>
                  <a:pt x="298551" y="147078"/>
                </a:lnTo>
                <a:close/>
              </a:path>
              <a:path w="313054" h="332105">
                <a:moveTo>
                  <a:pt x="228744" y="64998"/>
                </a:moveTo>
                <a:lnTo>
                  <a:pt x="189001" y="64998"/>
                </a:lnTo>
                <a:lnTo>
                  <a:pt x="202614" y="66357"/>
                </a:lnTo>
                <a:lnTo>
                  <a:pt x="213613" y="68978"/>
                </a:lnTo>
                <a:lnTo>
                  <a:pt x="221916" y="72829"/>
                </a:lnTo>
                <a:lnTo>
                  <a:pt x="227368" y="77863"/>
                </a:lnTo>
                <a:lnTo>
                  <a:pt x="231165" y="83235"/>
                </a:lnTo>
                <a:lnTo>
                  <a:pt x="231482" y="91376"/>
                </a:lnTo>
                <a:lnTo>
                  <a:pt x="227926" y="103327"/>
                </a:lnTo>
                <a:lnTo>
                  <a:pt x="227025" y="107416"/>
                </a:lnTo>
                <a:lnTo>
                  <a:pt x="226872" y="107810"/>
                </a:lnTo>
                <a:lnTo>
                  <a:pt x="219113" y="123698"/>
                </a:lnTo>
                <a:lnTo>
                  <a:pt x="305752" y="123799"/>
                </a:lnTo>
                <a:lnTo>
                  <a:pt x="308330" y="116281"/>
                </a:lnTo>
                <a:lnTo>
                  <a:pt x="309122" y="112661"/>
                </a:lnTo>
                <a:lnTo>
                  <a:pt x="236943" y="112585"/>
                </a:lnTo>
                <a:lnTo>
                  <a:pt x="237934" y="110553"/>
                </a:lnTo>
                <a:lnTo>
                  <a:pt x="238241" y="107810"/>
                </a:lnTo>
                <a:lnTo>
                  <a:pt x="238322" y="107416"/>
                </a:lnTo>
                <a:lnTo>
                  <a:pt x="238975" y="105244"/>
                </a:lnTo>
                <a:lnTo>
                  <a:pt x="241064" y="82576"/>
                </a:lnTo>
                <a:lnTo>
                  <a:pt x="232538" y="66995"/>
                </a:lnTo>
                <a:lnTo>
                  <a:pt x="228744" y="64998"/>
                </a:lnTo>
                <a:close/>
              </a:path>
              <a:path w="313054" h="332105">
                <a:moveTo>
                  <a:pt x="256387" y="11125"/>
                </a:moveTo>
                <a:lnTo>
                  <a:pt x="195313" y="11125"/>
                </a:lnTo>
                <a:lnTo>
                  <a:pt x="250260" y="20610"/>
                </a:lnTo>
                <a:lnTo>
                  <a:pt x="285067" y="44881"/>
                </a:lnTo>
                <a:lnTo>
                  <a:pt x="300619" y="77658"/>
                </a:lnTo>
                <a:lnTo>
                  <a:pt x="297802" y="112661"/>
                </a:lnTo>
                <a:lnTo>
                  <a:pt x="309122" y="112661"/>
                </a:lnTo>
                <a:lnTo>
                  <a:pt x="312479" y="97311"/>
                </a:lnTo>
                <a:lnTo>
                  <a:pt x="312054" y="78379"/>
                </a:lnTo>
                <a:lnTo>
                  <a:pt x="307148" y="60125"/>
                </a:lnTo>
                <a:lnTo>
                  <a:pt x="297853" y="43192"/>
                </a:lnTo>
                <a:lnTo>
                  <a:pt x="279956" y="24694"/>
                </a:lnTo>
                <a:lnTo>
                  <a:pt x="256479" y="111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508242" y="2716684"/>
            <a:ext cx="1271" cy="6985"/>
          </a:xfrm>
          <a:custGeom>
            <a:avLst/>
            <a:gdLst/>
            <a:ahLst/>
            <a:cxnLst/>
            <a:rect l="l" t="t" r="r" b="b"/>
            <a:pathLst>
              <a:path w="1270" h="6985">
                <a:moveTo>
                  <a:pt x="1231" y="0"/>
                </a:moveTo>
                <a:lnTo>
                  <a:pt x="546" y="3517"/>
                </a:lnTo>
                <a:lnTo>
                  <a:pt x="0" y="6946"/>
                </a:lnTo>
                <a:lnTo>
                  <a:pt x="558" y="3517"/>
                </a:lnTo>
                <a:lnTo>
                  <a:pt x="12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541162" y="2601304"/>
            <a:ext cx="18415" cy="29209"/>
          </a:xfrm>
          <a:custGeom>
            <a:avLst/>
            <a:gdLst/>
            <a:ahLst/>
            <a:cxnLst/>
            <a:rect l="l" t="t" r="r" b="b"/>
            <a:pathLst>
              <a:path w="18415" h="29210">
                <a:moveTo>
                  <a:pt x="18033" y="0"/>
                </a:moveTo>
                <a:lnTo>
                  <a:pt x="13380" y="6604"/>
                </a:lnTo>
                <a:lnTo>
                  <a:pt x="8818" y="13622"/>
                </a:lnTo>
                <a:lnTo>
                  <a:pt x="4356" y="21061"/>
                </a:lnTo>
                <a:lnTo>
                  <a:pt x="0" y="28930"/>
                </a:lnTo>
                <a:lnTo>
                  <a:pt x="4362" y="21056"/>
                </a:lnTo>
                <a:lnTo>
                  <a:pt x="8824" y="13617"/>
                </a:lnTo>
                <a:lnTo>
                  <a:pt x="13383" y="6602"/>
                </a:lnTo>
                <a:lnTo>
                  <a:pt x="180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505982" y="2725853"/>
            <a:ext cx="1905" cy="17145"/>
          </a:xfrm>
          <a:custGeom>
            <a:avLst/>
            <a:gdLst/>
            <a:ahLst/>
            <a:cxnLst/>
            <a:rect l="l" t="t" r="r" b="b"/>
            <a:pathLst>
              <a:path w="1904" h="17144">
                <a:moveTo>
                  <a:pt x="1879" y="0"/>
                </a:moveTo>
                <a:lnTo>
                  <a:pt x="571" y="8750"/>
                </a:lnTo>
                <a:lnTo>
                  <a:pt x="0" y="16903"/>
                </a:lnTo>
                <a:lnTo>
                  <a:pt x="584" y="8724"/>
                </a:lnTo>
                <a:lnTo>
                  <a:pt x="18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535839" y="2631618"/>
            <a:ext cx="5080" cy="9525"/>
          </a:xfrm>
          <a:custGeom>
            <a:avLst/>
            <a:gdLst/>
            <a:ahLst/>
            <a:cxnLst/>
            <a:rect l="l" t="t" r="r" b="b"/>
            <a:pathLst>
              <a:path w="5079" h="9525">
                <a:moveTo>
                  <a:pt x="2279" y="4489"/>
                </a:moveTo>
                <a:lnTo>
                  <a:pt x="1505" y="6019"/>
                </a:lnTo>
                <a:lnTo>
                  <a:pt x="0" y="9156"/>
                </a:lnTo>
                <a:lnTo>
                  <a:pt x="1517" y="6007"/>
                </a:lnTo>
                <a:lnTo>
                  <a:pt x="2279" y="4489"/>
                </a:lnTo>
                <a:close/>
              </a:path>
              <a:path w="5079" h="9525">
                <a:moveTo>
                  <a:pt x="4597" y="0"/>
                </a:moveTo>
                <a:lnTo>
                  <a:pt x="3041" y="2971"/>
                </a:lnTo>
                <a:lnTo>
                  <a:pt x="2279" y="4489"/>
                </a:lnTo>
                <a:lnTo>
                  <a:pt x="3054" y="2959"/>
                </a:lnTo>
                <a:lnTo>
                  <a:pt x="45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641033" y="2541334"/>
            <a:ext cx="3811" cy="1271"/>
          </a:xfrm>
          <a:custGeom>
            <a:avLst/>
            <a:gdLst/>
            <a:ahLst/>
            <a:cxnLst/>
            <a:rect l="l" t="t" r="r" b="b"/>
            <a:pathLst>
              <a:path w="3809" h="1269">
                <a:moveTo>
                  <a:pt x="3708" y="0"/>
                </a:moveTo>
                <a:lnTo>
                  <a:pt x="1231" y="673"/>
                </a:lnTo>
                <a:lnTo>
                  <a:pt x="0" y="1028"/>
                </a:lnTo>
                <a:lnTo>
                  <a:pt x="37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661225" y="2537295"/>
            <a:ext cx="3811" cy="635"/>
          </a:xfrm>
          <a:custGeom>
            <a:avLst/>
            <a:gdLst/>
            <a:ahLst/>
            <a:cxnLst/>
            <a:rect l="l" t="t" r="r" b="b"/>
            <a:pathLst>
              <a:path w="3809" h="635">
                <a:moveTo>
                  <a:pt x="3746" y="0"/>
                </a:moveTo>
                <a:lnTo>
                  <a:pt x="1244" y="355"/>
                </a:lnTo>
                <a:lnTo>
                  <a:pt x="0" y="558"/>
                </a:lnTo>
                <a:lnTo>
                  <a:pt x="37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647763" y="2540147"/>
            <a:ext cx="3811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9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667957" y="2536432"/>
            <a:ext cx="3811" cy="635"/>
          </a:xfrm>
          <a:custGeom>
            <a:avLst/>
            <a:gdLst/>
            <a:ahLst/>
            <a:cxnLst/>
            <a:rect l="l" t="t" r="r" b="b"/>
            <a:pathLst>
              <a:path w="3809" h="635">
                <a:moveTo>
                  <a:pt x="3784" y="0"/>
                </a:moveTo>
                <a:lnTo>
                  <a:pt x="1257" y="279"/>
                </a:lnTo>
                <a:lnTo>
                  <a:pt x="0" y="444"/>
                </a:lnTo>
                <a:lnTo>
                  <a:pt x="37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674688" y="2535961"/>
            <a:ext cx="4445" cy="0"/>
          </a:xfrm>
          <a:custGeom>
            <a:avLst/>
            <a:gdLst/>
            <a:ahLst/>
            <a:cxnLst/>
            <a:rect l="l" t="t" r="r" b="b"/>
            <a:pathLst>
              <a:path w="4445">
                <a:moveTo>
                  <a:pt x="0" y="0"/>
                </a:moveTo>
                <a:lnTo>
                  <a:pt x="3886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54495" y="2538387"/>
            <a:ext cx="3811" cy="1271"/>
          </a:xfrm>
          <a:custGeom>
            <a:avLst/>
            <a:gdLst/>
            <a:ahLst/>
            <a:cxnLst/>
            <a:rect l="l" t="t" r="r" b="b"/>
            <a:pathLst>
              <a:path w="3809" h="1269">
                <a:moveTo>
                  <a:pt x="0" y="698"/>
                </a:moveTo>
                <a:lnTo>
                  <a:pt x="1231" y="444"/>
                </a:lnTo>
                <a:lnTo>
                  <a:pt x="3708" y="0"/>
                </a:lnTo>
                <a:lnTo>
                  <a:pt x="1231" y="444"/>
                </a:lnTo>
                <a:lnTo>
                  <a:pt x="0" y="6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480153" y="2541205"/>
            <a:ext cx="372745" cy="318771"/>
          </a:xfrm>
          <a:custGeom>
            <a:avLst/>
            <a:gdLst/>
            <a:ahLst/>
            <a:cxnLst/>
            <a:rect l="l" t="t" r="r" b="b"/>
            <a:pathLst>
              <a:path w="372745" h="318769">
                <a:moveTo>
                  <a:pt x="185280" y="0"/>
                </a:moveTo>
                <a:lnTo>
                  <a:pt x="95592" y="0"/>
                </a:lnTo>
                <a:lnTo>
                  <a:pt x="0" y="318452"/>
                </a:lnTo>
                <a:lnTo>
                  <a:pt x="90398" y="318452"/>
                </a:lnTo>
                <a:lnTo>
                  <a:pt x="92265" y="309625"/>
                </a:lnTo>
                <a:lnTo>
                  <a:pt x="92933" y="307314"/>
                </a:lnTo>
                <a:lnTo>
                  <a:pt x="14960" y="307314"/>
                </a:lnTo>
                <a:lnTo>
                  <a:pt x="103873" y="11137"/>
                </a:lnTo>
                <a:lnTo>
                  <a:pt x="181918" y="11137"/>
                </a:lnTo>
                <a:lnTo>
                  <a:pt x="185280" y="0"/>
                </a:lnTo>
                <a:close/>
              </a:path>
              <a:path w="372745" h="318769">
                <a:moveTo>
                  <a:pt x="142161" y="163944"/>
                </a:moveTo>
                <a:lnTo>
                  <a:pt x="132473" y="163944"/>
                </a:lnTo>
                <a:lnTo>
                  <a:pt x="151053" y="209219"/>
                </a:lnTo>
                <a:lnTo>
                  <a:pt x="148437" y="209219"/>
                </a:lnTo>
                <a:lnTo>
                  <a:pt x="192532" y="318452"/>
                </a:lnTo>
                <a:lnTo>
                  <a:pt x="289864" y="318452"/>
                </a:lnTo>
                <a:lnTo>
                  <a:pt x="284647" y="307314"/>
                </a:lnTo>
                <a:lnTo>
                  <a:pt x="200050" y="307314"/>
                </a:lnTo>
                <a:lnTo>
                  <a:pt x="142161" y="163944"/>
                </a:lnTo>
                <a:close/>
              </a:path>
              <a:path w="372745" h="318769">
                <a:moveTo>
                  <a:pt x="181918" y="11137"/>
                </a:moveTo>
                <a:lnTo>
                  <a:pt x="170281" y="11137"/>
                </a:lnTo>
                <a:lnTo>
                  <a:pt x="130794" y="141884"/>
                </a:lnTo>
                <a:lnTo>
                  <a:pt x="93445" y="265739"/>
                </a:lnTo>
                <a:lnTo>
                  <a:pt x="83479" y="299272"/>
                </a:lnTo>
                <a:lnTo>
                  <a:pt x="81368" y="307314"/>
                </a:lnTo>
                <a:lnTo>
                  <a:pt x="92933" y="307314"/>
                </a:lnTo>
                <a:lnTo>
                  <a:pt x="95042" y="300015"/>
                </a:lnTo>
                <a:lnTo>
                  <a:pt x="101509" y="278268"/>
                </a:lnTo>
                <a:lnTo>
                  <a:pt x="122212" y="209219"/>
                </a:lnTo>
                <a:lnTo>
                  <a:pt x="118338" y="209219"/>
                </a:lnTo>
                <a:lnTo>
                  <a:pt x="132473" y="163944"/>
                </a:lnTo>
                <a:lnTo>
                  <a:pt x="142161" y="163944"/>
                </a:lnTo>
                <a:lnTo>
                  <a:pt x="133172" y="141681"/>
                </a:lnTo>
                <a:lnTo>
                  <a:pt x="133462" y="141681"/>
                </a:lnTo>
                <a:lnTo>
                  <a:pt x="169052" y="105790"/>
                </a:lnTo>
                <a:lnTo>
                  <a:pt x="153352" y="105790"/>
                </a:lnTo>
                <a:lnTo>
                  <a:pt x="181918" y="11137"/>
                </a:lnTo>
                <a:close/>
              </a:path>
              <a:path w="372745" h="318769">
                <a:moveTo>
                  <a:pt x="360784" y="11137"/>
                </a:moveTo>
                <a:lnTo>
                  <a:pt x="344462" y="11137"/>
                </a:lnTo>
                <a:lnTo>
                  <a:pt x="197789" y="148170"/>
                </a:lnTo>
                <a:lnTo>
                  <a:pt x="272351" y="307314"/>
                </a:lnTo>
                <a:lnTo>
                  <a:pt x="284647" y="307314"/>
                </a:lnTo>
                <a:lnTo>
                  <a:pt x="211315" y="150774"/>
                </a:lnTo>
                <a:lnTo>
                  <a:pt x="360784" y="11137"/>
                </a:lnTo>
                <a:close/>
              </a:path>
              <a:path w="372745" h="318769">
                <a:moveTo>
                  <a:pt x="133462" y="141681"/>
                </a:moveTo>
                <a:lnTo>
                  <a:pt x="133172" y="141681"/>
                </a:lnTo>
                <a:lnTo>
                  <a:pt x="133261" y="141884"/>
                </a:lnTo>
                <a:lnTo>
                  <a:pt x="133462" y="141681"/>
                </a:lnTo>
                <a:close/>
              </a:path>
              <a:path w="372745" h="318769">
                <a:moveTo>
                  <a:pt x="372706" y="0"/>
                </a:moveTo>
                <a:lnTo>
                  <a:pt x="258267" y="0"/>
                </a:lnTo>
                <a:lnTo>
                  <a:pt x="153352" y="105790"/>
                </a:lnTo>
                <a:lnTo>
                  <a:pt x="169052" y="105790"/>
                </a:lnTo>
                <a:lnTo>
                  <a:pt x="262915" y="11137"/>
                </a:lnTo>
                <a:lnTo>
                  <a:pt x="360784" y="11137"/>
                </a:lnTo>
                <a:lnTo>
                  <a:pt x="372706" y="0"/>
                </a:lnTo>
                <a:close/>
              </a:path>
              <a:path w="372745" h="318769">
                <a:moveTo>
                  <a:pt x="82842" y="42494"/>
                </a:move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598491" y="2705151"/>
            <a:ext cx="33020" cy="45720"/>
          </a:xfrm>
          <a:custGeom>
            <a:avLst/>
            <a:gdLst/>
            <a:ahLst/>
            <a:cxnLst/>
            <a:rect l="l" t="t" r="r" b="b"/>
            <a:pathLst>
              <a:path w="33020" h="45719">
                <a:moveTo>
                  <a:pt x="14122" y="0"/>
                </a:moveTo>
                <a:lnTo>
                  <a:pt x="0" y="45275"/>
                </a:lnTo>
                <a:lnTo>
                  <a:pt x="3860" y="45275"/>
                </a:lnTo>
                <a:lnTo>
                  <a:pt x="15062" y="8051"/>
                </a:lnTo>
                <a:lnTo>
                  <a:pt x="17426" y="8051"/>
                </a:lnTo>
                <a:lnTo>
                  <a:pt x="14122" y="0"/>
                </a:lnTo>
                <a:close/>
              </a:path>
              <a:path w="33020" h="45719">
                <a:moveTo>
                  <a:pt x="17426" y="8051"/>
                </a:moveTo>
                <a:lnTo>
                  <a:pt x="15062" y="8051"/>
                </a:lnTo>
                <a:lnTo>
                  <a:pt x="30086" y="45275"/>
                </a:lnTo>
                <a:lnTo>
                  <a:pt x="32702" y="45275"/>
                </a:lnTo>
                <a:lnTo>
                  <a:pt x="17426" y="8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691455" y="2691982"/>
            <a:ext cx="27940" cy="59055"/>
          </a:xfrm>
          <a:custGeom>
            <a:avLst/>
            <a:gdLst/>
            <a:ahLst/>
            <a:cxnLst/>
            <a:rect l="l" t="t" r="r" b="b"/>
            <a:pathLst>
              <a:path w="27939" h="59055">
                <a:moveTo>
                  <a:pt x="0" y="0"/>
                </a:moveTo>
                <a:lnTo>
                  <a:pt x="27381" y="5844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562993" y="2549144"/>
            <a:ext cx="10795" cy="34925"/>
          </a:xfrm>
          <a:custGeom>
            <a:avLst/>
            <a:gdLst/>
            <a:ahLst/>
            <a:cxnLst/>
            <a:rect l="l" t="t" r="r" b="b"/>
            <a:pathLst>
              <a:path w="10795" h="34925">
                <a:moveTo>
                  <a:pt x="10363" y="0"/>
                </a:moveTo>
                <a:lnTo>
                  <a:pt x="0" y="34556"/>
                </a:lnTo>
                <a:lnTo>
                  <a:pt x="103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788736" y="2541193"/>
            <a:ext cx="318771" cy="318771"/>
          </a:xfrm>
          <a:custGeom>
            <a:avLst/>
            <a:gdLst/>
            <a:ahLst/>
            <a:cxnLst/>
            <a:rect l="l" t="t" r="r" b="b"/>
            <a:pathLst>
              <a:path w="318770" h="318769">
                <a:moveTo>
                  <a:pt x="96050" y="0"/>
                </a:moveTo>
                <a:lnTo>
                  <a:pt x="0" y="318465"/>
                </a:lnTo>
                <a:lnTo>
                  <a:pt x="84200" y="318465"/>
                </a:lnTo>
                <a:lnTo>
                  <a:pt x="87531" y="307327"/>
                </a:lnTo>
                <a:lnTo>
                  <a:pt x="14985" y="307327"/>
                </a:lnTo>
                <a:lnTo>
                  <a:pt x="104330" y="11137"/>
                </a:lnTo>
                <a:lnTo>
                  <a:pt x="278264" y="11137"/>
                </a:lnTo>
                <a:lnTo>
                  <a:pt x="250077" y="2955"/>
                </a:lnTo>
                <a:lnTo>
                  <a:pt x="215939" y="39"/>
                </a:lnTo>
                <a:lnTo>
                  <a:pt x="96050" y="0"/>
                </a:lnTo>
                <a:close/>
              </a:path>
              <a:path w="318770" h="318769">
                <a:moveTo>
                  <a:pt x="278264" y="11137"/>
                </a:moveTo>
                <a:lnTo>
                  <a:pt x="179806" y="11137"/>
                </a:lnTo>
                <a:lnTo>
                  <a:pt x="220641" y="11356"/>
                </a:lnTo>
                <a:lnTo>
                  <a:pt x="258151" y="15965"/>
                </a:lnTo>
                <a:lnTo>
                  <a:pt x="287743" y="29405"/>
                </a:lnTo>
                <a:lnTo>
                  <a:pt x="304820" y="56118"/>
                </a:lnTo>
                <a:lnTo>
                  <a:pt x="304787" y="100545"/>
                </a:lnTo>
                <a:lnTo>
                  <a:pt x="264358" y="163382"/>
                </a:lnTo>
                <a:lnTo>
                  <a:pt x="220964" y="183049"/>
                </a:lnTo>
                <a:lnTo>
                  <a:pt x="159626" y="190309"/>
                </a:lnTo>
                <a:lnTo>
                  <a:pt x="110883" y="190334"/>
                </a:lnTo>
                <a:lnTo>
                  <a:pt x="75907" y="307327"/>
                </a:lnTo>
                <a:lnTo>
                  <a:pt x="87531" y="307327"/>
                </a:lnTo>
                <a:lnTo>
                  <a:pt x="119189" y="201460"/>
                </a:lnTo>
                <a:lnTo>
                  <a:pt x="159626" y="201447"/>
                </a:lnTo>
                <a:lnTo>
                  <a:pt x="223097" y="194076"/>
                </a:lnTo>
                <a:lnTo>
                  <a:pt x="266726" y="175278"/>
                </a:lnTo>
                <a:lnTo>
                  <a:pt x="309328" y="124298"/>
                </a:lnTo>
                <a:lnTo>
                  <a:pt x="318324" y="79810"/>
                </a:lnTo>
                <a:lnTo>
                  <a:pt x="317104" y="60039"/>
                </a:lnTo>
                <a:lnTo>
                  <a:pt x="312053" y="43125"/>
                </a:lnTo>
                <a:lnTo>
                  <a:pt x="303148" y="28943"/>
                </a:lnTo>
                <a:lnTo>
                  <a:pt x="279959" y="11630"/>
                </a:lnTo>
                <a:lnTo>
                  <a:pt x="278264" y="111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911152" y="2594868"/>
            <a:ext cx="123189" cy="93345"/>
          </a:xfrm>
          <a:custGeom>
            <a:avLst/>
            <a:gdLst/>
            <a:ahLst/>
            <a:cxnLst/>
            <a:rect l="l" t="t" r="r" b="b"/>
            <a:pathLst>
              <a:path w="123189" h="93344">
                <a:moveTo>
                  <a:pt x="72436" y="0"/>
                </a:moveTo>
                <a:lnTo>
                  <a:pt x="27139" y="86"/>
                </a:lnTo>
                <a:lnTo>
                  <a:pt x="0" y="93165"/>
                </a:lnTo>
                <a:lnTo>
                  <a:pt x="29136" y="93303"/>
                </a:lnTo>
                <a:lnTo>
                  <a:pt x="80905" y="89896"/>
                </a:lnTo>
                <a:lnTo>
                  <a:pt x="112442" y="66734"/>
                </a:lnTo>
                <a:lnTo>
                  <a:pt x="123128" y="17456"/>
                </a:lnTo>
                <a:lnTo>
                  <a:pt x="105675" y="3811"/>
                </a:lnTo>
                <a:lnTo>
                  <a:pt x="724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3471195" y="2731669"/>
            <a:ext cx="234315" cy="158751"/>
          </a:xfrm>
          <a:custGeom>
            <a:avLst/>
            <a:gdLst/>
            <a:ahLst/>
            <a:cxnLst/>
            <a:rect l="l" t="t" r="r" b="b"/>
            <a:pathLst>
              <a:path w="234315" h="158750">
                <a:moveTo>
                  <a:pt x="136194" y="0"/>
                </a:moveTo>
                <a:lnTo>
                  <a:pt x="77518" y="4755"/>
                </a:lnTo>
                <a:lnTo>
                  <a:pt x="35355" y="20832"/>
                </a:lnTo>
                <a:lnTo>
                  <a:pt x="9562" y="46232"/>
                </a:lnTo>
                <a:lnTo>
                  <a:pt x="0" y="78955"/>
                </a:lnTo>
                <a:lnTo>
                  <a:pt x="8477" y="119500"/>
                </a:lnTo>
                <a:lnTo>
                  <a:pt x="34920" y="143640"/>
                </a:lnTo>
                <a:lnTo>
                  <a:pt x="74557" y="155269"/>
                </a:lnTo>
                <a:lnTo>
                  <a:pt x="122618" y="158280"/>
                </a:lnTo>
                <a:lnTo>
                  <a:pt x="153193" y="155916"/>
                </a:lnTo>
                <a:lnTo>
                  <a:pt x="188885" y="147373"/>
                </a:lnTo>
                <a:lnTo>
                  <a:pt x="218993" y="130473"/>
                </a:lnTo>
                <a:lnTo>
                  <a:pt x="220589" y="127304"/>
                </a:lnTo>
                <a:lnTo>
                  <a:pt x="129184" y="127304"/>
                </a:lnTo>
                <a:lnTo>
                  <a:pt x="99858" y="123423"/>
                </a:lnTo>
                <a:lnTo>
                  <a:pt x="82740" y="112874"/>
                </a:lnTo>
                <a:lnTo>
                  <a:pt x="74738" y="97301"/>
                </a:lnTo>
                <a:lnTo>
                  <a:pt x="72758" y="78346"/>
                </a:lnTo>
                <a:lnTo>
                  <a:pt x="74903" y="63568"/>
                </a:lnTo>
                <a:lnTo>
                  <a:pt x="83335" y="46670"/>
                </a:lnTo>
                <a:lnTo>
                  <a:pt x="101052" y="33571"/>
                </a:lnTo>
                <a:lnTo>
                  <a:pt x="131051" y="30187"/>
                </a:lnTo>
                <a:lnTo>
                  <a:pt x="225882" y="30187"/>
                </a:lnTo>
                <a:lnTo>
                  <a:pt x="225630" y="29485"/>
                </a:lnTo>
                <a:lnTo>
                  <a:pt x="203688" y="13300"/>
                </a:lnTo>
                <a:lnTo>
                  <a:pt x="172450" y="3662"/>
                </a:lnTo>
                <a:lnTo>
                  <a:pt x="136194" y="0"/>
                </a:lnTo>
                <a:close/>
              </a:path>
              <a:path w="234315" h="158750">
                <a:moveTo>
                  <a:pt x="232816" y="103035"/>
                </a:moveTo>
                <a:lnTo>
                  <a:pt x="162902" y="103035"/>
                </a:lnTo>
                <a:lnTo>
                  <a:pt x="158893" y="113165"/>
                </a:lnTo>
                <a:lnTo>
                  <a:pt x="149401" y="120803"/>
                </a:lnTo>
                <a:lnTo>
                  <a:pt x="138230" y="125625"/>
                </a:lnTo>
                <a:lnTo>
                  <a:pt x="129184" y="127304"/>
                </a:lnTo>
                <a:lnTo>
                  <a:pt x="220589" y="127304"/>
                </a:lnTo>
                <a:lnTo>
                  <a:pt x="232816" y="103035"/>
                </a:lnTo>
                <a:close/>
              </a:path>
              <a:path w="234315" h="158750">
                <a:moveTo>
                  <a:pt x="225882" y="30187"/>
                </a:moveTo>
                <a:lnTo>
                  <a:pt x="131051" y="30187"/>
                </a:lnTo>
                <a:lnTo>
                  <a:pt x="142113" y="31966"/>
                </a:lnTo>
                <a:lnTo>
                  <a:pt x="151750" y="35747"/>
                </a:lnTo>
                <a:lnTo>
                  <a:pt x="159156" y="42400"/>
                </a:lnTo>
                <a:lnTo>
                  <a:pt x="163525" y="52793"/>
                </a:lnTo>
                <a:lnTo>
                  <a:pt x="233997" y="52793"/>
                </a:lnTo>
                <a:lnTo>
                  <a:pt x="225882" y="301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4171473" y="2731669"/>
            <a:ext cx="234315" cy="158751"/>
          </a:xfrm>
          <a:custGeom>
            <a:avLst/>
            <a:gdLst/>
            <a:ahLst/>
            <a:cxnLst/>
            <a:rect l="l" t="t" r="r" b="b"/>
            <a:pathLst>
              <a:path w="234315" h="158750">
                <a:moveTo>
                  <a:pt x="136182" y="0"/>
                </a:moveTo>
                <a:lnTo>
                  <a:pt x="77518" y="4755"/>
                </a:lnTo>
                <a:lnTo>
                  <a:pt x="35358" y="20832"/>
                </a:lnTo>
                <a:lnTo>
                  <a:pt x="9564" y="46232"/>
                </a:lnTo>
                <a:lnTo>
                  <a:pt x="0" y="78955"/>
                </a:lnTo>
                <a:lnTo>
                  <a:pt x="8472" y="119500"/>
                </a:lnTo>
                <a:lnTo>
                  <a:pt x="34915" y="143640"/>
                </a:lnTo>
                <a:lnTo>
                  <a:pt x="74555" y="155269"/>
                </a:lnTo>
                <a:lnTo>
                  <a:pt x="122618" y="158280"/>
                </a:lnTo>
                <a:lnTo>
                  <a:pt x="153201" y="155916"/>
                </a:lnTo>
                <a:lnTo>
                  <a:pt x="188895" y="147373"/>
                </a:lnTo>
                <a:lnTo>
                  <a:pt x="219000" y="130473"/>
                </a:lnTo>
                <a:lnTo>
                  <a:pt x="220595" y="127304"/>
                </a:lnTo>
                <a:lnTo>
                  <a:pt x="129184" y="127304"/>
                </a:lnTo>
                <a:lnTo>
                  <a:pt x="99858" y="123423"/>
                </a:lnTo>
                <a:lnTo>
                  <a:pt x="82740" y="112874"/>
                </a:lnTo>
                <a:lnTo>
                  <a:pt x="74738" y="97301"/>
                </a:lnTo>
                <a:lnTo>
                  <a:pt x="72758" y="78346"/>
                </a:lnTo>
                <a:lnTo>
                  <a:pt x="74903" y="63568"/>
                </a:lnTo>
                <a:lnTo>
                  <a:pt x="83335" y="46670"/>
                </a:lnTo>
                <a:lnTo>
                  <a:pt x="101052" y="33571"/>
                </a:lnTo>
                <a:lnTo>
                  <a:pt x="131051" y="30187"/>
                </a:lnTo>
                <a:lnTo>
                  <a:pt x="225882" y="30187"/>
                </a:lnTo>
                <a:lnTo>
                  <a:pt x="225630" y="29485"/>
                </a:lnTo>
                <a:lnTo>
                  <a:pt x="203687" y="13300"/>
                </a:lnTo>
                <a:lnTo>
                  <a:pt x="172445" y="3662"/>
                </a:lnTo>
                <a:lnTo>
                  <a:pt x="136182" y="0"/>
                </a:lnTo>
                <a:close/>
              </a:path>
              <a:path w="234315" h="158750">
                <a:moveTo>
                  <a:pt x="232816" y="103035"/>
                </a:moveTo>
                <a:lnTo>
                  <a:pt x="162890" y="103035"/>
                </a:lnTo>
                <a:lnTo>
                  <a:pt x="158882" y="113165"/>
                </a:lnTo>
                <a:lnTo>
                  <a:pt x="149394" y="120803"/>
                </a:lnTo>
                <a:lnTo>
                  <a:pt x="138228" y="125625"/>
                </a:lnTo>
                <a:lnTo>
                  <a:pt x="129184" y="127304"/>
                </a:lnTo>
                <a:lnTo>
                  <a:pt x="220595" y="127304"/>
                </a:lnTo>
                <a:lnTo>
                  <a:pt x="232816" y="103035"/>
                </a:lnTo>
                <a:close/>
              </a:path>
              <a:path w="234315" h="158750">
                <a:moveTo>
                  <a:pt x="225882" y="30187"/>
                </a:moveTo>
                <a:lnTo>
                  <a:pt x="131051" y="30187"/>
                </a:lnTo>
                <a:lnTo>
                  <a:pt x="142108" y="31966"/>
                </a:lnTo>
                <a:lnTo>
                  <a:pt x="151745" y="35747"/>
                </a:lnTo>
                <a:lnTo>
                  <a:pt x="159154" y="42400"/>
                </a:lnTo>
                <a:lnTo>
                  <a:pt x="163525" y="52793"/>
                </a:lnTo>
                <a:lnTo>
                  <a:pt x="233997" y="52793"/>
                </a:lnTo>
                <a:lnTo>
                  <a:pt x="225882" y="301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3717653" y="2734843"/>
            <a:ext cx="227329" cy="151131"/>
          </a:xfrm>
          <a:custGeom>
            <a:avLst/>
            <a:gdLst/>
            <a:ahLst/>
            <a:cxnLst/>
            <a:rect l="l" t="t" r="r" b="b"/>
            <a:pathLst>
              <a:path w="227330" h="151130">
                <a:moveTo>
                  <a:pt x="90766" y="0"/>
                </a:moveTo>
                <a:lnTo>
                  <a:pt x="0" y="0"/>
                </a:lnTo>
                <a:lnTo>
                  <a:pt x="0" y="151117"/>
                </a:lnTo>
                <a:lnTo>
                  <a:pt x="58166" y="151117"/>
                </a:lnTo>
                <a:lnTo>
                  <a:pt x="58166" y="42291"/>
                </a:lnTo>
                <a:lnTo>
                  <a:pt x="120859" y="42291"/>
                </a:lnTo>
                <a:lnTo>
                  <a:pt x="90766" y="0"/>
                </a:lnTo>
                <a:close/>
              </a:path>
              <a:path w="227330" h="151130">
                <a:moveTo>
                  <a:pt x="120859" y="42291"/>
                </a:moveTo>
                <a:lnTo>
                  <a:pt x="58801" y="42291"/>
                </a:lnTo>
                <a:lnTo>
                  <a:pt x="140055" y="151117"/>
                </a:lnTo>
                <a:lnTo>
                  <a:pt x="227012" y="151117"/>
                </a:lnTo>
                <a:lnTo>
                  <a:pt x="227012" y="108839"/>
                </a:lnTo>
                <a:lnTo>
                  <a:pt x="168211" y="108839"/>
                </a:lnTo>
                <a:lnTo>
                  <a:pt x="120859" y="42291"/>
                </a:lnTo>
                <a:close/>
              </a:path>
              <a:path w="227330" h="151130">
                <a:moveTo>
                  <a:pt x="227012" y="0"/>
                </a:moveTo>
                <a:lnTo>
                  <a:pt x="168833" y="0"/>
                </a:lnTo>
                <a:lnTo>
                  <a:pt x="168833" y="108839"/>
                </a:lnTo>
                <a:lnTo>
                  <a:pt x="227012" y="108839"/>
                </a:lnTo>
                <a:lnTo>
                  <a:pt x="227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3962635" y="2734843"/>
            <a:ext cx="200660" cy="151131"/>
          </a:xfrm>
          <a:custGeom>
            <a:avLst/>
            <a:gdLst/>
            <a:ahLst/>
            <a:cxnLst/>
            <a:rect l="l" t="t" r="r" b="b"/>
            <a:pathLst>
              <a:path w="200659" h="151130">
                <a:moveTo>
                  <a:pt x="110248" y="0"/>
                </a:moveTo>
                <a:lnTo>
                  <a:pt x="0" y="0"/>
                </a:lnTo>
                <a:lnTo>
                  <a:pt x="0" y="151117"/>
                </a:lnTo>
                <a:lnTo>
                  <a:pt x="110566" y="151117"/>
                </a:lnTo>
                <a:lnTo>
                  <a:pt x="149578" y="148385"/>
                </a:lnTo>
                <a:lnTo>
                  <a:pt x="177617" y="140377"/>
                </a:lnTo>
                <a:lnTo>
                  <a:pt x="194542" y="127376"/>
                </a:lnTo>
                <a:lnTo>
                  <a:pt x="197079" y="119456"/>
                </a:lnTo>
                <a:lnTo>
                  <a:pt x="63830" y="119456"/>
                </a:lnTo>
                <a:lnTo>
                  <a:pt x="63830" y="87414"/>
                </a:lnTo>
                <a:lnTo>
                  <a:pt x="189903" y="87414"/>
                </a:lnTo>
                <a:lnTo>
                  <a:pt x="189374" y="86658"/>
                </a:lnTo>
                <a:lnTo>
                  <a:pt x="174535" y="76953"/>
                </a:lnTo>
                <a:lnTo>
                  <a:pt x="152273" y="72072"/>
                </a:lnTo>
                <a:lnTo>
                  <a:pt x="152273" y="71653"/>
                </a:lnTo>
                <a:lnTo>
                  <a:pt x="171124" y="66109"/>
                </a:lnTo>
                <a:lnTo>
                  <a:pt x="182526" y="58724"/>
                </a:lnTo>
                <a:lnTo>
                  <a:pt x="63830" y="58724"/>
                </a:lnTo>
                <a:lnTo>
                  <a:pt x="63830" y="28054"/>
                </a:lnTo>
                <a:lnTo>
                  <a:pt x="190969" y="28054"/>
                </a:lnTo>
                <a:lnTo>
                  <a:pt x="188701" y="21972"/>
                </a:lnTo>
                <a:lnTo>
                  <a:pt x="172192" y="10218"/>
                </a:lnTo>
                <a:lnTo>
                  <a:pt x="145749" y="2667"/>
                </a:lnTo>
                <a:lnTo>
                  <a:pt x="110248" y="0"/>
                </a:lnTo>
                <a:close/>
              </a:path>
              <a:path w="200659" h="151130">
                <a:moveTo>
                  <a:pt x="189903" y="87414"/>
                </a:moveTo>
                <a:lnTo>
                  <a:pt x="87414" y="87414"/>
                </a:lnTo>
                <a:lnTo>
                  <a:pt x="104518" y="88265"/>
                </a:lnTo>
                <a:lnTo>
                  <a:pt x="117444" y="91081"/>
                </a:lnTo>
                <a:lnTo>
                  <a:pt x="125620" y="96254"/>
                </a:lnTo>
                <a:lnTo>
                  <a:pt x="128473" y="104178"/>
                </a:lnTo>
                <a:lnTo>
                  <a:pt x="125998" y="111505"/>
                </a:lnTo>
                <a:lnTo>
                  <a:pt x="118008" y="116208"/>
                </a:lnTo>
                <a:lnTo>
                  <a:pt x="103655" y="118715"/>
                </a:lnTo>
                <a:lnTo>
                  <a:pt x="82092" y="119456"/>
                </a:lnTo>
                <a:lnTo>
                  <a:pt x="197079" y="119456"/>
                </a:lnTo>
                <a:lnTo>
                  <a:pt x="200215" y="109664"/>
                </a:lnTo>
                <a:lnTo>
                  <a:pt x="197648" y="98468"/>
                </a:lnTo>
                <a:lnTo>
                  <a:pt x="189903" y="87414"/>
                </a:lnTo>
                <a:close/>
              </a:path>
              <a:path w="200659" h="151130">
                <a:moveTo>
                  <a:pt x="190969" y="28054"/>
                </a:moveTo>
                <a:lnTo>
                  <a:pt x="87414" y="28054"/>
                </a:lnTo>
                <a:lnTo>
                  <a:pt x="104004" y="28905"/>
                </a:lnTo>
                <a:lnTo>
                  <a:pt x="115800" y="31718"/>
                </a:lnTo>
                <a:lnTo>
                  <a:pt x="122845" y="36883"/>
                </a:lnTo>
                <a:lnTo>
                  <a:pt x="125183" y="44792"/>
                </a:lnTo>
                <a:lnTo>
                  <a:pt x="122410" y="51920"/>
                </a:lnTo>
                <a:lnTo>
                  <a:pt x="114196" y="56159"/>
                </a:lnTo>
                <a:lnTo>
                  <a:pt x="100704" y="58198"/>
                </a:lnTo>
                <a:lnTo>
                  <a:pt x="82092" y="58724"/>
                </a:lnTo>
                <a:lnTo>
                  <a:pt x="182526" y="58724"/>
                </a:lnTo>
                <a:lnTo>
                  <a:pt x="184242" y="57613"/>
                </a:lnTo>
                <a:lnTo>
                  <a:pt x="191906" y="47536"/>
                </a:lnTo>
                <a:lnTo>
                  <a:pt x="194398" y="37249"/>
                </a:lnTo>
                <a:lnTo>
                  <a:pt x="190969" y="280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3992073" y="2320278"/>
            <a:ext cx="308611" cy="356871"/>
          </a:xfrm>
          <a:custGeom>
            <a:avLst/>
            <a:gdLst/>
            <a:ahLst/>
            <a:cxnLst/>
            <a:rect l="l" t="t" r="r" b="b"/>
            <a:pathLst>
              <a:path w="308609" h="356869">
                <a:moveTo>
                  <a:pt x="212077" y="0"/>
                </a:moveTo>
                <a:lnTo>
                  <a:pt x="163910" y="14373"/>
                </a:lnTo>
                <a:lnTo>
                  <a:pt x="129031" y="51815"/>
                </a:lnTo>
                <a:lnTo>
                  <a:pt x="87515" y="148704"/>
                </a:lnTo>
                <a:lnTo>
                  <a:pt x="0" y="356730"/>
                </a:lnTo>
                <a:lnTo>
                  <a:pt x="259867" y="182943"/>
                </a:lnTo>
                <a:lnTo>
                  <a:pt x="294220" y="148704"/>
                </a:lnTo>
                <a:lnTo>
                  <a:pt x="308055" y="96459"/>
                </a:lnTo>
                <a:lnTo>
                  <a:pt x="304095" y="68762"/>
                </a:lnTo>
                <a:lnTo>
                  <a:pt x="277287" y="25497"/>
                </a:lnTo>
                <a:lnTo>
                  <a:pt x="236095" y="2936"/>
                </a:lnTo>
                <a:lnTo>
                  <a:pt x="2120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3941933" y="2204537"/>
            <a:ext cx="188595" cy="438784"/>
          </a:xfrm>
          <a:custGeom>
            <a:avLst/>
            <a:gdLst/>
            <a:ahLst/>
            <a:cxnLst/>
            <a:rect l="l" t="t" r="r" b="b"/>
            <a:pathLst>
              <a:path w="188594" h="438785">
                <a:moveTo>
                  <a:pt x="85799" y="0"/>
                </a:moveTo>
                <a:lnTo>
                  <a:pt x="43853" y="13923"/>
                </a:lnTo>
                <a:lnTo>
                  <a:pt x="9648" y="51850"/>
                </a:lnTo>
                <a:lnTo>
                  <a:pt x="0" y="101998"/>
                </a:lnTo>
                <a:lnTo>
                  <a:pt x="36156" y="102366"/>
                </a:lnTo>
                <a:lnTo>
                  <a:pt x="38658" y="103649"/>
                </a:lnTo>
                <a:lnTo>
                  <a:pt x="44043" y="104932"/>
                </a:lnTo>
                <a:lnTo>
                  <a:pt x="42964" y="108780"/>
                </a:lnTo>
                <a:lnTo>
                  <a:pt x="24511" y="119765"/>
                </a:lnTo>
                <a:lnTo>
                  <a:pt x="16531" y="126873"/>
                </a:lnTo>
                <a:lnTo>
                  <a:pt x="10947" y="135440"/>
                </a:lnTo>
                <a:lnTo>
                  <a:pt x="7944" y="145279"/>
                </a:lnTo>
                <a:lnTo>
                  <a:pt x="7708" y="156202"/>
                </a:lnTo>
                <a:lnTo>
                  <a:pt x="46367" y="405261"/>
                </a:lnTo>
                <a:lnTo>
                  <a:pt x="52095" y="438396"/>
                </a:lnTo>
                <a:lnTo>
                  <a:pt x="180594" y="134599"/>
                </a:lnTo>
                <a:lnTo>
                  <a:pt x="183957" y="125089"/>
                </a:lnTo>
                <a:lnTo>
                  <a:pt x="186316" y="115098"/>
                </a:lnTo>
                <a:lnTo>
                  <a:pt x="187722" y="104932"/>
                </a:lnTo>
                <a:lnTo>
                  <a:pt x="188277" y="94492"/>
                </a:lnTo>
                <a:lnTo>
                  <a:pt x="183716" y="67091"/>
                </a:lnTo>
                <a:lnTo>
                  <a:pt x="171637" y="42008"/>
                </a:lnTo>
                <a:lnTo>
                  <a:pt x="153248" y="21285"/>
                </a:lnTo>
                <a:lnTo>
                  <a:pt x="129755" y="6964"/>
                </a:lnTo>
                <a:lnTo>
                  <a:pt x="108559" y="631"/>
                </a:lnTo>
                <a:lnTo>
                  <a:pt x="857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3742623" y="2204514"/>
            <a:ext cx="187960" cy="440055"/>
          </a:xfrm>
          <a:custGeom>
            <a:avLst/>
            <a:gdLst/>
            <a:ahLst/>
            <a:cxnLst/>
            <a:rect l="l" t="t" r="r" b="b"/>
            <a:pathLst>
              <a:path w="187959" h="440055">
                <a:moveTo>
                  <a:pt x="91332" y="0"/>
                </a:moveTo>
                <a:lnTo>
                  <a:pt x="42421" y="15493"/>
                </a:lnTo>
                <a:lnTo>
                  <a:pt x="7858" y="55617"/>
                </a:lnTo>
                <a:lnTo>
                  <a:pt x="0" y="109031"/>
                </a:lnTo>
                <a:lnTo>
                  <a:pt x="6612" y="134978"/>
                </a:lnTo>
                <a:lnTo>
                  <a:pt x="133142" y="439524"/>
                </a:lnTo>
                <a:lnTo>
                  <a:pt x="187180" y="109896"/>
                </a:lnTo>
                <a:lnTo>
                  <a:pt x="187621" y="100095"/>
                </a:lnTo>
                <a:lnTo>
                  <a:pt x="187628" y="90159"/>
                </a:lnTo>
                <a:lnTo>
                  <a:pt x="186830" y="80430"/>
                </a:lnTo>
                <a:lnTo>
                  <a:pt x="160134" y="28270"/>
                </a:lnTo>
                <a:lnTo>
                  <a:pt x="118105" y="3140"/>
                </a:lnTo>
                <a:lnTo>
                  <a:pt x="91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571423" y="2320241"/>
            <a:ext cx="304800" cy="357505"/>
          </a:xfrm>
          <a:custGeom>
            <a:avLst/>
            <a:gdLst/>
            <a:ahLst/>
            <a:cxnLst/>
            <a:rect l="l" t="t" r="r" b="b"/>
            <a:pathLst>
              <a:path w="304800" h="357505">
                <a:moveTo>
                  <a:pt x="90447" y="0"/>
                </a:moveTo>
                <a:lnTo>
                  <a:pt x="41081" y="16497"/>
                </a:lnTo>
                <a:lnTo>
                  <a:pt x="7026" y="58758"/>
                </a:lnTo>
                <a:lnTo>
                  <a:pt x="0" y="84632"/>
                </a:lnTo>
                <a:lnTo>
                  <a:pt x="55" y="109794"/>
                </a:lnTo>
                <a:lnTo>
                  <a:pt x="5776" y="132913"/>
                </a:lnTo>
                <a:lnTo>
                  <a:pt x="17068" y="153728"/>
                </a:lnTo>
                <a:lnTo>
                  <a:pt x="33832" y="171983"/>
                </a:lnTo>
                <a:lnTo>
                  <a:pt x="304799" y="357301"/>
                </a:lnTo>
                <a:lnTo>
                  <a:pt x="182549" y="61378"/>
                </a:lnTo>
                <a:lnTo>
                  <a:pt x="160362" y="27685"/>
                </a:lnTo>
                <a:lnTo>
                  <a:pt x="115976" y="2523"/>
                </a:lnTo>
                <a:lnTo>
                  <a:pt x="904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492503" y="2515009"/>
            <a:ext cx="411480" cy="193675"/>
          </a:xfrm>
          <a:custGeom>
            <a:avLst/>
            <a:gdLst/>
            <a:ahLst/>
            <a:cxnLst/>
            <a:rect l="l" t="t" r="r" b="b"/>
            <a:pathLst>
              <a:path w="411480" h="193675">
                <a:moveTo>
                  <a:pt x="85525" y="0"/>
                </a:moveTo>
                <a:lnTo>
                  <a:pt x="38517" y="18422"/>
                </a:lnTo>
                <a:lnTo>
                  <a:pt x="6100" y="60349"/>
                </a:lnTo>
                <a:lnTo>
                  <a:pt x="0" y="87277"/>
                </a:lnTo>
                <a:lnTo>
                  <a:pt x="973" y="114873"/>
                </a:lnTo>
                <a:lnTo>
                  <a:pt x="23078" y="161174"/>
                </a:lnTo>
                <a:lnTo>
                  <a:pt x="61193" y="187856"/>
                </a:lnTo>
                <a:lnTo>
                  <a:pt x="410998" y="193481"/>
                </a:lnTo>
                <a:lnTo>
                  <a:pt x="147918" y="16608"/>
                </a:lnTo>
                <a:lnTo>
                  <a:pt x="111101" y="1368"/>
                </a:lnTo>
                <a:lnTo>
                  <a:pt x="855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965771" y="2515009"/>
            <a:ext cx="411480" cy="193675"/>
          </a:xfrm>
          <a:custGeom>
            <a:avLst/>
            <a:gdLst/>
            <a:ahLst/>
            <a:cxnLst/>
            <a:rect l="l" t="t" r="r" b="b"/>
            <a:pathLst>
              <a:path w="411480" h="193675">
                <a:moveTo>
                  <a:pt x="325455" y="0"/>
                </a:moveTo>
                <a:lnTo>
                  <a:pt x="280360" y="7236"/>
                </a:lnTo>
                <a:lnTo>
                  <a:pt x="0" y="193481"/>
                </a:lnTo>
                <a:lnTo>
                  <a:pt x="325920" y="193405"/>
                </a:lnTo>
                <a:lnTo>
                  <a:pt x="370535" y="177062"/>
                </a:lnTo>
                <a:lnTo>
                  <a:pt x="401701" y="140344"/>
                </a:lnTo>
                <a:lnTo>
                  <a:pt x="410991" y="87277"/>
                </a:lnTo>
                <a:lnTo>
                  <a:pt x="404887" y="60349"/>
                </a:lnTo>
                <a:lnTo>
                  <a:pt x="391972" y="36877"/>
                </a:lnTo>
                <a:lnTo>
                  <a:pt x="372468" y="18422"/>
                </a:lnTo>
                <a:lnTo>
                  <a:pt x="349975" y="5907"/>
                </a:lnTo>
                <a:lnTo>
                  <a:pt x="3254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716036" y="2449779"/>
            <a:ext cx="233045" cy="255904"/>
          </a:xfrm>
          <a:custGeom>
            <a:avLst/>
            <a:gdLst/>
            <a:ahLst/>
            <a:cxnLst/>
            <a:rect l="l" t="t" r="r" b="b"/>
            <a:pathLst>
              <a:path w="233044" h="255905">
                <a:moveTo>
                  <a:pt x="120307" y="0"/>
                </a:moveTo>
                <a:lnTo>
                  <a:pt x="68387" y="10697"/>
                </a:lnTo>
                <a:lnTo>
                  <a:pt x="30711" y="39406"/>
                </a:lnTo>
                <a:lnTo>
                  <a:pt x="7757" y="81047"/>
                </a:lnTo>
                <a:lnTo>
                  <a:pt x="0" y="130543"/>
                </a:lnTo>
                <a:lnTo>
                  <a:pt x="6404" y="174054"/>
                </a:lnTo>
                <a:lnTo>
                  <a:pt x="24541" y="208860"/>
                </a:lnTo>
                <a:lnTo>
                  <a:pt x="52795" y="234408"/>
                </a:lnTo>
                <a:lnTo>
                  <a:pt x="89552" y="250143"/>
                </a:lnTo>
                <a:lnTo>
                  <a:pt x="133197" y="255511"/>
                </a:lnTo>
                <a:lnTo>
                  <a:pt x="147081" y="255199"/>
                </a:lnTo>
                <a:lnTo>
                  <a:pt x="188824" y="249168"/>
                </a:lnTo>
                <a:lnTo>
                  <a:pt x="216903" y="239585"/>
                </a:lnTo>
                <a:lnTo>
                  <a:pt x="207037" y="193941"/>
                </a:lnTo>
                <a:lnTo>
                  <a:pt x="146431" y="193941"/>
                </a:lnTo>
                <a:lnTo>
                  <a:pt x="121610" y="191668"/>
                </a:lnTo>
                <a:lnTo>
                  <a:pt x="101114" y="184569"/>
                </a:lnTo>
                <a:lnTo>
                  <a:pt x="86394" y="172221"/>
                </a:lnTo>
                <a:lnTo>
                  <a:pt x="78905" y="154203"/>
                </a:lnTo>
                <a:lnTo>
                  <a:pt x="229679" y="154203"/>
                </a:lnTo>
                <a:lnTo>
                  <a:pt x="230642" y="148833"/>
                </a:lnTo>
                <a:lnTo>
                  <a:pt x="231659" y="141266"/>
                </a:lnTo>
                <a:lnTo>
                  <a:pt x="232463" y="132145"/>
                </a:lnTo>
                <a:lnTo>
                  <a:pt x="232791" y="122110"/>
                </a:lnTo>
                <a:lnTo>
                  <a:pt x="229722" y="99428"/>
                </a:lnTo>
                <a:lnTo>
                  <a:pt x="77279" y="99428"/>
                </a:lnTo>
                <a:lnTo>
                  <a:pt x="80003" y="83856"/>
                </a:lnTo>
                <a:lnTo>
                  <a:pt x="88015" y="70315"/>
                </a:lnTo>
                <a:lnTo>
                  <a:pt x="101073" y="60757"/>
                </a:lnTo>
                <a:lnTo>
                  <a:pt x="118935" y="57137"/>
                </a:lnTo>
                <a:lnTo>
                  <a:pt x="216940" y="57137"/>
                </a:lnTo>
                <a:lnTo>
                  <a:pt x="206848" y="37190"/>
                </a:lnTo>
                <a:lnTo>
                  <a:pt x="171969" y="10130"/>
                </a:lnTo>
                <a:lnTo>
                  <a:pt x="120307" y="0"/>
                </a:lnTo>
                <a:close/>
              </a:path>
              <a:path w="233044" h="255905">
                <a:moveTo>
                  <a:pt x="204762" y="183413"/>
                </a:moveTo>
                <a:lnTo>
                  <a:pt x="162688" y="193108"/>
                </a:lnTo>
                <a:lnTo>
                  <a:pt x="146431" y="193941"/>
                </a:lnTo>
                <a:lnTo>
                  <a:pt x="207037" y="193941"/>
                </a:lnTo>
                <a:lnTo>
                  <a:pt x="204762" y="183413"/>
                </a:lnTo>
                <a:close/>
              </a:path>
              <a:path w="233044" h="255905">
                <a:moveTo>
                  <a:pt x="216940" y="57137"/>
                </a:moveTo>
                <a:lnTo>
                  <a:pt x="118935" y="57137"/>
                </a:lnTo>
                <a:lnTo>
                  <a:pt x="137633" y="61634"/>
                </a:lnTo>
                <a:lnTo>
                  <a:pt x="149607" y="72653"/>
                </a:lnTo>
                <a:lnTo>
                  <a:pt x="155974" y="86487"/>
                </a:lnTo>
                <a:lnTo>
                  <a:pt x="157848" y="99428"/>
                </a:lnTo>
                <a:lnTo>
                  <a:pt x="229722" y="99428"/>
                </a:lnTo>
                <a:lnTo>
                  <a:pt x="226577" y="76182"/>
                </a:lnTo>
                <a:lnTo>
                  <a:pt x="216940" y="571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886608" y="2449779"/>
            <a:ext cx="233045" cy="255904"/>
          </a:xfrm>
          <a:custGeom>
            <a:avLst/>
            <a:gdLst/>
            <a:ahLst/>
            <a:cxnLst/>
            <a:rect l="l" t="t" r="r" b="b"/>
            <a:pathLst>
              <a:path w="233044" h="255905">
                <a:moveTo>
                  <a:pt x="120307" y="0"/>
                </a:moveTo>
                <a:lnTo>
                  <a:pt x="68387" y="10697"/>
                </a:lnTo>
                <a:lnTo>
                  <a:pt x="30711" y="39406"/>
                </a:lnTo>
                <a:lnTo>
                  <a:pt x="7757" y="81047"/>
                </a:lnTo>
                <a:lnTo>
                  <a:pt x="0" y="130543"/>
                </a:lnTo>
                <a:lnTo>
                  <a:pt x="6407" y="174054"/>
                </a:lnTo>
                <a:lnTo>
                  <a:pt x="24553" y="208860"/>
                </a:lnTo>
                <a:lnTo>
                  <a:pt x="52823" y="234408"/>
                </a:lnTo>
                <a:lnTo>
                  <a:pt x="89601" y="250143"/>
                </a:lnTo>
                <a:lnTo>
                  <a:pt x="133273" y="255511"/>
                </a:lnTo>
                <a:lnTo>
                  <a:pt x="147113" y="255199"/>
                </a:lnTo>
                <a:lnTo>
                  <a:pt x="188843" y="249168"/>
                </a:lnTo>
                <a:lnTo>
                  <a:pt x="216928" y="239585"/>
                </a:lnTo>
                <a:lnTo>
                  <a:pt x="207052" y="193941"/>
                </a:lnTo>
                <a:lnTo>
                  <a:pt x="146443" y="193941"/>
                </a:lnTo>
                <a:lnTo>
                  <a:pt x="121630" y="191668"/>
                </a:lnTo>
                <a:lnTo>
                  <a:pt x="101138" y="184569"/>
                </a:lnTo>
                <a:lnTo>
                  <a:pt x="86420" y="172221"/>
                </a:lnTo>
                <a:lnTo>
                  <a:pt x="78930" y="154203"/>
                </a:lnTo>
                <a:lnTo>
                  <a:pt x="229679" y="154203"/>
                </a:lnTo>
                <a:lnTo>
                  <a:pt x="230653" y="148833"/>
                </a:lnTo>
                <a:lnTo>
                  <a:pt x="231668" y="141266"/>
                </a:lnTo>
                <a:lnTo>
                  <a:pt x="232467" y="132145"/>
                </a:lnTo>
                <a:lnTo>
                  <a:pt x="232790" y="122110"/>
                </a:lnTo>
                <a:lnTo>
                  <a:pt x="229724" y="99428"/>
                </a:lnTo>
                <a:lnTo>
                  <a:pt x="77304" y="99428"/>
                </a:lnTo>
                <a:lnTo>
                  <a:pt x="80034" y="83856"/>
                </a:lnTo>
                <a:lnTo>
                  <a:pt x="88055" y="70315"/>
                </a:lnTo>
                <a:lnTo>
                  <a:pt x="101115" y="60757"/>
                </a:lnTo>
                <a:lnTo>
                  <a:pt x="118960" y="57137"/>
                </a:lnTo>
                <a:lnTo>
                  <a:pt x="216947" y="57137"/>
                </a:lnTo>
                <a:lnTo>
                  <a:pt x="206857" y="37190"/>
                </a:lnTo>
                <a:lnTo>
                  <a:pt x="171979" y="10130"/>
                </a:lnTo>
                <a:lnTo>
                  <a:pt x="120307" y="0"/>
                </a:lnTo>
                <a:close/>
              </a:path>
              <a:path w="233044" h="255905">
                <a:moveTo>
                  <a:pt x="204774" y="183413"/>
                </a:moveTo>
                <a:lnTo>
                  <a:pt x="162701" y="193108"/>
                </a:lnTo>
                <a:lnTo>
                  <a:pt x="146443" y="193941"/>
                </a:lnTo>
                <a:lnTo>
                  <a:pt x="207052" y="193941"/>
                </a:lnTo>
                <a:lnTo>
                  <a:pt x="204774" y="183413"/>
                </a:lnTo>
                <a:close/>
              </a:path>
              <a:path w="233044" h="255905">
                <a:moveTo>
                  <a:pt x="216947" y="57137"/>
                </a:moveTo>
                <a:lnTo>
                  <a:pt x="118960" y="57137"/>
                </a:lnTo>
                <a:lnTo>
                  <a:pt x="137654" y="61634"/>
                </a:lnTo>
                <a:lnTo>
                  <a:pt x="149620" y="72653"/>
                </a:lnTo>
                <a:lnTo>
                  <a:pt x="155978" y="86487"/>
                </a:lnTo>
                <a:lnTo>
                  <a:pt x="157848" y="99428"/>
                </a:lnTo>
                <a:lnTo>
                  <a:pt x="229724" y="99428"/>
                </a:lnTo>
                <a:lnTo>
                  <a:pt x="226581" y="76182"/>
                </a:lnTo>
                <a:lnTo>
                  <a:pt x="216947" y="571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85747" y="2368766"/>
            <a:ext cx="81915" cy="331471"/>
          </a:xfrm>
          <a:custGeom>
            <a:avLst/>
            <a:gdLst/>
            <a:ahLst/>
            <a:cxnLst/>
            <a:rect l="l" t="t" r="r" b="b"/>
            <a:pathLst>
              <a:path w="81914" h="331469">
                <a:moveTo>
                  <a:pt x="0" y="331330"/>
                </a:moveTo>
                <a:lnTo>
                  <a:pt x="81762" y="331330"/>
                </a:lnTo>
                <a:lnTo>
                  <a:pt x="81762" y="0"/>
                </a:lnTo>
                <a:lnTo>
                  <a:pt x="0" y="0"/>
                </a:lnTo>
                <a:lnTo>
                  <a:pt x="0" y="3313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104352" y="2450198"/>
            <a:ext cx="254635" cy="255271"/>
          </a:xfrm>
          <a:custGeom>
            <a:avLst/>
            <a:gdLst/>
            <a:ahLst/>
            <a:cxnLst/>
            <a:rect l="l" t="t" r="r" b="b"/>
            <a:pathLst>
              <a:path w="254635" h="255269">
                <a:moveTo>
                  <a:pt x="130301" y="0"/>
                </a:moveTo>
                <a:lnTo>
                  <a:pt x="80077" y="7710"/>
                </a:lnTo>
                <a:lnTo>
                  <a:pt x="43177" y="28303"/>
                </a:lnTo>
                <a:lnTo>
                  <a:pt x="18361" y="57969"/>
                </a:lnTo>
                <a:lnTo>
                  <a:pt x="0" y="129286"/>
                </a:lnTo>
                <a:lnTo>
                  <a:pt x="9293" y="180559"/>
                </a:lnTo>
                <a:lnTo>
                  <a:pt x="35305" y="220292"/>
                </a:lnTo>
                <a:lnTo>
                  <a:pt x="75234" y="245973"/>
                </a:lnTo>
                <a:lnTo>
                  <a:pt x="126276" y="255092"/>
                </a:lnTo>
                <a:lnTo>
                  <a:pt x="164126" y="250196"/>
                </a:lnTo>
                <a:lnTo>
                  <a:pt x="199022" y="235209"/>
                </a:lnTo>
                <a:lnTo>
                  <a:pt x="227828" y="209681"/>
                </a:lnTo>
                <a:lnTo>
                  <a:pt x="235988" y="194462"/>
                </a:lnTo>
                <a:lnTo>
                  <a:pt x="127355" y="194462"/>
                </a:lnTo>
                <a:lnTo>
                  <a:pt x="109291" y="189724"/>
                </a:lnTo>
                <a:lnTo>
                  <a:pt x="95416" y="176253"/>
                </a:lnTo>
                <a:lnTo>
                  <a:pt x="86516" y="155168"/>
                </a:lnTo>
                <a:lnTo>
                  <a:pt x="83375" y="127584"/>
                </a:lnTo>
                <a:lnTo>
                  <a:pt x="85710" y="103496"/>
                </a:lnTo>
                <a:lnTo>
                  <a:pt x="93294" y="82018"/>
                </a:lnTo>
                <a:lnTo>
                  <a:pt x="106992" y="66599"/>
                </a:lnTo>
                <a:lnTo>
                  <a:pt x="127673" y="60693"/>
                </a:lnTo>
                <a:lnTo>
                  <a:pt x="236622" y="60693"/>
                </a:lnTo>
                <a:lnTo>
                  <a:pt x="227220" y="42562"/>
                </a:lnTo>
                <a:lnTo>
                  <a:pt x="188824" y="12048"/>
                </a:lnTo>
                <a:lnTo>
                  <a:pt x="130301" y="0"/>
                </a:lnTo>
                <a:close/>
              </a:path>
              <a:path w="254635" h="255269">
                <a:moveTo>
                  <a:pt x="236622" y="60693"/>
                </a:moveTo>
                <a:lnTo>
                  <a:pt x="127673" y="60693"/>
                </a:lnTo>
                <a:lnTo>
                  <a:pt x="147599" y="66770"/>
                </a:lnTo>
                <a:lnTo>
                  <a:pt x="160767" y="82443"/>
                </a:lnTo>
                <a:lnTo>
                  <a:pt x="168037" y="103871"/>
                </a:lnTo>
                <a:lnTo>
                  <a:pt x="170268" y="127215"/>
                </a:lnTo>
                <a:lnTo>
                  <a:pt x="167208" y="154948"/>
                </a:lnTo>
                <a:lnTo>
                  <a:pt x="158532" y="176150"/>
                </a:lnTo>
                <a:lnTo>
                  <a:pt x="144996" y="189696"/>
                </a:lnTo>
                <a:lnTo>
                  <a:pt x="127355" y="194462"/>
                </a:lnTo>
                <a:lnTo>
                  <a:pt x="235988" y="194462"/>
                </a:lnTo>
                <a:lnTo>
                  <a:pt x="247410" y="173160"/>
                </a:lnTo>
                <a:lnTo>
                  <a:pt x="254634" y="125196"/>
                </a:lnTo>
                <a:lnTo>
                  <a:pt x="248239" y="83094"/>
                </a:lnTo>
                <a:lnTo>
                  <a:pt x="236622" y="606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394573" y="2455583"/>
            <a:ext cx="81915" cy="245111"/>
          </a:xfrm>
          <a:custGeom>
            <a:avLst/>
            <a:gdLst/>
            <a:ahLst/>
            <a:cxnLst/>
            <a:rect l="l" t="t" r="r" b="b"/>
            <a:pathLst>
              <a:path w="81914" h="245110">
                <a:moveTo>
                  <a:pt x="0" y="244513"/>
                </a:moveTo>
                <a:lnTo>
                  <a:pt x="81686" y="244513"/>
                </a:lnTo>
                <a:lnTo>
                  <a:pt x="81686" y="0"/>
                </a:lnTo>
                <a:lnTo>
                  <a:pt x="0" y="0"/>
                </a:lnTo>
                <a:lnTo>
                  <a:pt x="0" y="2445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394573" y="2368843"/>
            <a:ext cx="81915" cy="63500"/>
          </a:xfrm>
          <a:custGeom>
            <a:avLst/>
            <a:gdLst/>
            <a:ahLst/>
            <a:cxnLst/>
            <a:rect l="l" t="t" r="r" b="b"/>
            <a:pathLst>
              <a:path w="81914" h="63500">
                <a:moveTo>
                  <a:pt x="0" y="63487"/>
                </a:moveTo>
                <a:lnTo>
                  <a:pt x="81686" y="63487"/>
                </a:lnTo>
                <a:lnTo>
                  <a:pt x="81686" y="0"/>
                </a:lnTo>
                <a:lnTo>
                  <a:pt x="0" y="0"/>
                </a:lnTo>
                <a:lnTo>
                  <a:pt x="0" y="634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509608" y="2380031"/>
            <a:ext cx="172085" cy="325120"/>
          </a:xfrm>
          <a:custGeom>
            <a:avLst/>
            <a:gdLst/>
            <a:ahLst/>
            <a:cxnLst/>
            <a:rect l="l" t="t" r="r" b="b"/>
            <a:pathLst>
              <a:path w="172085" h="325119">
                <a:moveTo>
                  <a:pt x="111531" y="136131"/>
                </a:moveTo>
                <a:lnTo>
                  <a:pt x="31457" y="136131"/>
                </a:lnTo>
                <a:lnTo>
                  <a:pt x="31457" y="236283"/>
                </a:lnTo>
                <a:lnTo>
                  <a:pt x="36291" y="273391"/>
                </a:lnTo>
                <a:lnTo>
                  <a:pt x="51239" y="301324"/>
                </a:lnTo>
                <a:lnTo>
                  <a:pt x="76972" y="318931"/>
                </a:lnTo>
                <a:lnTo>
                  <a:pt x="114160" y="325056"/>
                </a:lnTo>
                <a:lnTo>
                  <a:pt x="122450" y="324860"/>
                </a:lnTo>
                <a:lnTo>
                  <a:pt x="167906" y="318846"/>
                </a:lnTo>
                <a:lnTo>
                  <a:pt x="171958" y="317499"/>
                </a:lnTo>
                <a:lnTo>
                  <a:pt x="171827" y="301324"/>
                </a:lnTo>
                <a:lnTo>
                  <a:pt x="171388" y="257428"/>
                </a:lnTo>
                <a:lnTo>
                  <a:pt x="136779" y="257428"/>
                </a:lnTo>
                <a:lnTo>
                  <a:pt x="127050" y="256603"/>
                </a:lnTo>
                <a:lnTo>
                  <a:pt x="111531" y="222567"/>
                </a:lnTo>
                <a:lnTo>
                  <a:pt x="111531" y="136131"/>
                </a:lnTo>
                <a:close/>
              </a:path>
              <a:path w="172085" h="325119">
                <a:moveTo>
                  <a:pt x="171348" y="253428"/>
                </a:moveTo>
                <a:lnTo>
                  <a:pt x="166789" y="254433"/>
                </a:lnTo>
                <a:lnTo>
                  <a:pt x="158891" y="255766"/>
                </a:lnTo>
                <a:lnTo>
                  <a:pt x="150233" y="256930"/>
                </a:lnTo>
                <a:lnTo>
                  <a:pt x="143395" y="257428"/>
                </a:lnTo>
                <a:lnTo>
                  <a:pt x="171388" y="257428"/>
                </a:lnTo>
                <a:lnTo>
                  <a:pt x="171348" y="253428"/>
                </a:lnTo>
                <a:close/>
              </a:path>
              <a:path w="172085" h="325119">
                <a:moveTo>
                  <a:pt x="164325" y="75501"/>
                </a:moveTo>
                <a:lnTo>
                  <a:pt x="0" y="75501"/>
                </a:lnTo>
                <a:lnTo>
                  <a:pt x="0" y="136131"/>
                </a:lnTo>
                <a:lnTo>
                  <a:pt x="164325" y="136131"/>
                </a:lnTo>
                <a:lnTo>
                  <a:pt x="164325" y="75501"/>
                </a:lnTo>
                <a:close/>
              </a:path>
              <a:path w="172085" h="325119">
                <a:moveTo>
                  <a:pt x="111531" y="0"/>
                </a:moveTo>
                <a:lnTo>
                  <a:pt x="31457" y="9004"/>
                </a:lnTo>
                <a:lnTo>
                  <a:pt x="31457" y="75501"/>
                </a:lnTo>
                <a:lnTo>
                  <a:pt x="111531" y="75501"/>
                </a:lnTo>
                <a:lnTo>
                  <a:pt x="111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698852" y="2380031"/>
            <a:ext cx="172085" cy="325120"/>
          </a:xfrm>
          <a:custGeom>
            <a:avLst/>
            <a:gdLst/>
            <a:ahLst/>
            <a:cxnLst/>
            <a:rect l="l" t="t" r="r" b="b"/>
            <a:pathLst>
              <a:path w="172085" h="325119">
                <a:moveTo>
                  <a:pt x="111467" y="136131"/>
                </a:moveTo>
                <a:lnTo>
                  <a:pt x="31394" y="136131"/>
                </a:lnTo>
                <a:lnTo>
                  <a:pt x="31394" y="236283"/>
                </a:lnTo>
                <a:lnTo>
                  <a:pt x="36228" y="273391"/>
                </a:lnTo>
                <a:lnTo>
                  <a:pt x="51176" y="301324"/>
                </a:lnTo>
                <a:lnTo>
                  <a:pt x="76909" y="318931"/>
                </a:lnTo>
                <a:lnTo>
                  <a:pt x="114096" y="325056"/>
                </a:lnTo>
                <a:lnTo>
                  <a:pt x="122385" y="324860"/>
                </a:lnTo>
                <a:lnTo>
                  <a:pt x="167843" y="318846"/>
                </a:lnTo>
                <a:lnTo>
                  <a:pt x="171894" y="317499"/>
                </a:lnTo>
                <a:lnTo>
                  <a:pt x="171764" y="301324"/>
                </a:lnTo>
                <a:lnTo>
                  <a:pt x="171324" y="257428"/>
                </a:lnTo>
                <a:lnTo>
                  <a:pt x="136715" y="257428"/>
                </a:lnTo>
                <a:lnTo>
                  <a:pt x="126987" y="256603"/>
                </a:lnTo>
                <a:lnTo>
                  <a:pt x="111467" y="222567"/>
                </a:lnTo>
                <a:lnTo>
                  <a:pt x="111467" y="136131"/>
                </a:lnTo>
                <a:close/>
              </a:path>
              <a:path w="172085" h="325119">
                <a:moveTo>
                  <a:pt x="171284" y="253428"/>
                </a:moveTo>
                <a:lnTo>
                  <a:pt x="166752" y="254433"/>
                </a:lnTo>
                <a:lnTo>
                  <a:pt x="158851" y="255766"/>
                </a:lnTo>
                <a:lnTo>
                  <a:pt x="150178" y="256930"/>
                </a:lnTo>
                <a:lnTo>
                  <a:pt x="143332" y="257428"/>
                </a:lnTo>
                <a:lnTo>
                  <a:pt x="171324" y="257428"/>
                </a:lnTo>
                <a:lnTo>
                  <a:pt x="171284" y="253428"/>
                </a:lnTo>
                <a:close/>
              </a:path>
              <a:path w="172085" h="325119">
                <a:moveTo>
                  <a:pt x="164261" y="75501"/>
                </a:moveTo>
                <a:lnTo>
                  <a:pt x="0" y="75501"/>
                </a:lnTo>
                <a:lnTo>
                  <a:pt x="0" y="136131"/>
                </a:lnTo>
                <a:lnTo>
                  <a:pt x="164261" y="136131"/>
                </a:lnTo>
                <a:lnTo>
                  <a:pt x="164261" y="75501"/>
                </a:lnTo>
                <a:close/>
              </a:path>
              <a:path w="172085" h="325119">
                <a:moveTo>
                  <a:pt x="111467" y="0"/>
                </a:moveTo>
                <a:lnTo>
                  <a:pt x="31394" y="9004"/>
                </a:lnTo>
                <a:lnTo>
                  <a:pt x="31394" y="75501"/>
                </a:lnTo>
                <a:lnTo>
                  <a:pt x="111467" y="75501"/>
                </a:lnTo>
                <a:lnTo>
                  <a:pt x="1114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145384" y="2614956"/>
            <a:ext cx="90805" cy="90805"/>
          </a:xfrm>
          <a:custGeom>
            <a:avLst/>
            <a:gdLst/>
            <a:ahLst/>
            <a:cxnLst/>
            <a:rect l="l" t="t" r="r" b="b"/>
            <a:pathLst>
              <a:path w="90805" h="90805">
                <a:moveTo>
                  <a:pt x="45161" y="0"/>
                </a:moveTo>
                <a:lnTo>
                  <a:pt x="27598" y="3543"/>
                </a:lnTo>
                <a:lnTo>
                  <a:pt x="13241" y="13215"/>
                </a:lnTo>
                <a:lnTo>
                  <a:pt x="3554" y="27576"/>
                </a:lnTo>
                <a:lnTo>
                  <a:pt x="0" y="45186"/>
                </a:lnTo>
                <a:lnTo>
                  <a:pt x="3554" y="62805"/>
                </a:lnTo>
                <a:lnTo>
                  <a:pt x="13241" y="77174"/>
                </a:lnTo>
                <a:lnTo>
                  <a:pt x="27598" y="86852"/>
                </a:lnTo>
                <a:lnTo>
                  <a:pt x="45161" y="90398"/>
                </a:lnTo>
                <a:lnTo>
                  <a:pt x="62810" y="86852"/>
                </a:lnTo>
                <a:lnTo>
                  <a:pt x="77208" y="77174"/>
                </a:lnTo>
                <a:lnTo>
                  <a:pt x="86907" y="62805"/>
                </a:lnTo>
                <a:lnTo>
                  <a:pt x="90462" y="45186"/>
                </a:lnTo>
                <a:lnTo>
                  <a:pt x="86907" y="27576"/>
                </a:lnTo>
                <a:lnTo>
                  <a:pt x="77208" y="13215"/>
                </a:lnTo>
                <a:lnTo>
                  <a:pt x="62810" y="3543"/>
                </a:lnTo>
                <a:lnTo>
                  <a:pt x="451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399642" y="2363305"/>
            <a:ext cx="292100" cy="337185"/>
          </a:xfrm>
          <a:custGeom>
            <a:avLst/>
            <a:gdLst/>
            <a:ahLst/>
            <a:cxnLst/>
            <a:rect l="l" t="t" r="r" b="b"/>
            <a:pathLst>
              <a:path w="292100" h="337185">
                <a:moveTo>
                  <a:pt x="92925" y="0"/>
                </a:moveTo>
                <a:lnTo>
                  <a:pt x="69265" y="210"/>
                </a:lnTo>
                <a:lnTo>
                  <a:pt x="46310" y="877"/>
                </a:lnTo>
                <a:lnTo>
                  <a:pt x="23431" y="2052"/>
                </a:lnTo>
                <a:lnTo>
                  <a:pt x="0" y="3784"/>
                </a:lnTo>
                <a:lnTo>
                  <a:pt x="0" y="337121"/>
                </a:lnTo>
                <a:lnTo>
                  <a:pt x="98793" y="337121"/>
                </a:lnTo>
                <a:lnTo>
                  <a:pt x="106362" y="336943"/>
                </a:lnTo>
                <a:lnTo>
                  <a:pt x="169557" y="327953"/>
                </a:lnTo>
                <a:lnTo>
                  <a:pt x="215086" y="309414"/>
                </a:lnTo>
                <a:lnTo>
                  <a:pt x="249470" y="282636"/>
                </a:lnTo>
                <a:lnTo>
                  <a:pt x="257407" y="271500"/>
                </a:lnTo>
                <a:lnTo>
                  <a:pt x="80568" y="271500"/>
                </a:lnTo>
                <a:lnTo>
                  <a:pt x="80568" y="67881"/>
                </a:lnTo>
                <a:lnTo>
                  <a:pt x="87657" y="67344"/>
                </a:lnTo>
                <a:lnTo>
                  <a:pt x="95072" y="66932"/>
                </a:lnTo>
                <a:lnTo>
                  <a:pt x="102239" y="66667"/>
                </a:lnTo>
                <a:lnTo>
                  <a:pt x="108585" y="66573"/>
                </a:lnTo>
                <a:lnTo>
                  <a:pt x="259189" y="66573"/>
                </a:lnTo>
                <a:lnTo>
                  <a:pt x="239472" y="43775"/>
                </a:lnTo>
                <a:lnTo>
                  <a:pt x="200367" y="19694"/>
                </a:lnTo>
                <a:lnTo>
                  <a:pt x="151333" y="4983"/>
                </a:lnTo>
                <a:lnTo>
                  <a:pt x="92925" y="0"/>
                </a:lnTo>
                <a:close/>
              </a:path>
              <a:path w="292100" h="337185">
                <a:moveTo>
                  <a:pt x="259189" y="66573"/>
                </a:moveTo>
                <a:lnTo>
                  <a:pt x="108585" y="66573"/>
                </a:lnTo>
                <a:lnTo>
                  <a:pt x="143971" y="72504"/>
                </a:lnTo>
                <a:lnTo>
                  <a:pt x="175485" y="90897"/>
                </a:lnTo>
                <a:lnTo>
                  <a:pt x="198089" y="122648"/>
                </a:lnTo>
                <a:lnTo>
                  <a:pt x="206743" y="168656"/>
                </a:lnTo>
                <a:lnTo>
                  <a:pt x="198669" y="215531"/>
                </a:lnTo>
                <a:lnTo>
                  <a:pt x="149350" y="264130"/>
                </a:lnTo>
                <a:lnTo>
                  <a:pt x="109804" y="271500"/>
                </a:lnTo>
                <a:lnTo>
                  <a:pt x="257407" y="271500"/>
                </a:lnTo>
                <a:lnTo>
                  <a:pt x="273300" y="249199"/>
                </a:lnTo>
                <a:lnTo>
                  <a:pt x="287165" y="210679"/>
                </a:lnTo>
                <a:lnTo>
                  <a:pt x="291655" y="168656"/>
                </a:lnTo>
                <a:lnTo>
                  <a:pt x="285672" y="118614"/>
                </a:lnTo>
                <a:lnTo>
                  <a:pt x="268092" y="76867"/>
                </a:lnTo>
                <a:lnTo>
                  <a:pt x="259189" y="665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800418" y="5314416"/>
            <a:ext cx="2654871" cy="2319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031076" y="457201"/>
            <a:ext cx="1283957" cy="417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21237" y="660413"/>
            <a:ext cx="146051" cy="211455"/>
          </a:xfrm>
          <a:custGeom>
            <a:avLst/>
            <a:gdLst/>
            <a:ahLst/>
            <a:cxnLst/>
            <a:rect l="l" t="t" r="r" b="b"/>
            <a:pathLst>
              <a:path w="146050" h="211455">
                <a:moveTo>
                  <a:pt x="62564" y="0"/>
                </a:moveTo>
                <a:lnTo>
                  <a:pt x="8652" y="0"/>
                </a:lnTo>
                <a:lnTo>
                  <a:pt x="5833" y="1066"/>
                </a:lnTo>
                <a:lnTo>
                  <a:pt x="3399" y="3251"/>
                </a:lnTo>
                <a:lnTo>
                  <a:pt x="1159" y="5295"/>
                </a:lnTo>
                <a:lnTo>
                  <a:pt x="0" y="8712"/>
                </a:lnTo>
                <a:lnTo>
                  <a:pt x="68" y="202526"/>
                </a:lnTo>
                <a:lnTo>
                  <a:pt x="1159" y="205739"/>
                </a:lnTo>
                <a:lnTo>
                  <a:pt x="3496" y="207873"/>
                </a:lnTo>
                <a:lnTo>
                  <a:pt x="5833" y="209956"/>
                </a:lnTo>
                <a:lnTo>
                  <a:pt x="8652" y="211035"/>
                </a:lnTo>
                <a:lnTo>
                  <a:pt x="73562" y="211035"/>
                </a:lnTo>
                <a:lnTo>
                  <a:pt x="111814" y="202526"/>
                </a:lnTo>
                <a:lnTo>
                  <a:pt x="138535" y="178244"/>
                </a:lnTo>
                <a:lnTo>
                  <a:pt x="40047" y="178244"/>
                </a:lnTo>
                <a:lnTo>
                  <a:pt x="40047" y="118236"/>
                </a:lnTo>
                <a:lnTo>
                  <a:pt x="137818" y="118236"/>
                </a:lnTo>
                <a:lnTo>
                  <a:pt x="137443" y="117576"/>
                </a:lnTo>
                <a:lnTo>
                  <a:pt x="133887" y="113283"/>
                </a:lnTo>
                <a:lnTo>
                  <a:pt x="130344" y="108965"/>
                </a:lnTo>
                <a:lnTo>
                  <a:pt x="105579" y="97066"/>
                </a:lnTo>
                <a:lnTo>
                  <a:pt x="110024" y="95288"/>
                </a:lnTo>
                <a:lnTo>
                  <a:pt x="113961" y="93027"/>
                </a:lnTo>
                <a:lnTo>
                  <a:pt x="117466" y="90195"/>
                </a:lnTo>
                <a:lnTo>
                  <a:pt x="120908" y="87363"/>
                </a:lnTo>
                <a:lnTo>
                  <a:pt x="121304" y="86918"/>
                </a:lnTo>
                <a:lnTo>
                  <a:pt x="40047" y="86918"/>
                </a:lnTo>
                <a:lnTo>
                  <a:pt x="40047" y="32105"/>
                </a:lnTo>
                <a:lnTo>
                  <a:pt x="129892" y="32105"/>
                </a:lnTo>
                <a:lnTo>
                  <a:pt x="125772" y="23101"/>
                </a:lnTo>
                <a:lnTo>
                  <a:pt x="87081" y="1827"/>
                </a:lnTo>
                <a:lnTo>
                  <a:pt x="71443" y="202"/>
                </a:lnTo>
                <a:lnTo>
                  <a:pt x="62564" y="0"/>
                </a:lnTo>
                <a:close/>
              </a:path>
              <a:path w="146050" h="211455">
                <a:moveTo>
                  <a:pt x="137818" y="118236"/>
                </a:moveTo>
                <a:lnTo>
                  <a:pt x="71720" y="118236"/>
                </a:lnTo>
                <a:lnTo>
                  <a:pt x="77791" y="118948"/>
                </a:lnTo>
                <a:lnTo>
                  <a:pt x="87100" y="121754"/>
                </a:lnTo>
                <a:lnTo>
                  <a:pt x="103077" y="144335"/>
                </a:lnTo>
                <a:lnTo>
                  <a:pt x="103077" y="153898"/>
                </a:lnTo>
                <a:lnTo>
                  <a:pt x="83912" y="176352"/>
                </a:lnTo>
                <a:lnTo>
                  <a:pt x="80039" y="177634"/>
                </a:lnTo>
                <a:lnTo>
                  <a:pt x="75226" y="178244"/>
                </a:lnTo>
                <a:lnTo>
                  <a:pt x="138535" y="178244"/>
                </a:lnTo>
                <a:lnTo>
                  <a:pt x="140554" y="174243"/>
                </a:lnTo>
                <a:lnTo>
                  <a:pt x="144504" y="162051"/>
                </a:lnTo>
                <a:lnTo>
                  <a:pt x="145482" y="155244"/>
                </a:lnTo>
                <a:lnTo>
                  <a:pt x="145375" y="139941"/>
                </a:lnTo>
                <a:lnTo>
                  <a:pt x="144428" y="134111"/>
                </a:lnTo>
                <a:lnTo>
                  <a:pt x="140288" y="122580"/>
                </a:lnTo>
                <a:lnTo>
                  <a:pt x="137818" y="118236"/>
                </a:lnTo>
                <a:close/>
              </a:path>
              <a:path w="146050" h="211455">
                <a:moveTo>
                  <a:pt x="129892" y="32105"/>
                </a:moveTo>
                <a:lnTo>
                  <a:pt x="66996" y="32105"/>
                </a:lnTo>
                <a:lnTo>
                  <a:pt x="72076" y="32740"/>
                </a:lnTo>
                <a:lnTo>
                  <a:pt x="79620" y="35115"/>
                </a:lnTo>
                <a:lnTo>
                  <a:pt x="92650" y="54622"/>
                </a:lnTo>
                <a:lnTo>
                  <a:pt x="92650" y="62674"/>
                </a:lnTo>
                <a:lnTo>
                  <a:pt x="68749" y="86918"/>
                </a:lnTo>
                <a:lnTo>
                  <a:pt x="121304" y="86918"/>
                </a:lnTo>
                <a:lnTo>
                  <a:pt x="131614" y="68084"/>
                </a:lnTo>
                <a:lnTo>
                  <a:pt x="132884" y="63588"/>
                </a:lnTo>
                <a:lnTo>
                  <a:pt x="133505" y="58864"/>
                </a:lnTo>
                <a:lnTo>
                  <a:pt x="133433" y="44081"/>
                </a:lnTo>
                <a:lnTo>
                  <a:pt x="131944" y="36588"/>
                </a:lnTo>
                <a:lnTo>
                  <a:pt x="129892" y="321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599477" y="660412"/>
            <a:ext cx="149225" cy="212091"/>
          </a:xfrm>
          <a:custGeom>
            <a:avLst/>
            <a:gdLst/>
            <a:ahLst/>
            <a:cxnLst/>
            <a:rect l="l" t="t" r="r" b="b"/>
            <a:pathLst>
              <a:path w="149225" h="212090">
                <a:moveTo>
                  <a:pt x="8686" y="0"/>
                </a:moveTo>
                <a:lnTo>
                  <a:pt x="5803" y="1066"/>
                </a:lnTo>
                <a:lnTo>
                  <a:pt x="3479" y="3162"/>
                </a:lnTo>
                <a:lnTo>
                  <a:pt x="1155" y="5295"/>
                </a:lnTo>
                <a:lnTo>
                  <a:pt x="0" y="8737"/>
                </a:lnTo>
                <a:lnTo>
                  <a:pt x="0" y="206248"/>
                </a:lnTo>
                <a:lnTo>
                  <a:pt x="309" y="207264"/>
                </a:lnTo>
                <a:lnTo>
                  <a:pt x="1511" y="208978"/>
                </a:lnTo>
                <a:lnTo>
                  <a:pt x="2654" y="209677"/>
                </a:lnTo>
                <a:lnTo>
                  <a:pt x="4178" y="210210"/>
                </a:lnTo>
                <a:lnTo>
                  <a:pt x="5715" y="210781"/>
                </a:lnTo>
                <a:lnTo>
                  <a:pt x="7823" y="211213"/>
                </a:lnTo>
                <a:lnTo>
                  <a:pt x="10490" y="211569"/>
                </a:lnTo>
                <a:lnTo>
                  <a:pt x="13131" y="211848"/>
                </a:lnTo>
                <a:lnTo>
                  <a:pt x="16370" y="212026"/>
                </a:lnTo>
                <a:lnTo>
                  <a:pt x="24396" y="212026"/>
                </a:lnTo>
                <a:lnTo>
                  <a:pt x="36487" y="210210"/>
                </a:lnTo>
                <a:lnTo>
                  <a:pt x="38023" y="209677"/>
                </a:lnTo>
                <a:lnTo>
                  <a:pt x="39154" y="208978"/>
                </a:lnTo>
                <a:lnTo>
                  <a:pt x="40474" y="207238"/>
                </a:lnTo>
                <a:lnTo>
                  <a:pt x="40843" y="206248"/>
                </a:lnTo>
                <a:lnTo>
                  <a:pt x="40843" y="124764"/>
                </a:lnTo>
                <a:lnTo>
                  <a:pt x="114403" y="124764"/>
                </a:lnTo>
                <a:lnTo>
                  <a:pt x="99669" y="112864"/>
                </a:lnTo>
                <a:lnTo>
                  <a:pt x="105879" y="110807"/>
                </a:lnTo>
                <a:lnTo>
                  <a:pt x="128677" y="92633"/>
                </a:lnTo>
                <a:lnTo>
                  <a:pt x="40843" y="92633"/>
                </a:lnTo>
                <a:lnTo>
                  <a:pt x="40843" y="32766"/>
                </a:lnTo>
                <a:lnTo>
                  <a:pt x="133992" y="32766"/>
                </a:lnTo>
                <a:lnTo>
                  <a:pt x="132676" y="29159"/>
                </a:lnTo>
                <a:lnTo>
                  <a:pt x="101828" y="4406"/>
                </a:lnTo>
                <a:lnTo>
                  <a:pt x="73736" y="114"/>
                </a:lnTo>
                <a:lnTo>
                  <a:pt x="8686" y="0"/>
                </a:lnTo>
                <a:close/>
              </a:path>
              <a:path w="149225" h="212090">
                <a:moveTo>
                  <a:pt x="114403" y="124764"/>
                </a:moveTo>
                <a:lnTo>
                  <a:pt x="57924" y="124764"/>
                </a:lnTo>
                <a:lnTo>
                  <a:pt x="61747" y="125450"/>
                </a:lnTo>
                <a:lnTo>
                  <a:pt x="68389" y="128308"/>
                </a:lnTo>
                <a:lnTo>
                  <a:pt x="71285" y="130416"/>
                </a:lnTo>
                <a:lnTo>
                  <a:pt x="76327" y="135953"/>
                </a:lnTo>
                <a:lnTo>
                  <a:pt x="78663" y="139369"/>
                </a:lnTo>
                <a:lnTo>
                  <a:pt x="80708" y="143522"/>
                </a:lnTo>
                <a:lnTo>
                  <a:pt x="82791" y="147662"/>
                </a:lnTo>
                <a:lnTo>
                  <a:pt x="84899" y="152374"/>
                </a:lnTo>
                <a:lnTo>
                  <a:pt x="87071" y="157708"/>
                </a:lnTo>
                <a:lnTo>
                  <a:pt x="105105" y="204838"/>
                </a:lnTo>
                <a:lnTo>
                  <a:pt x="105577" y="206248"/>
                </a:lnTo>
                <a:lnTo>
                  <a:pt x="106045" y="207264"/>
                </a:lnTo>
                <a:lnTo>
                  <a:pt x="106641" y="208216"/>
                </a:lnTo>
                <a:lnTo>
                  <a:pt x="107289" y="209130"/>
                </a:lnTo>
                <a:lnTo>
                  <a:pt x="108331" y="209918"/>
                </a:lnTo>
                <a:lnTo>
                  <a:pt x="109855" y="210477"/>
                </a:lnTo>
                <a:lnTo>
                  <a:pt x="111340" y="211074"/>
                </a:lnTo>
                <a:lnTo>
                  <a:pt x="113385" y="211480"/>
                </a:lnTo>
                <a:lnTo>
                  <a:pt x="115976" y="211683"/>
                </a:lnTo>
                <a:lnTo>
                  <a:pt x="118567" y="211924"/>
                </a:lnTo>
                <a:lnTo>
                  <a:pt x="135648" y="211924"/>
                </a:lnTo>
                <a:lnTo>
                  <a:pt x="138645" y="211683"/>
                </a:lnTo>
                <a:lnTo>
                  <a:pt x="141655" y="211480"/>
                </a:lnTo>
                <a:lnTo>
                  <a:pt x="143989" y="211074"/>
                </a:lnTo>
                <a:lnTo>
                  <a:pt x="147027" y="210019"/>
                </a:lnTo>
                <a:lnTo>
                  <a:pt x="147980" y="209296"/>
                </a:lnTo>
                <a:lnTo>
                  <a:pt x="148399" y="208495"/>
                </a:lnTo>
                <a:lnTo>
                  <a:pt x="148831" y="207733"/>
                </a:lnTo>
                <a:lnTo>
                  <a:pt x="148929" y="207238"/>
                </a:lnTo>
                <a:lnTo>
                  <a:pt x="149034" y="204393"/>
                </a:lnTo>
                <a:lnTo>
                  <a:pt x="148780" y="202920"/>
                </a:lnTo>
                <a:lnTo>
                  <a:pt x="148234" y="201028"/>
                </a:lnTo>
                <a:lnTo>
                  <a:pt x="147739" y="199136"/>
                </a:lnTo>
                <a:lnTo>
                  <a:pt x="146723" y="196100"/>
                </a:lnTo>
                <a:lnTo>
                  <a:pt x="145173" y="191973"/>
                </a:lnTo>
                <a:lnTo>
                  <a:pt x="128219" y="150368"/>
                </a:lnTo>
                <a:lnTo>
                  <a:pt x="126276" y="145389"/>
                </a:lnTo>
                <a:lnTo>
                  <a:pt x="124244" y="140893"/>
                </a:lnTo>
                <a:lnTo>
                  <a:pt x="122186" y="136918"/>
                </a:lnTo>
                <a:lnTo>
                  <a:pt x="120078" y="132943"/>
                </a:lnTo>
                <a:lnTo>
                  <a:pt x="117906" y="129413"/>
                </a:lnTo>
                <a:lnTo>
                  <a:pt x="114403" y="124764"/>
                </a:lnTo>
                <a:close/>
              </a:path>
              <a:path w="149225" h="212090">
                <a:moveTo>
                  <a:pt x="133992" y="32766"/>
                </a:moveTo>
                <a:lnTo>
                  <a:pt x="63804" y="32766"/>
                </a:lnTo>
                <a:lnTo>
                  <a:pt x="67449" y="32943"/>
                </a:lnTo>
                <a:lnTo>
                  <a:pt x="72732" y="33578"/>
                </a:lnTo>
                <a:lnTo>
                  <a:pt x="96418" y="55308"/>
                </a:lnTo>
                <a:lnTo>
                  <a:pt x="96418" y="66865"/>
                </a:lnTo>
                <a:lnTo>
                  <a:pt x="67437" y="92633"/>
                </a:lnTo>
                <a:lnTo>
                  <a:pt x="128677" y="92633"/>
                </a:lnTo>
                <a:lnTo>
                  <a:pt x="138645" y="64973"/>
                </a:lnTo>
                <a:lnTo>
                  <a:pt x="138637" y="49479"/>
                </a:lnTo>
                <a:lnTo>
                  <a:pt x="137452" y="42087"/>
                </a:lnTo>
                <a:lnTo>
                  <a:pt x="135039" y="35636"/>
                </a:lnTo>
                <a:lnTo>
                  <a:pt x="133992" y="327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760433" y="659485"/>
            <a:ext cx="185420" cy="213360"/>
          </a:xfrm>
          <a:custGeom>
            <a:avLst/>
            <a:gdLst/>
            <a:ahLst/>
            <a:cxnLst/>
            <a:rect l="l" t="t" r="r" b="b"/>
            <a:pathLst>
              <a:path w="185420" h="213359">
                <a:moveTo>
                  <a:pt x="101830" y="0"/>
                </a:moveTo>
                <a:lnTo>
                  <a:pt x="81320" y="0"/>
                </a:lnTo>
                <a:lnTo>
                  <a:pt x="78119" y="190"/>
                </a:lnTo>
                <a:lnTo>
                  <a:pt x="74932" y="342"/>
                </a:lnTo>
                <a:lnTo>
                  <a:pt x="72417" y="723"/>
                </a:lnTo>
                <a:lnTo>
                  <a:pt x="68785" y="1930"/>
                </a:lnTo>
                <a:lnTo>
                  <a:pt x="67477" y="2794"/>
                </a:lnTo>
                <a:lnTo>
                  <a:pt x="66606" y="4013"/>
                </a:lnTo>
                <a:lnTo>
                  <a:pt x="65800" y="5067"/>
                </a:lnTo>
                <a:lnTo>
                  <a:pt x="2413" y="195986"/>
                </a:lnTo>
                <a:lnTo>
                  <a:pt x="0" y="207543"/>
                </a:lnTo>
                <a:lnTo>
                  <a:pt x="243" y="208826"/>
                </a:lnTo>
                <a:lnTo>
                  <a:pt x="13311" y="212940"/>
                </a:lnTo>
                <a:lnTo>
                  <a:pt x="26100" y="212852"/>
                </a:lnTo>
                <a:lnTo>
                  <a:pt x="28831" y="212598"/>
                </a:lnTo>
                <a:lnTo>
                  <a:pt x="31587" y="212407"/>
                </a:lnTo>
                <a:lnTo>
                  <a:pt x="33707" y="211988"/>
                </a:lnTo>
                <a:lnTo>
                  <a:pt x="35181" y="211391"/>
                </a:lnTo>
                <a:lnTo>
                  <a:pt x="36705" y="210832"/>
                </a:lnTo>
                <a:lnTo>
                  <a:pt x="37784" y="209981"/>
                </a:lnTo>
                <a:lnTo>
                  <a:pt x="39130" y="207924"/>
                </a:lnTo>
                <a:lnTo>
                  <a:pt x="39689" y="206641"/>
                </a:lnTo>
                <a:lnTo>
                  <a:pt x="40186" y="204800"/>
                </a:lnTo>
                <a:lnTo>
                  <a:pt x="52821" y="163868"/>
                </a:lnTo>
                <a:lnTo>
                  <a:pt x="171953" y="163868"/>
                </a:lnTo>
                <a:lnTo>
                  <a:pt x="161009" y="130898"/>
                </a:lnTo>
                <a:lnTo>
                  <a:pt x="61838" y="130898"/>
                </a:lnTo>
                <a:lnTo>
                  <a:pt x="90248" y="41198"/>
                </a:lnTo>
                <a:lnTo>
                  <a:pt x="131233" y="41198"/>
                </a:lnTo>
                <a:lnTo>
                  <a:pt x="120512" y="8902"/>
                </a:lnTo>
                <a:lnTo>
                  <a:pt x="119902" y="6832"/>
                </a:lnTo>
                <a:lnTo>
                  <a:pt x="109095" y="342"/>
                </a:lnTo>
                <a:lnTo>
                  <a:pt x="101830" y="0"/>
                </a:lnTo>
                <a:close/>
              </a:path>
              <a:path w="185420" h="213359">
                <a:moveTo>
                  <a:pt x="171953" y="163868"/>
                </a:moveTo>
                <a:lnTo>
                  <a:pt x="128284" y="163868"/>
                </a:lnTo>
                <a:lnTo>
                  <a:pt x="141882" y="206641"/>
                </a:lnTo>
                <a:lnTo>
                  <a:pt x="142191" y="207670"/>
                </a:lnTo>
                <a:lnTo>
                  <a:pt x="170766" y="212940"/>
                </a:lnTo>
                <a:lnTo>
                  <a:pt x="174741" y="212801"/>
                </a:lnTo>
                <a:lnTo>
                  <a:pt x="180558" y="212255"/>
                </a:lnTo>
                <a:lnTo>
                  <a:pt x="182564" y="211543"/>
                </a:lnTo>
                <a:lnTo>
                  <a:pt x="184863" y="209283"/>
                </a:lnTo>
                <a:lnTo>
                  <a:pt x="185180" y="207924"/>
                </a:lnTo>
                <a:lnTo>
                  <a:pt x="185077" y="206273"/>
                </a:lnTo>
                <a:lnTo>
                  <a:pt x="184867" y="204800"/>
                </a:lnTo>
                <a:lnTo>
                  <a:pt x="184647" y="203009"/>
                </a:lnTo>
                <a:lnTo>
                  <a:pt x="183872" y="199910"/>
                </a:lnTo>
                <a:lnTo>
                  <a:pt x="182510" y="195668"/>
                </a:lnTo>
                <a:lnTo>
                  <a:pt x="171953" y="163868"/>
                </a:lnTo>
                <a:close/>
              </a:path>
              <a:path w="185420" h="213359">
                <a:moveTo>
                  <a:pt x="131233" y="41198"/>
                </a:moveTo>
                <a:lnTo>
                  <a:pt x="90400" y="41198"/>
                </a:lnTo>
                <a:lnTo>
                  <a:pt x="118836" y="130898"/>
                </a:lnTo>
                <a:lnTo>
                  <a:pt x="161009" y="130898"/>
                </a:lnTo>
                <a:lnTo>
                  <a:pt x="131233" y="41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971165" y="659409"/>
            <a:ext cx="41275" cy="213360"/>
          </a:xfrm>
          <a:custGeom>
            <a:avLst/>
            <a:gdLst/>
            <a:ahLst/>
            <a:cxnLst/>
            <a:rect l="l" t="t" r="r" b="b"/>
            <a:pathLst>
              <a:path w="41275" h="213359">
                <a:moveTo>
                  <a:pt x="24510" y="0"/>
                </a:moveTo>
                <a:lnTo>
                  <a:pt x="16535" y="0"/>
                </a:lnTo>
                <a:lnTo>
                  <a:pt x="13258" y="165"/>
                </a:lnTo>
                <a:lnTo>
                  <a:pt x="0" y="5765"/>
                </a:lnTo>
                <a:lnTo>
                  <a:pt x="0" y="207251"/>
                </a:lnTo>
                <a:lnTo>
                  <a:pt x="317" y="208229"/>
                </a:lnTo>
                <a:lnTo>
                  <a:pt x="1676" y="209981"/>
                </a:lnTo>
                <a:lnTo>
                  <a:pt x="2768" y="210667"/>
                </a:lnTo>
                <a:lnTo>
                  <a:pt x="4330" y="211201"/>
                </a:lnTo>
                <a:lnTo>
                  <a:pt x="5880" y="211772"/>
                </a:lnTo>
                <a:lnTo>
                  <a:pt x="7988" y="212217"/>
                </a:lnTo>
                <a:lnTo>
                  <a:pt x="10617" y="212559"/>
                </a:lnTo>
                <a:lnTo>
                  <a:pt x="13246" y="212852"/>
                </a:lnTo>
                <a:lnTo>
                  <a:pt x="16535" y="213017"/>
                </a:lnTo>
                <a:lnTo>
                  <a:pt x="24510" y="213017"/>
                </a:lnTo>
                <a:lnTo>
                  <a:pt x="36626" y="211201"/>
                </a:lnTo>
                <a:lnTo>
                  <a:pt x="38188" y="210667"/>
                </a:lnTo>
                <a:lnTo>
                  <a:pt x="39319" y="209981"/>
                </a:lnTo>
                <a:lnTo>
                  <a:pt x="40627" y="208229"/>
                </a:lnTo>
                <a:lnTo>
                  <a:pt x="40970" y="207251"/>
                </a:lnTo>
                <a:lnTo>
                  <a:pt x="40970" y="5765"/>
                </a:lnTo>
                <a:lnTo>
                  <a:pt x="27838" y="165"/>
                </a:lnTo>
                <a:lnTo>
                  <a:pt x="245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9055938" y="659752"/>
            <a:ext cx="165735" cy="212725"/>
          </a:xfrm>
          <a:custGeom>
            <a:avLst/>
            <a:gdLst/>
            <a:ahLst/>
            <a:cxnLst/>
            <a:rect l="l" t="t" r="r" b="b"/>
            <a:pathLst>
              <a:path w="165734" h="212725">
                <a:moveTo>
                  <a:pt x="40563" y="660"/>
                </a:moveTo>
                <a:lnTo>
                  <a:pt x="10617" y="660"/>
                </a:lnTo>
                <a:lnTo>
                  <a:pt x="7112" y="1930"/>
                </a:lnTo>
                <a:lnTo>
                  <a:pt x="4292" y="4483"/>
                </a:lnTo>
                <a:lnTo>
                  <a:pt x="1409" y="7048"/>
                </a:lnTo>
                <a:lnTo>
                  <a:pt x="0" y="10883"/>
                </a:lnTo>
                <a:lnTo>
                  <a:pt x="50" y="206971"/>
                </a:lnTo>
                <a:lnTo>
                  <a:pt x="215" y="207721"/>
                </a:lnTo>
                <a:lnTo>
                  <a:pt x="1295" y="209473"/>
                </a:lnTo>
                <a:lnTo>
                  <a:pt x="2209" y="210210"/>
                </a:lnTo>
                <a:lnTo>
                  <a:pt x="3594" y="210794"/>
                </a:lnTo>
                <a:lnTo>
                  <a:pt x="4914" y="211404"/>
                </a:lnTo>
                <a:lnTo>
                  <a:pt x="6769" y="211874"/>
                </a:lnTo>
                <a:lnTo>
                  <a:pt x="9182" y="212216"/>
                </a:lnTo>
                <a:lnTo>
                  <a:pt x="11531" y="212509"/>
                </a:lnTo>
                <a:lnTo>
                  <a:pt x="14541" y="212686"/>
                </a:lnTo>
                <a:lnTo>
                  <a:pt x="21882" y="212686"/>
                </a:lnTo>
                <a:lnTo>
                  <a:pt x="32981" y="210794"/>
                </a:lnTo>
                <a:lnTo>
                  <a:pt x="34404" y="210210"/>
                </a:lnTo>
                <a:lnTo>
                  <a:pt x="35369" y="209473"/>
                </a:lnTo>
                <a:lnTo>
                  <a:pt x="35953" y="208610"/>
                </a:lnTo>
                <a:lnTo>
                  <a:pt x="36487" y="207721"/>
                </a:lnTo>
                <a:lnTo>
                  <a:pt x="36730" y="206971"/>
                </a:lnTo>
                <a:lnTo>
                  <a:pt x="36728" y="78968"/>
                </a:lnTo>
                <a:lnTo>
                  <a:pt x="36271" y="63423"/>
                </a:lnTo>
                <a:lnTo>
                  <a:pt x="35953" y="55625"/>
                </a:lnTo>
                <a:lnTo>
                  <a:pt x="35547" y="47790"/>
                </a:lnTo>
                <a:lnTo>
                  <a:pt x="78231" y="47790"/>
                </a:lnTo>
                <a:lnTo>
                  <a:pt x="65493" y="22682"/>
                </a:lnTo>
                <a:lnTo>
                  <a:pt x="63563" y="18427"/>
                </a:lnTo>
                <a:lnTo>
                  <a:pt x="61645" y="14884"/>
                </a:lnTo>
                <a:lnTo>
                  <a:pt x="46596" y="1727"/>
                </a:lnTo>
                <a:lnTo>
                  <a:pt x="43903" y="1003"/>
                </a:lnTo>
                <a:lnTo>
                  <a:pt x="40563" y="660"/>
                </a:lnTo>
                <a:close/>
              </a:path>
              <a:path w="165734" h="212725">
                <a:moveTo>
                  <a:pt x="78231" y="47790"/>
                </a:moveTo>
                <a:lnTo>
                  <a:pt x="35852" y="47790"/>
                </a:lnTo>
                <a:lnTo>
                  <a:pt x="38239" y="54216"/>
                </a:lnTo>
                <a:lnTo>
                  <a:pt x="40919" y="60807"/>
                </a:lnTo>
                <a:lnTo>
                  <a:pt x="43942" y="67602"/>
                </a:lnTo>
                <a:lnTo>
                  <a:pt x="46926" y="74409"/>
                </a:lnTo>
                <a:lnTo>
                  <a:pt x="49860" y="80721"/>
                </a:lnTo>
                <a:lnTo>
                  <a:pt x="52793" y="86613"/>
                </a:lnTo>
                <a:lnTo>
                  <a:pt x="102781" y="185292"/>
                </a:lnTo>
                <a:lnTo>
                  <a:pt x="105359" y="190753"/>
                </a:lnTo>
                <a:lnTo>
                  <a:pt x="123507" y="210870"/>
                </a:lnTo>
                <a:lnTo>
                  <a:pt x="126123" y="211658"/>
                </a:lnTo>
                <a:lnTo>
                  <a:pt x="129286" y="212026"/>
                </a:lnTo>
                <a:lnTo>
                  <a:pt x="152222" y="212026"/>
                </a:lnTo>
                <a:lnTo>
                  <a:pt x="165646" y="199212"/>
                </a:lnTo>
                <a:lnTo>
                  <a:pt x="165646" y="153479"/>
                </a:lnTo>
                <a:lnTo>
                  <a:pt x="129667" y="153479"/>
                </a:lnTo>
                <a:lnTo>
                  <a:pt x="127749" y="149136"/>
                </a:lnTo>
                <a:lnTo>
                  <a:pt x="125844" y="144741"/>
                </a:lnTo>
                <a:lnTo>
                  <a:pt x="119888" y="131673"/>
                </a:lnTo>
                <a:lnTo>
                  <a:pt x="117868" y="127139"/>
                </a:lnTo>
                <a:lnTo>
                  <a:pt x="115785" y="122631"/>
                </a:lnTo>
                <a:lnTo>
                  <a:pt x="113626" y="118109"/>
                </a:lnTo>
                <a:lnTo>
                  <a:pt x="111417" y="113601"/>
                </a:lnTo>
                <a:lnTo>
                  <a:pt x="109143" y="109080"/>
                </a:lnTo>
                <a:lnTo>
                  <a:pt x="106934" y="104495"/>
                </a:lnTo>
                <a:lnTo>
                  <a:pt x="104635" y="99834"/>
                </a:lnTo>
                <a:lnTo>
                  <a:pt x="78231" y="47790"/>
                </a:lnTo>
                <a:close/>
              </a:path>
              <a:path w="165734" h="212725">
                <a:moveTo>
                  <a:pt x="151320" y="0"/>
                </a:moveTo>
                <a:lnTo>
                  <a:pt x="144068" y="0"/>
                </a:lnTo>
                <a:lnTo>
                  <a:pt x="141008" y="139"/>
                </a:lnTo>
                <a:lnTo>
                  <a:pt x="128854" y="5930"/>
                </a:lnTo>
                <a:lnTo>
                  <a:pt x="128933" y="122631"/>
                </a:lnTo>
                <a:lnTo>
                  <a:pt x="129132" y="131673"/>
                </a:lnTo>
                <a:lnTo>
                  <a:pt x="129247" y="137921"/>
                </a:lnTo>
                <a:lnTo>
                  <a:pt x="129781" y="153479"/>
                </a:lnTo>
                <a:lnTo>
                  <a:pt x="165646" y="153479"/>
                </a:lnTo>
                <a:lnTo>
                  <a:pt x="165646" y="5930"/>
                </a:lnTo>
                <a:lnTo>
                  <a:pt x="165404" y="4952"/>
                </a:lnTo>
                <a:lnTo>
                  <a:pt x="154279" y="139"/>
                </a:lnTo>
                <a:lnTo>
                  <a:pt x="1513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926058" y="950825"/>
            <a:ext cx="62231" cy="88265"/>
          </a:xfrm>
          <a:custGeom>
            <a:avLst/>
            <a:gdLst/>
            <a:ahLst/>
            <a:cxnLst/>
            <a:rect l="l" t="t" r="r" b="b"/>
            <a:pathLst>
              <a:path w="62229" h="88265">
                <a:moveTo>
                  <a:pt x="62166" y="0"/>
                </a:moveTo>
                <a:lnTo>
                  <a:pt x="15849" y="0"/>
                </a:lnTo>
                <a:lnTo>
                  <a:pt x="0" y="87680"/>
                </a:lnTo>
                <a:lnTo>
                  <a:pt x="48171" y="87680"/>
                </a:lnTo>
                <a:lnTo>
                  <a:pt x="50520" y="74815"/>
                </a:lnTo>
                <a:lnTo>
                  <a:pt x="16840" y="74815"/>
                </a:lnTo>
                <a:lnTo>
                  <a:pt x="21551" y="48653"/>
                </a:lnTo>
                <a:lnTo>
                  <a:pt x="51511" y="48653"/>
                </a:lnTo>
                <a:lnTo>
                  <a:pt x="53873" y="35902"/>
                </a:lnTo>
                <a:lnTo>
                  <a:pt x="23774" y="35902"/>
                </a:lnTo>
                <a:lnTo>
                  <a:pt x="27990" y="12877"/>
                </a:lnTo>
                <a:lnTo>
                  <a:pt x="59804" y="12877"/>
                </a:lnTo>
                <a:lnTo>
                  <a:pt x="621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011770" y="973722"/>
            <a:ext cx="93345" cy="64769"/>
          </a:xfrm>
          <a:custGeom>
            <a:avLst/>
            <a:gdLst/>
            <a:ahLst/>
            <a:cxnLst/>
            <a:rect l="l" t="t" r="r" b="b"/>
            <a:pathLst>
              <a:path w="93345" h="64769">
                <a:moveTo>
                  <a:pt x="23152" y="1435"/>
                </a:moveTo>
                <a:lnTo>
                  <a:pt x="10642" y="1435"/>
                </a:lnTo>
                <a:lnTo>
                  <a:pt x="9906" y="6896"/>
                </a:lnTo>
                <a:lnTo>
                  <a:pt x="9042" y="13538"/>
                </a:lnTo>
                <a:lnTo>
                  <a:pt x="7670" y="21069"/>
                </a:lnTo>
                <a:lnTo>
                  <a:pt x="0" y="64782"/>
                </a:lnTo>
                <a:lnTo>
                  <a:pt x="13995" y="64782"/>
                </a:lnTo>
                <a:lnTo>
                  <a:pt x="19189" y="34861"/>
                </a:lnTo>
                <a:lnTo>
                  <a:pt x="21786" y="25912"/>
                </a:lnTo>
                <a:lnTo>
                  <a:pt x="25822" y="18780"/>
                </a:lnTo>
                <a:lnTo>
                  <a:pt x="30691" y="14062"/>
                </a:lnTo>
                <a:lnTo>
                  <a:pt x="35408" y="12484"/>
                </a:lnTo>
                <a:lnTo>
                  <a:pt x="21793" y="12484"/>
                </a:lnTo>
                <a:lnTo>
                  <a:pt x="23152" y="1435"/>
                </a:lnTo>
                <a:close/>
              </a:path>
              <a:path w="93345" h="64769">
                <a:moveTo>
                  <a:pt x="57165" y="12357"/>
                </a:moveTo>
                <a:lnTo>
                  <a:pt x="41732" y="12357"/>
                </a:lnTo>
                <a:lnTo>
                  <a:pt x="43091" y="16776"/>
                </a:lnTo>
                <a:lnTo>
                  <a:pt x="43015" y="24320"/>
                </a:lnTo>
                <a:lnTo>
                  <a:pt x="42354" y="28867"/>
                </a:lnTo>
                <a:lnTo>
                  <a:pt x="35788" y="64782"/>
                </a:lnTo>
                <a:lnTo>
                  <a:pt x="49784" y="64782"/>
                </a:lnTo>
                <a:lnTo>
                  <a:pt x="57711" y="25365"/>
                </a:lnTo>
                <a:lnTo>
                  <a:pt x="69381" y="13004"/>
                </a:lnTo>
                <a:lnTo>
                  <a:pt x="57213" y="13004"/>
                </a:lnTo>
                <a:lnTo>
                  <a:pt x="57165" y="12357"/>
                </a:lnTo>
                <a:close/>
              </a:path>
              <a:path w="93345" h="64769">
                <a:moveTo>
                  <a:pt x="93256" y="12357"/>
                </a:moveTo>
                <a:lnTo>
                  <a:pt x="76657" y="12357"/>
                </a:lnTo>
                <a:lnTo>
                  <a:pt x="78765" y="16001"/>
                </a:lnTo>
                <a:lnTo>
                  <a:pt x="78716" y="24320"/>
                </a:lnTo>
                <a:lnTo>
                  <a:pt x="78384" y="26923"/>
                </a:lnTo>
                <a:lnTo>
                  <a:pt x="77889" y="29400"/>
                </a:lnTo>
                <a:lnTo>
                  <a:pt x="71704" y="64782"/>
                </a:lnTo>
                <a:lnTo>
                  <a:pt x="85699" y="64782"/>
                </a:lnTo>
                <a:lnTo>
                  <a:pt x="92252" y="27698"/>
                </a:lnTo>
                <a:lnTo>
                  <a:pt x="92748" y="24320"/>
                </a:lnTo>
                <a:lnTo>
                  <a:pt x="93256" y="19646"/>
                </a:lnTo>
                <a:lnTo>
                  <a:pt x="93256" y="12357"/>
                </a:lnTo>
                <a:close/>
              </a:path>
              <a:path w="93345" h="64769">
                <a:moveTo>
                  <a:pt x="86817" y="0"/>
                </a:moveTo>
                <a:lnTo>
                  <a:pt x="70218" y="126"/>
                </a:lnTo>
                <a:lnTo>
                  <a:pt x="62661" y="4419"/>
                </a:lnTo>
                <a:lnTo>
                  <a:pt x="57213" y="13004"/>
                </a:lnTo>
                <a:lnTo>
                  <a:pt x="69381" y="13004"/>
                </a:lnTo>
                <a:lnTo>
                  <a:pt x="71462" y="12357"/>
                </a:lnTo>
                <a:lnTo>
                  <a:pt x="93256" y="12357"/>
                </a:lnTo>
                <a:lnTo>
                  <a:pt x="93256" y="5587"/>
                </a:lnTo>
                <a:lnTo>
                  <a:pt x="86817" y="0"/>
                </a:lnTo>
                <a:close/>
              </a:path>
              <a:path w="93345" h="64769">
                <a:moveTo>
                  <a:pt x="52514" y="0"/>
                </a:moveTo>
                <a:lnTo>
                  <a:pt x="35166" y="0"/>
                </a:lnTo>
                <a:lnTo>
                  <a:pt x="27622" y="4025"/>
                </a:lnTo>
                <a:lnTo>
                  <a:pt x="22047" y="12484"/>
                </a:lnTo>
                <a:lnTo>
                  <a:pt x="35408" y="12484"/>
                </a:lnTo>
                <a:lnTo>
                  <a:pt x="35788" y="12357"/>
                </a:lnTo>
                <a:lnTo>
                  <a:pt x="57165" y="12357"/>
                </a:lnTo>
                <a:lnTo>
                  <a:pt x="56718" y="6362"/>
                </a:lnTo>
                <a:lnTo>
                  <a:pt x="525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133144" y="973722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5">
                <a:moveTo>
                  <a:pt x="28346" y="1168"/>
                </a:moveTo>
                <a:lnTo>
                  <a:pt x="15354" y="1168"/>
                </a:lnTo>
                <a:lnTo>
                  <a:pt x="13131" y="17437"/>
                </a:lnTo>
                <a:lnTo>
                  <a:pt x="11887" y="24968"/>
                </a:lnTo>
                <a:lnTo>
                  <a:pt x="0" y="90538"/>
                </a:lnTo>
                <a:lnTo>
                  <a:pt x="14350" y="90538"/>
                </a:lnTo>
                <a:lnTo>
                  <a:pt x="19316" y="63487"/>
                </a:lnTo>
                <a:lnTo>
                  <a:pt x="42423" y="63487"/>
                </a:lnTo>
                <a:lnTo>
                  <a:pt x="45721" y="62657"/>
                </a:lnTo>
                <a:lnTo>
                  <a:pt x="55224" y="54508"/>
                </a:lnTo>
                <a:lnTo>
                  <a:pt x="27114" y="54508"/>
                </a:lnTo>
                <a:lnTo>
                  <a:pt x="23888" y="53340"/>
                </a:lnTo>
                <a:lnTo>
                  <a:pt x="36472" y="13930"/>
                </a:lnTo>
                <a:lnTo>
                  <a:pt x="41973" y="12357"/>
                </a:lnTo>
                <a:lnTo>
                  <a:pt x="64465" y="12357"/>
                </a:lnTo>
                <a:lnTo>
                  <a:pt x="64216" y="11823"/>
                </a:lnTo>
                <a:lnTo>
                  <a:pt x="27000" y="11823"/>
                </a:lnTo>
                <a:lnTo>
                  <a:pt x="28346" y="1168"/>
                </a:lnTo>
                <a:close/>
              </a:path>
              <a:path w="66675" h="90805">
                <a:moveTo>
                  <a:pt x="42423" y="63487"/>
                </a:moveTo>
                <a:lnTo>
                  <a:pt x="19570" y="63487"/>
                </a:lnTo>
                <a:lnTo>
                  <a:pt x="21666" y="64782"/>
                </a:lnTo>
                <a:lnTo>
                  <a:pt x="25996" y="66217"/>
                </a:lnTo>
                <a:lnTo>
                  <a:pt x="31572" y="66217"/>
                </a:lnTo>
                <a:lnTo>
                  <a:pt x="42423" y="63487"/>
                </a:lnTo>
                <a:close/>
              </a:path>
              <a:path w="66675" h="90805">
                <a:moveTo>
                  <a:pt x="64465" y="12357"/>
                </a:moveTo>
                <a:lnTo>
                  <a:pt x="49161" y="12357"/>
                </a:lnTo>
                <a:lnTo>
                  <a:pt x="51382" y="18502"/>
                </a:lnTo>
                <a:lnTo>
                  <a:pt x="51452" y="24968"/>
                </a:lnTo>
                <a:lnTo>
                  <a:pt x="49922" y="35289"/>
                </a:lnTo>
                <a:lnTo>
                  <a:pt x="45581" y="44908"/>
                </a:lnTo>
                <a:lnTo>
                  <a:pt x="39129" y="51843"/>
                </a:lnTo>
                <a:lnTo>
                  <a:pt x="31203" y="54508"/>
                </a:lnTo>
                <a:lnTo>
                  <a:pt x="55224" y="54508"/>
                </a:lnTo>
                <a:lnTo>
                  <a:pt x="56802" y="53155"/>
                </a:lnTo>
                <a:lnTo>
                  <a:pt x="64028" y="39482"/>
                </a:lnTo>
                <a:lnTo>
                  <a:pt x="66611" y="23406"/>
                </a:lnTo>
                <a:lnTo>
                  <a:pt x="65479" y="14535"/>
                </a:lnTo>
                <a:lnTo>
                  <a:pt x="64465" y="12357"/>
                </a:lnTo>
                <a:close/>
              </a:path>
              <a:path w="66675" h="90805">
                <a:moveTo>
                  <a:pt x="47536" y="0"/>
                </a:moveTo>
                <a:lnTo>
                  <a:pt x="39878" y="114"/>
                </a:lnTo>
                <a:lnTo>
                  <a:pt x="32321" y="4419"/>
                </a:lnTo>
                <a:lnTo>
                  <a:pt x="27228" y="11823"/>
                </a:lnTo>
                <a:lnTo>
                  <a:pt x="64216" y="11823"/>
                </a:lnTo>
                <a:lnTo>
                  <a:pt x="62002" y="7069"/>
                </a:lnTo>
                <a:lnTo>
                  <a:pt x="56061" y="1919"/>
                </a:lnTo>
                <a:lnTo>
                  <a:pt x="475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232481" y="973721"/>
            <a:ext cx="59691" cy="66675"/>
          </a:xfrm>
          <a:custGeom>
            <a:avLst/>
            <a:gdLst/>
            <a:ahLst/>
            <a:cxnLst/>
            <a:rect l="l" t="t" r="r" b="b"/>
            <a:pathLst>
              <a:path w="59690" h="66675">
                <a:moveTo>
                  <a:pt x="34785" y="0"/>
                </a:moveTo>
                <a:lnTo>
                  <a:pt x="20681" y="3240"/>
                </a:lnTo>
                <a:lnTo>
                  <a:pt x="9686" y="11979"/>
                </a:lnTo>
                <a:lnTo>
                  <a:pt x="2545" y="24742"/>
                </a:lnTo>
                <a:lnTo>
                  <a:pt x="0" y="40055"/>
                </a:lnTo>
                <a:lnTo>
                  <a:pt x="1706" y="50506"/>
                </a:lnTo>
                <a:lnTo>
                  <a:pt x="6602" y="58788"/>
                </a:lnTo>
                <a:lnTo>
                  <a:pt x="14353" y="64240"/>
                </a:lnTo>
                <a:lnTo>
                  <a:pt x="24625" y="66205"/>
                </a:lnTo>
                <a:lnTo>
                  <a:pt x="38738" y="62982"/>
                </a:lnTo>
                <a:lnTo>
                  <a:pt x="49442" y="54508"/>
                </a:lnTo>
                <a:lnTo>
                  <a:pt x="19189" y="54508"/>
                </a:lnTo>
                <a:lnTo>
                  <a:pt x="14858" y="48386"/>
                </a:lnTo>
                <a:lnTo>
                  <a:pt x="14858" y="39662"/>
                </a:lnTo>
                <a:lnTo>
                  <a:pt x="16082" y="30299"/>
                </a:lnTo>
                <a:lnTo>
                  <a:pt x="19637" y="21240"/>
                </a:lnTo>
                <a:lnTo>
                  <a:pt x="25349" y="14401"/>
                </a:lnTo>
                <a:lnTo>
                  <a:pt x="33045" y="11696"/>
                </a:lnTo>
                <a:lnTo>
                  <a:pt x="55353" y="11696"/>
                </a:lnTo>
                <a:lnTo>
                  <a:pt x="53197" y="7848"/>
                </a:lnTo>
                <a:lnTo>
                  <a:pt x="45484" y="2126"/>
                </a:lnTo>
                <a:lnTo>
                  <a:pt x="34785" y="0"/>
                </a:lnTo>
                <a:close/>
              </a:path>
              <a:path w="59690" h="66675">
                <a:moveTo>
                  <a:pt x="55353" y="11696"/>
                </a:moveTo>
                <a:lnTo>
                  <a:pt x="41719" y="11696"/>
                </a:lnTo>
                <a:lnTo>
                  <a:pt x="44564" y="19761"/>
                </a:lnTo>
                <a:lnTo>
                  <a:pt x="44564" y="26263"/>
                </a:lnTo>
                <a:lnTo>
                  <a:pt x="43274" y="36002"/>
                </a:lnTo>
                <a:lnTo>
                  <a:pt x="39630" y="45119"/>
                </a:lnTo>
                <a:lnTo>
                  <a:pt x="33966" y="51870"/>
                </a:lnTo>
                <a:lnTo>
                  <a:pt x="26619" y="54508"/>
                </a:lnTo>
                <a:lnTo>
                  <a:pt x="49442" y="54508"/>
                </a:lnTo>
                <a:lnTo>
                  <a:pt x="49741" y="54271"/>
                </a:lnTo>
                <a:lnTo>
                  <a:pt x="56888" y="41510"/>
                </a:lnTo>
                <a:lnTo>
                  <a:pt x="59435" y="26136"/>
                </a:lnTo>
                <a:lnTo>
                  <a:pt x="57866" y="16180"/>
                </a:lnTo>
                <a:lnTo>
                  <a:pt x="55353" y="11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326475" y="975145"/>
            <a:ext cx="86360" cy="63500"/>
          </a:xfrm>
          <a:custGeom>
            <a:avLst/>
            <a:gdLst/>
            <a:ahLst/>
            <a:cxnLst/>
            <a:rect l="l" t="t" r="r" b="b"/>
            <a:pathLst>
              <a:path w="86359" h="63500">
                <a:moveTo>
                  <a:pt x="14363" y="0"/>
                </a:moveTo>
                <a:lnTo>
                  <a:pt x="0" y="0"/>
                </a:lnTo>
                <a:lnTo>
                  <a:pt x="5562" y="63347"/>
                </a:lnTo>
                <a:lnTo>
                  <a:pt x="19075" y="63347"/>
                </a:lnTo>
                <a:lnTo>
                  <a:pt x="25661" y="49568"/>
                </a:lnTo>
                <a:lnTo>
                  <a:pt x="15227" y="49568"/>
                </a:lnTo>
                <a:lnTo>
                  <a:pt x="15595" y="43319"/>
                </a:lnTo>
                <a:lnTo>
                  <a:pt x="15735" y="38239"/>
                </a:lnTo>
                <a:lnTo>
                  <a:pt x="14363" y="0"/>
                </a:lnTo>
                <a:close/>
              </a:path>
              <a:path w="86359" h="63500">
                <a:moveTo>
                  <a:pt x="50530" y="17043"/>
                </a:moveTo>
                <a:lnTo>
                  <a:pt x="39877" y="17043"/>
                </a:lnTo>
                <a:lnTo>
                  <a:pt x="39796" y="24714"/>
                </a:lnTo>
                <a:lnTo>
                  <a:pt x="39998" y="29400"/>
                </a:lnTo>
                <a:lnTo>
                  <a:pt x="40487" y="35775"/>
                </a:lnTo>
                <a:lnTo>
                  <a:pt x="43218" y="63347"/>
                </a:lnTo>
                <a:lnTo>
                  <a:pt x="56718" y="63347"/>
                </a:lnTo>
                <a:lnTo>
                  <a:pt x="63154" y="49568"/>
                </a:lnTo>
                <a:lnTo>
                  <a:pt x="52260" y="49568"/>
                </a:lnTo>
                <a:lnTo>
                  <a:pt x="52357" y="43319"/>
                </a:lnTo>
                <a:lnTo>
                  <a:pt x="52094" y="37731"/>
                </a:lnTo>
                <a:lnTo>
                  <a:pt x="51638" y="30835"/>
                </a:lnTo>
                <a:lnTo>
                  <a:pt x="50530" y="17043"/>
                </a:lnTo>
                <a:close/>
              </a:path>
              <a:path w="86359" h="63500">
                <a:moveTo>
                  <a:pt x="49161" y="0"/>
                </a:moveTo>
                <a:lnTo>
                  <a:pt x="37147" y="0"/>
                </a:lnTo>
                <a:lnTo>
                  <a:pt x="22529" y="31737"/>
                </a:lnTo>
                <a:lnTo>
                  <a:pt x="17335" y="43967"/>
                </a:lnTo>
                <a:lnTo>
                  <a:pt x="15481" y="49568"/>
                </a:lnTo>
                <a:lnTo>
                  <a:pt x="25661" y="49568"/>
                </a:lnTo>
                <a:lnTo>
                  <a:pt x="32562" y="35128"/>
                </a:lnTo>
                <a:lnTo>
                  <a:pt x="35039" y="29400"/>
                </a:lnTo>
                <a:lnTo>
                  <a:pt x="36652" y="24714"/>
                </a:lnTo>
                <a:lnTo>
                  <a:pt x="39636" y="17043"/>
                </a:lnTo>
                <a:lnTo>
                  <a:pt x="50530" y="17043"/>
                </a:lnTo>
                <a:lnTo>
                  <a:pt x="49161" y="0"/>
                </a:lnTo>
                <a:close/>
              </a:path>
              <a:path w="86359" h="63500">
                <a:moveTo>
                  <a:pt x="86309" y="0"/>
                </a:moveTo>
                <a:lnTo>
                  <a:pt x="71704" y="0"/>
                </a:lnTo>
                <a:lnTo>
                  <a:pt x="58686" y="30949"/>
                </a:lnTo>
                <a:lnTo>
                  <a:pt x="56222" y="37731"/>
                </a:lnTo>
                <a:lnTo>
                  <a:pt x="54368" y="43446"/>
                </a:lnTo>
                <a:lnTo>
                  <a:pt x="52514" y="49568"/>
                </a:lnTo>
                <a:lnTo>
                  <a:pt x="63154" y="49568"/>
                </a:lnTo>
                <a:lnTo>
                  <a:pt x="863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436218" y="973721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6" y="58885"/>
                </a:lnTo>
                <a:lnTo>
                  <a:pt x="13849" y="64289"/>
                </a:lnTo>
                <a:lnTo>
                  <a:pt x="24777" y="66217"/>
                </a:lnTo>
                <a:lnTo>
                  <a:pt x="32080" y="66217"/>
                </a:lnTo>
                <a:lnTo>
                  <a:pt x="40132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28" y="54241"/>
                </a:lnTo>
                <a:lnTo>
                  <a:pt x="18084" y="52031"/>
                </a:lnTo>
                <a:lnTo>
                  <a:pt x="14376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4" y="50088"/>
                </a:moveTo>
                <a:lnTo>
                  <a:pt x="40373" y="52425"/>
                </a:lnTo>
                <a:lnTo>
                  <a:pt x="34925" y="54241"/>
                </a:lnTo>
                <a:lnTo>
                  <a:pt x="45219" y="54241"/>
                </a:lnTo>
                <a:lnTo>
                  <a:pt x="44704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519085" y="973722"/>
            <a:ext cx="43815" cy="64769"/>
          </a:xfrm>
          <a:custGeom>
            <a:avLst/>
            <a:gdLst/>
            <a:ahLst/>
            <a:cxnLst/>
            <a:rect l="l" t="t" r="r" b="b"/>
            <a:pathLst>
              <a:path w="43815" h="64769">
                <a:moveTo>
                  <a:pt x="22656" y="1435"/>
                </a:moveTo>
                <a:lnTo>
                  <a:pt x="10160" y="1435"/>
                </a:lnTo>
                <a:lnTo>
                  <a:pt x="9537" y="7023"/>
                </a:lnTo>
                <a:lnTo>
                  <a:pt x="8661" y="16776"/>
                </a:lnTo>
                <a:lnTo>
                  <a:pt x="0" y="64782"/>
                </a:lnTo>
                <a:lnTo>
                  <a:pt x="14363" y="64782"/>
                </a:lnTo>
                <a:lnTo>
                  <a:pt x="18935" y="39281"/>
                </a:lnTo>
                <a:lnTo>
                  <a:pt x="21487" y="29755"/>
                </a:lnTo>
                <a:lnTo>
                  <a:pt x="25569" y="21985"/>
                </a:lnTo>
                <a:lnTo>
                  <a:pt x="31135" y="16751"/>
                </a:lnTo>
                <a:lnTo>
                  <a:pt x="38138" y="14833"/>
                </a:lnTo>
                <a:lnTo>
                  <a:pt x="40890" y="14833"/>
                </a:lnTo>
                <a:lnTo>
                  <a:pt x="40917" y="14693"/>
                </a:lnTo>
                <a:lnTo>
                  <a:pt x="21297" y="14693"/>
                </a:lnTo>
                <a:lnTo>
                  <a:pt x="21907" y="10147"/>
                </a:lnTo>
                <a:lnTo>
                  <a:pt x="22656" y="1435"/>
                </a:lnTo>
                <a:close/>
              </a:path>
              <a:path w="43815" h="64769">
                <a:moveTo>
                  <a:pt x="40890" y="14833"/>
                </a:moveTo>
                <a:lnTo>
                  <a:pt x="38138" y="14833"/>
                </a:lnTo>
                <a:lnTo>
                  <a:pt x="40868" y="14947"/>
                </a:lnTo>
                <a:close/>
              </a:path>
              <a:path w="43815" h="64769">
                <a:moveTo>
                  <a:pt x="32321" y="0"/>
                </a:moveTo>
                <a:lnTo>
                  <a:pt x="25755" y="6248"/>
                </a:lnTo>
                <a:lnTo>
                  <a:pt x="21678" y="14693"/>
                </a:lnTo>
                <a:lnTo>
                  <a:pt x="40917" y="14693"/>
                </a:lnTo>
                <a:lnTo>
                  <a:pt x="43713" y="126"/>
                </a:lnTo>
                <a:lnTo>
                  <a:pt x="323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586825" y="948867"/>
            <a:ext cx="30480" cy="90171"/>
          </a:xfrm>
          <a:custGeom>
            <a:avLst/>
            <a:gdLst/>
            <a:ahLst/>
            <a:cxnLst/>
            <a:rect l="l" t="t" r="r" b="b"/>
            <a:pathLst>
              <a:path w="30479" h="90169">
                <a:moveTo>
                  <a:pt x="25895" y="26288"/>
                </a:moveTo>
                <a:lnTo>
                  <a:pt x="11531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95" y="26288"/>
                </a:lnTo>
                <a:close/>
              </a:path>
              <a:path w="30479" h="90169">
                <a:moveTo>
                  <a:pt x="27012" y="0"/>
                </a:moveTo>
                <a:lnTo>
                  <a:pt x="17729" y="0"/>
                </a:lnTo>
                <a:lnTo>
                  <a:pt x="13754" y="3771"/>
                </a:lnTo>
                <a:lnTo>
                  <a:pt x="13754" y="13919"/>
                </a:lnTo>
                <a:lnTo>
                  <a:pt x="16725" y="17170"/>
                </a:lnTo>
                <a:lnTo>
                  <a:pt x="26009" y="17170"/>
                </a:lnTo>
                <a:lnTo>
                  <a:pt x="29972" y="13665"/>
                </a:lnTo>
                <a:lnTo>
                  <a:pt x="30075" y="9105"/>
                </a:lnTo>
                <a:lnTo>
                  <a:pt x="30099" y="3251"/>
                </a:lnTo>
                <a:lnTo>
                  <a:pt x="27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642425" y="973722"/>
            <a:ext cx="59691" cy="64769"/>
          </a:xfrm>
          <a:custGeom>
            <a:avLst/>
            <a:gdLst/>
            <a:ahLst/>
            <a:cxnLst/>
            <a:rect l="l" t="t" r="r" b="b"/>
            <a:pathLst>
              <a:path w="59690" h="64769">
                <a:moveTo>
                  <a:pt x="23787" y="1435"/>
                </a:moveTo>
                <a:lnTo>
                  <a:pt x="10909" y="1435"/>
                </a:lnTo>
                <a:lnTo>
                  <a:pt x="10160" y="6896"/>
                </a:lnTo>
                <a:lnTo>
                  <a:pt x="9296" y="13538"/>
                </a:lnTo>
                <a:lnTo>
                  <a:pt x="7810" y="21069"/>
                </a:lnTo>
                <a:lnTo>
                  <a:pt x="0" y="64782"/>
                </a:lnTo>
                <a:lnTo>
                  <a:pt x="14363" y="64782"/>
                </a:lnTo>
                <a:lnTo>
                  <a:pt x="19583" y="35509"/>
                </a:lnTo>
                <a:lnTo>
                  <a:pt x="22497" y="25633"/>
                </a:lnTo>
                <a:lnTo>
                  <a:pt x="26874" y="18370"/>
                </a:lnTo>
                <a:lnTo>
                  <a:pt x="31997" y="13888"/>
                </a:lnTo>
                <a:lnTo>
                  <a:pt x="35823" y="12750"/>
                </a:lnTo>
                <a:lnTo>
                  <a:pt x="22415" y="12750"/>
                </a:lnTo>
                <a:lnTo>
                  <a:pt x="23787" y="1435"/>
                </a:lnTo>
                <a:close/>
              </a:path>
              <a:path w="59690" h="64769">
                <a:moveTo>
                  <a:pt x="59690" y="12357"/>
                </a:moveTo>
                <a:lnTo>
                  <a:pt x="42862" y="12357"/>
                </a:lnTo>
                <a:lnTo>
                  <a:pt x="44716" y="16116"/>
                </a:lnTo>
                <a:lnTo>
                  <a:pt x="44611" y="24714"/>
                </a:lnTo>
                <a:lnTo>
                  <a:pt x="44348" y="26657"/>
                </a:lnTo>
                <a:lnTo>
                  <a:pt x="43980" y="29006"/>
                </a:lnTo>
                <a:lnTo>
                  <a:pt x="37528" y="64782"/>
                </a:lnTo>
                <a:lnTo>
                  <a:pt x="52031" y="64782"/>
                </a:lnTo>
                <a:lnTo>
                  <a:pt x="58572" y="27838"/>
                </a:lnTo>
                <a:lnTo>
                  <a:pt x="59207" y="24714"/>
                </a:lnTo>
                <a:lnTo>
                  <a:pt x="59605" y="21069"/>
                </a:lnTo>
                <a:lnTo>
                  <a:pt x="59690" y="12357"/>
                </a:lnTo>
                <a:close/>
              </a:path>
              <a:path w="59690" h="64769">
                <a:moveTo>
                  <a:pt x="53009" y="0"/>
                </a:moveTo>
                <a:lnTo>
                  <a:pt x="35915" y="0"/>
                </a:lnTo>
                <a:lnTo>
                  <a:pt x="28244" y="4292"/>
                </a:lnTo>
                <a:lnTo>
                  <a:pt x="22669" y="12750"/>
                </a:lnTo>
                <a:lnTo>
                  <a:pt x="35823" y="12750"/>
                </a:lnTo>
                <a:lnTo>
                  <a:pt x="37147" y="12357"/>
                </a:lnTo>
                <a:lnTo>
                  <a:pt x="59690" y="12357"/>
                </a:lnTo>
                <a:lnTo>
                  <a:pt x="59690" y="5460"/>
                </a:lnTo>
                <a:lnTo>
                  <a:pt x="530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734209" y="973721"/>
            <a:ext cx="62865" cy="92075"/>
          </a:xfrm>
          <a:custGeom>
            <a:avLst/>
            <a:gdLst/>
            <a:ahLst/>
            <a:cxnLst/>
            <a:rect l="l" t="t" r="r" b="b"/>
            <a:pathLst>
              <a:path w="62865" h="92075">
                <a:moveTo>
                  <a:pt x="3594" y="76098"/>
                </a:moveTo>
                <a:lnTo>
                  <a:pt x="0" y="87680"/>
                </a:lnTo>
                <a:lnTo>
                  <a:pt x="3962" y="90284"/>
                </a:lnTo>
                <a:lnTo>
                  <a:pt x="11137" y="91973"/>
                </a:lnTo>
                <a:lnTo>
                  <a:pt x="26504" y="91973"/>
                </a:lnTo>
                <a:lnTo>
                  <a:pt x="34925" y="90411"/>
                </a:lnTo>
                <a:lnTo>
                  <a:pt x="41236" y="84950"/>
                </a:lnTo>
                <a:lnTo>
                  <a:pt x="45623" y="79870"/>
                </a:lnTo>
                <a:lnTo>
                  <a:pt x="13741" y="79870"/>
                </a:lnTo>
                <a:lnTo>
                  <a:pt x="7061" y="78308"/>
                </a:lnTo>
                <a:lnTo>
                  <a:pt x="3594" y="76098"/>
                </a:lnTo>
                <a:close/>
              </a:path>
              <a:path w="62865" h="92075">
                <a:moveTo>
                  <a:pt x="54209" y="53339"/>
                </a:moveTo>
                <a:lnTo>
                  <a:pt x="40500" y="53339"/>
                </a:lnTo>
                <a:lnTo>
                  <a:pt x="39014" y="60490"/>
                </a:lnTo>
                <a:lnTo>
                  <a:pt x="36026" y="69722"/>
                </a:lnTo>
                <a:lnTo>
                  <a:pt x="31645" y="75695"/>
                </a:lnTo>
                <a:lnTo>
                  <a:pt x="26059" y="78910"/>
                </a:lnTo>
                <a:lnTo>
                  <a:pt x="19456" y="79870"/>
                </a:lnTo>
                <a:lnTo>
                  <a:pt x="45623" y="79870"/>
                </a:lnTo>
                <a:lnTo>
                  <a:pt x="49142" y="73218"/>
                </a:lnTo>
                <a:lnTo>
                  <a:pt x="51698" y="65494"/>
                </a:lnTo>
                <a:lnTo>
                  <a:pt x="53619" y="56705"/>
                </a:lnTo>
                <a:lnTo>
                  <a:pt x="54209" y="53339"/>
                </a:lnTo>
                <a:close/>
              </a:path>
              <a:path w="62865" h="92075">
                <a:moveTo>
                  <a:pt x="49669" y="0"/>
                </a:moveTo>
                <a:lnTo>
                  <a:pt x="41846" y="0"/>
                </a:lnTo>
                <a:lnTo>
                  <a:pt x="25133" y="3603"/>
                </a:lnTo>
                <a:lnTo>
                  <a:pt x="12742" y="13122"/>
                </a:lnTo>
                <a:lnTo>
                  <a:pt x="5065" y="26617"/>
                </a:lnTo>
                <a:lnTo>
                  <a:pt x="2489" y="42151"/>
                </a:lnTo>
                <a:lnTo>
                  <a:pt x="3738" y="50692"/>
                </a:lnTo>
                <a:lnTo>
                  <a:pt x="7389" y="57819"/>
                </a:lnTo>
                <a:lnTo>
                  <a:pt x="13295" y="62703"/>
                </a:lnTo>
                <a:lnTo>
                  <a:pt x="21310" y="64515"/>
                </a:lnTo>
                <a:lnTo>
                  <a:pt x="28981" y="64515"/>
                </a:lnTo>
                <a:lnTo>
                  <a:pt x="35306" y="60883"/>
                </a:lnTo>
                <a:lnTo>
                  <a:pt x="40246" y="53339"/>
                </a:lnTo>
                <a:lnTo>
                  <a:pt x="54209" y="53339"/>
                </a:lnTo>
                <a:lnTo>
                  <a:pt x="54323" y="52692"/>
                </a:lnTo>
                <a:lnTo>
                  <a:pt x="20066" y="52692"/>
                </a:lnTo>
                <a:lnTo>
                  <a:pt x="17589" y="46443"/>
                </a:lnTo>
                <a:lnTo>
                  <a:pt x="17589" y="39801"/>
                </a:lnTo>
                <a:lnTo>
                  <a:pt x="19179" y="29665"/>
                </a:lnTo>
                <a:lnTo>
                  <a:pt x="23625" y="20688"/>
                </a:lnTo>
                <a:lnTo>
                  <a:pt x="30437" y="14273"/>
                </a:lnTo>
                <a:lnTo>
                  <a:pt x="39128" y="11823"/>
                </a:lnTo>
                <a:lnTo>
                  <a:pt x="61490" y="11823"/>
                </a:lnTo>
                <a:lnTo>
                  <a:pt x="62788" y="4419"/>
                </a:lnTo>
                <a:lnTo>
                  <a:pt x="57213" y="1816"/>
                </a:lnTo>
                <a:lnTo>
                  <a:pt x="49669" y="0"/>
                </a:lnTo>
                <a:close/>
              </a:path>
              <a:path w="62865" h="92075">
                <a:moveTo>
                  <a:pt x="61490" y="11823"/>
                </a:moveTo>
                <a:lnTo>
                  <a:pt x="42481" y="11823"/>
                </a:lnTo>
                <a:lnTo>
                  <a:pt x="45580" y="12611"/>
                </a:lnTo>
                <a:lnTo>
                  <a:pt x="47180" y="13385"/>
                </a:lnTo>
                <a:lnTo>
                  <a:pt x="32558" y="51108"/>
                </a:lnTo>
                <a:lnTo>
                  <a:pt x="27254" y="52692"/>
                </a:lnTo>
                <a:lnTo>
                  <a:pt x="54323" y="52692"/>
                </a:lnTo>
                <a:lnTo>
                  <a:pt x="61490" y="11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75408" y="950825"/>
            <a:ext cx="50165" cy="88265"/>
          </a:xfrm>
          <a:custGeom>
            <a:avLst/>
            <a:gdLst/>
            <a:ahLst/>
            <a:cxnLst/>
            <a:rect l="l" t="t" r="r" b="b"/>
            <a:pathLst>
              <a:path w="50165" h="88265">
                <a:moveTo>
                  <a:pt x="30213" y="0"/>
                </a:moveTo>
                <a:lnTo>
                  <a:pt x="15849" y="0"/>
                </a:lnTo>
                <a:lnTo>
                  <a:pt x="0" y="87680"/>
                </a:lnTo>
                <a:lnTo>
                  <a:pt x="47180" y="87680"/>
                </a:lnTo>
                <a:lnTo>
                  <a:pt x="49542" y="74422"/>
                </a:lnTo>
                <a:lnTo>
                  <a:pt x="16840" y="74422"/>
                </a:lnTo>
                <a:lnTo>
                  <a:pt x="302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957399" y="948867"/>
            <a:ext cx="30480" cy="90171"/>
          </a:xfrm>
          <a:custGeom>
            <a:avLst/>
            <a:gdLst/>
            <a:ahLst/>
            <a:cxnLst/>
            <a:rect l="l" t="t" r="r" b="b"/>
            <a:pathLst>
              <a:path w="30479" h="90169">
                <a:moveTo>
                  <a:pt x="25882" y="26288"/>
                </a:moveTo>
                <a:lnTo>
                  <a:pt x="11506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82" y="26288"/>
                </a:lnTo>
                <a:close/>
              </a:path>
              <a:path w="30479" h="90169">
                <a:moveTo>
                  <a:pt x="26987" y="0"/>
                </a:moveTo>
                <a:lnTo>
                  <a:pt x="17703" y="0"/>
                </a:lnTo>
                <a:lnTo>
                  <a:pt x="13741" y="3771"/>
                </a:lnTo>
                <a:lnTo>
                  <a:pt x="13741" y="13919"/>
                </a:lnTo>
                <a:lnTo>
                  <a:pt x="16713" y="17170"/>
                </a:lnTo>
                <a:lnTo>
                  <a:pt x="26009" y="17170"/>
                </a:lnTo>
                <a:lnTo>
                  <a:pt x="29959" y="13665"/>
                </a:lnTo>
                <a:lnTo>
                  <a:pt x="30073" y="9105"/>
                </a:lnTo>
                <a:lnTo>
                  <a:pt x="30099" y="3251"/>
                </a:lnTo>
                <a:lnTo>
                  <a:pt x="269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016480" y="975145"/>
            <a:ext cx="58419" cy="63500"/>
          </a:xfrm>
          <a:custGeom>
            <a:avLst/>
            <a:gdLst/>
            <a:ahLst/>
            <a:cxnLst/>
            <a:rect l="l" t="t" r="r" b="b"/>
            <a:pathLst>
              <a:path w="58420" h="63500">
                <a:moveTo>
                  <a:pt x="14858" y="0"/>
                </a:moveTo>
                <a:lnTo>
                  <a:pt x="0" y="0"/>
                </a:lnTo>
                <a:lnTo>
                  <a:pt x="10274" y="63347"/>
                </a:lnTo>
                <a:lnTo>
                  <a:pt x="24764" y="63347"/>
                </a:lnTo>
                <a:lnTo>
                  <a:pt x="32900" y="47993"/>
                </a:lnTo>
                <a:lnTo>
                  <a:pt x="20434" y="47993"/>
                </a:lnTo>
                <a:lnTo>
                  <a:pt x="20053" y="43840"/>
                </a:lnTo>
                <a:lnTo>
                  <a:pt x="19443" y="39027"/>
                </a:lnTo>
                <a:lnTo>
                  <a:pt x="18707" y="31483"/>
                </a:lnTo>
                <a:lnTo>
                  <a:pt x="14858" y="0"/>
                </a:lnTo>
                <a:close/>
              </a:path>
              <a:path w="58420" h="63500">
                <a:moveTo>
                  <a:pt x="58331" y="0"/>
                </a:moveTo>
                <a:lnTo>
                  <a:pt x="42354" y="0"/>
                </a:lnTo>
                <a:lnTo>
                  <a:pt x="27368" y="31876"/>
                </a:lnTo>
                <a:lnTo>
                  <a:pt x="24015" y="39408"/>
                </a:lnTo>
                <a:lnTo>
                  <a:pt x="22288" y="43967"/>
                </a:lnTo>
                <a:lnTo>
                  <a:pt x="20802" y="47993"/>
                </a:lnTo>
                <a:lnTo>
                  <a:pt x="32900" y="47993"/>
                </a:lnTo>
                <a:lnTo>
                  <a:pt x="583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098103" y="973721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5" y="58885"/>
                </a:lnTo>
                <a:lnTo>
                  <a:pt x="13844" y="64289"/>
                </a:lnTo>
                <a:lnTo>
                  <a:pt x="24765" y="66217"/>
                </a:lnTo>
                <a:lnTo>
                  <a:pt x="32080" y="66217"/>
                </a:lnTo>
                <a:lnTo>
                  <a:pt x="40132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15" y="54241"/>
                </a:lnTo>
                <a:lnTo>
                  <a:pt x="18084" y="52031"/>
                </a:lnTo>
                <a:lnTo>
                  <a:pt x="14363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4" y="50088"/>
                </a:moveTo>
                <a:lnTo>
                  <a:pt x="40373" y="52425"/>
                </a:lnTo>
                <a:lnTo>
                  <a:pt x="34925" y="54241"/>
                </a:lnTo>
                <a:lnTo>
                  <a:pt x="45219" y="54241"/>
                </a:lnTo>
                <a:lnTo>
                  <a:pt x="44704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9178735" y="973721"/>
            <a:ext cx="46355" cy="66675"/>
          </a:xfrm>
          <a:custGeom>
            <a:avLst/>
            <a:gdLst/>
            <a:ahLst/>
            <a:cxnLst/>
            <a:rect l="l" t="t" r="r" b="b"/>
            <a:pathLst>
              <a:path w="46354" h="66675">
                <a:moveTo>
                  <a:pt x="3708" y="50736"/>
                </a:moveTo>
                <a:lnTo>
                  <a:pt x="0" y="61531"/>
                </a:lnTo>
                <a:lnTo>
                  <a:pt x="3225" y="63995"/>
                </a:lnTo>
                <a:lnTo>
                  <a:pt x="9766" y="66078"/>
                </a:lnTo>
                <a:lnTo>
                  <a:pt x="16840" y="66217"/>
                </a:lnTo>
                <a:lnTo>
                  <a:pt x="26957" y="64851"/>
                </a:lnTo>
                <a:lnTo>
                  <a:pt x="35088" y="60667"/>
                </a:lnTo>
                <a:lnTo>
                  <a:pt x="39651" y="54902"/>
                </a:lnTo>
                <a:lnTo>
                  <a:pt x="12750" y="54902"/>
                </a:lnTo>
                <a:lnTo>
                  <a:pt x="6794" y="52552"/>
                </a:lnTo>
                <a:lnTo>
                  <a:pt x="3708" y="50736"/>
                </a:lnTo>
                <a:close/>
              </a:path>
              <a:path w="46354" h="66675">
                <a:moveTo>
                  <a:pt x="38379" y="0"/>
                </a:moveTo>
                <a:lnTo>
                  <a:pt x="32067" y="0"/>
                </a:lnTo>
                <a:lnTo>
                  <a:pt x="22244" y="1532"/>
                </a:lnTo>
                <a:lnTo>
                  <a:pt x="14525" y="5819"/>
                </a:lnTo>
                <a:lnTo>
                  <a:pt x="9478" y="12397"/>
                </a:lnTo>
                <a:lnTo>
                  <a:pt x="7670" y="20802"/>
                </a:lnTo>
                <a:lnTo>
                  <a:pt x="7670" y="28092"/>
                </a:lnTo>
                <a:lnTo>
                  <a:pt x="12623" y="33426"/>
                </a:lnTo>
                <a:lnTo>
                  <a:pt x="19558" y="37338"/>
                </a:lnTo>
                <a:lnTo>
                  <a:pt x="25501" y="40589"/>
                </a:lnTo>
                <a:lnTo>
                  <a:pt x="27495" y="43180"/>
                </a:lnTo>
                <a:lnTo>
                  <a:pt x="27495" y="51384"/>
                </a:lnTo>
                <a:lnTo>
                  <a:pt x="24015" y="54902"/>
                </a:lnTo>
                <a:lnTo>
                  <a:pt x="39651" y="54902"/>
                </a:lnTo>
                <a:lnTo>
                  <a:pt x="40502" y="53826"/>
                </a:lnTo>
                <a:lnTo>
                  <a:pt x="42468" y="44488"/>
                </a:lnTo>
                <a:lnTo>
                  <a:pt x="42468" y="36423"/>
                </a:lnTo>
                <a:lnTo>
                  <a:pt x="36652" y="31216"/>
                </a:lnTo>
                <a:lnTo>
                  <a:pt x="29959" y="27444"/>
                </a:lnTo>
                <a:lnTo>
                  <a:pt x="24765" y="24714"/>
                </a:lnTo>
                <a:lnTo>
                  <a:pt x="22161" y="22237"/>
                </a:lnTo>
                <a:lnTo>
                  <a:pt x="22161" y="14312"/>
                </a:lnTo>
                <a:lnTo>
                  <a:pt x="25869" y="11315"/>
                </a:lnTo>
                <a:lnTo>
                  <a:pt x="43523" y="11315"/>
                </a:lnTo>
                <a:lnTo>
                  <a:pt x="46177" y="3251"/>
                </a:lnTo>
                <a:lnTo>
                  <a:pt x="43586" y="1562"/>
                </a:lnTo>
                <a:lnTo>
                  <a:pt x="38379" y="0"/>
                </a:lnTo>
                <a:close/>
              </a:path>
              <a:path w="46354" h="66675">
                <a:moveTo>
                  <a:pt x="43523" y="11315"/>
                </a:moveTo>
                <a:lnTo>
                  <a:pt x="36271" y="11315"/>
                </a:lnTo>
                <a:lnTo>
                  <a:pt x="40233" y="12877"/>
                </a:lnTo>
                <a:lnTo>
                  <a:pt x="42583" y="14173"/>
                </a:lnTo>
                <a:lnTo>
                  <a:pt x="43523" y="113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0" y="1447800"/>
            <a:ext cx="16256000" cy="0"/>
          </a:xfrm>
          <a:custGeom>
            <a:avLst/>
            <a:gdLst/>
            <a:ahLst/>
            <a:cxnLst/>
            <a:rect l="l" t="t" r="r" b="b"/>
            <a:pathLst>
              <a:path w="16256000">
                <a:moveTo>
                  <a:pt x="0" y="0"/>
                </a:moveTo>
                <a:lnTo>
                  <a:pt x="1625600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0" y="4191000"/>
            <a:ext cx="16256000" cy="0"/>
          </a:xfrm>
          <a:custGeom>
            <a:avLst/>
            <a:gdLst/>
            <a:ahLst/>
            <a:cxnLst/>
            <a:rect l="l" t="t" r="r" b="b"/>
            <a:pathLst>
              <a:path w="16256000">
                <a:moveTo>
                  <a:pt x="0" y="0"/>
                </a:moveTo>
                <a:lnTo>
                  <a:pt x="1625600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842793" y="3041803"/>
            <a:ext cx="295021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7684" marR="5080" indent="-635619"/>
            <a:r>
              <a:rPr sz="1600" spc="-35" dirty="0">
                <a:solidFill>
                  <a:srgbClr val="FFFFFF"/>
                </a:solidFill>
                <a:latin typeface="Lucida Sans"/>
                <a:cs typeface="Lucida Sans"/>
              </a:rPr>
              <a:t>2</a:t>
            </a:r>
            <a:r>
              <a:rPr sz="1351" spc="-52" baseline="33950" dirty="0">
                <a:solidFill>
                  <a:srgbClr val="FFFFFF"/>
                </a:solidFill>
                <a:latin typeface="Lucida Sans"/>
                <a:cs typeface="Lucida Sans"/>
              </a:rPr>
              <a:t>nd</a:t>
            </a:r>
            <a:r>
              <a:rPr sz="1351" spc="-187" baseline="339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"/>
                <a:cs typeface="Lucida Sans"/>
              </a:rPr>
              <a:t>Fastest</a:t>
            </a:r>
            <a:r>
              <a:rPr sz="1600" spc="-2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Lucida Sans"/>
                <a:cs typeface="Lucida Sans"/>
              </a:rPr>
              <a:t>Growing</a:t>
            </a:r>
            <a:r>
              <a:rPr sz="1600" spc="-2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spc="-51" dirty="0">
                <a:solidFill>
                  <a:srgbClr val="FFFFFF"/>
                </a:solidFill>
                <a:latin typeface="Lucida Sans"/>
                <a:cs typeface="Lucida Sans"/>
              </a:rPr>
              <a:t>Technology  </a:t>
            </a:r>
            <a:r>
              <a:rPr sz="1600" spc="-80" dirty="0">
                <a:solidFill>
                  <a:srgbClr val="FFFFFF"/>
                </a:solidFill>
                <a:latin typeface="Lucida Sans"/>
                <a:cs typeface="Lucida Sans"/>
              </a:rPr>
              <a:t>Company </a:t>
            </a:r>
            <a:r>
              <a:rPr sz="1600" spc="-51" dirty="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sz="1600" spc="-39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Lucida Sans"/>
                <a:cs typeface="Lucida Sans"/>
              </a:rPr>
              <a:t>Africa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4415879" y="3041803"/>
            <a:ext cx="355092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21977" marR="5080" indent="-709913"/>
            <a:r>
              <a:rPr sz="1600" spc="-45" dirty="0">
                <a:solidFill>
                  <a:srgbClr val="FFFFFF"/>
                </a:solidFill>
                <a:latin typeface="Lucida Sans"/>
                <a:cs typeface="Lucida Sans"/>
              </a:rPr>
              <a:t>Ranked</a:t>
            </a:r>
            <a:r>
              <a:rPr sz="1600" spc="-204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Lucida Sans"/>
                <a:cs typeface="Lucida Sans"/>
              </a:rPr>
              <a:t>6</a:t>
            </a:r>
            <a:r>
              <a:rPr sz="1351" spc="7" baseline="33950" dirty="0">
                <a:solidFill>
                  <a:srgbClr val="FFFFFF"/>
                </a:solidFill>
                <a:latin typeface="Lucida Sans"/>
                <a:cs typeface="Lucida Sans"/>
              </a:rPr>
              <a:t>th</a:t>
            </a:r>
            <a:r>
              <a:rPr sz="1351" spc="-165" baseline="339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spc="-51" dirty="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sz="1600" spc="-204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Lucida Sans"/>
                <a:cs typeface="Lucida Sans"/>
              </a:rPr>
              <a:t>KPMG</a:t>
            </a:r>
            <a:r>
              <a:rPr sz="1600" spc="-204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spc="-111" dirty="0">
                <a:solidFill>
                  <a:srgbClr val="FFFFFF"/>
                </a:solidFill>
                <a:latin typeface="Lucida Sans"/>
                <a:cs typeface="Lucida Sans"/>
              </a:rPr>
              <a:t>Top</a:t>
            </a:r>
            <a:r>
              <a:rPr sz="1600" spc="-204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Lucida Sans"/>
                <a:cs typeface="Lucida Sans"/>
              </a:rPr>
              <a:t>100</a:t>
            </a:r>
            <a:r>
              <a:rPr sz="1600" spc="-204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Lucida Sans"/>
                <a:cs typeface="Lucida Sans"/>
              </a:rPr>
              <a:t>Mid-Sized  </a:t>
            </a:r>
            <a:r>
              <a:rPr sz="1600" spc="-71" dirty="0">
                <a:solidFill>
                  <a:srgbClr val="FFFFFF"/>
                </a:solidFill>
                <a:latin typeface="Lucida Sans"/>
                <a:cs typeface="Lucida Sans"/>
              </a:rPr>
              <a:t>Companies</a:t>
            </a:r>
            <a:r>
              <a:rPr sz="1600" spc="-2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spc="-51" dirty="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sz="1600" spc="-2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Lucida Sans"/>
                <a:cs typeface="Lucida Sans"/>
              </a:rPr>
              <a:t>Tanzania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8609648" y="3041803"/>
            <a:ext cx="29102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7999" marR="5080" indent="-615935"/>
            <a:r>
              <a:rPr sz="1600" spc="-51" dirty="0">
                <a:solidFill>
                  <a:srgbClr val="FFFFFF"/>
                </a:solidFill>
                <a:latin typeface="Lucida Sans"/>
                <a:cs typeface="Lucida Sans"/>
              </a:rPr>
              <a:t>Appraised</a:t>
            </a:r>
            <a:r>
              <a:rPr sz="1600" spc="-2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"/>
                <a:cs typeface="Lucida Sans"/>
              </a:rPr>
              <a:t>at</a:t>
            </a:r>
            <a:r>
              <a:rPr sz="1600" spc="-2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spc="-105" dirty="0">
                <a:solidFill>
                  <a:srgbClr val="FFFFFF"/>
                </a:solidFill>
                <a:latin typeface="Lucida Sans"/>
                <a:cs typeface="Lucida Sans"/>
              </a:rPr>
              <a:t>CMMI</a:t>
            </a:r>
            <a:r>
              <a:rPr sz="1600" spc="-2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Lucida Sans"/>
                <a:cs typeface="Lucida Sans"/>
              </a:rPr>
              <a:t>L5.</a:t>
            </a:r>
            <a:r>
              <a:rPr sz="1600" spc="-2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600" spc="-2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Lucida Sans"/>
                <a:cs typeface="Lucida Sans"/>
              </a:rPr>
              <a:t>Only  </a:t>
            </a:r>
            <a:r>
              <a:rPr sz="1600" spc="-80" dirty="0">
                <a:solidFill>
                  <a:srgbClr val="FFFFFF"/>
                </a:solidFill>
                <a:latin typeface="Lucida Sans"/>
                <a:cs typeface="Lucida Sans"/>
              </a:rPr>
              <a:t>Company </a:t>
            </a:r>
            <a:r>
              <a:rPr sz="1600" spc="-51" dirty="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sz="1600" spc="-39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Lucida Sans"/>
                <a:cs typeface="Lucida Sans"/>
              </a:rPr>
              <a:t>Africa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2071782" y="3041802"/>
            <a:ext cx="37331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9213" marR="5080" indent="-1647148"/>
            <a:r>
              <a:rPr sz="1600" spc="-15" dirty="0">
                <a:solidFill>
                  <a:srgbClr val="FFFFFF"/>
                </a:solidFill>
                <a:latin typeface="Lucida Sans"/>
                <a:cs typeface="Lucida Sans"/>
              </a:rPr>
              <a:t>Winner</a:t>
            </a:r>
            <a:r>
              <a:rPr sz="1600" spc="-211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spc="111" dirty="0">
                <a:solidFill>
                  <a:srgbClr val="FFFFFF"/>
                </a:solidFill>
                <a:latin typeface="Lucida Sans"/>
                <a:cs typeface="Lucida Sans"/>
              </a:rPr>
              <a:t>-</a:t>
            </a:r>
            <a:r>
              <a:rPr sz="1600" spc="-211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spc="11" dirty="0">
                <a:solidFill>
                  <a:srgbClr val="FFFFFF"/>
                </a:solidFill>
                <a:latin typeface="Lucida Sans"/>
                <a:cs typeface="Lucida Sans"/>
              </a:rPr>
              <a:t>East</a:t>
            </a:r>
            <a:r>
              <a:rPr sz="1600" spc="-211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Lucida Sans"/>
                <a:cs typeface="Lucida Sans"/>
              </a:rPr>
              <a:t>Africa</a:t>
            </a:r>
            <a:r>
              <a:rPr sz="1600" spc="-211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Lucida Sans"/>
                <a:cs typeface="Lucida Sans"/>
              </a:rPr>
              <a:t>Entrepreneur</a:t>
            </a:r>
            <a:r>
              <a:rPr sz="1600" spc="-211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sz="1600" spc="-211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spc="11" dirty="0">
                <a:solidFill>
                  <a:srgbClr val="FFFFFF"/>
                </a:solidFill>
                <a:latin typeface="Lucida Sans"/>
                <a:cs typeface="Lucida Sans"/>
              </a:rPr>
              <a:t>the  </a:t>
            </a:r>
            <a:r>
              <a:rPr sz="1600" spc="-45" dirty="0">
                <a:solidFill>
                  <a:srgbClr val="FFFFFF"/>
                </a:solidFill>
                <a:latin typeface="Lucida Sans"/>
                <a:cs typeface="Lucida Sans"/>
              </a:rPr>
              <a:t>Year</a:t>
            </a:r>
            <a:endParaRPr sz="160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106924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3957030" y="208600"/>
            <a:ext cx="9956800" cy="71371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12810" fontAlgn="auto">
              <a:spcAft>
                <a:spcPts val="0"/>
              </a:spcAft>
              <a:defRPr/>
            </a:pPr>
            <a:endParaRPr lang="bg-BG" sz="3200" b="1" dirty="0">
              <a:solidFill>
                <a:srgbClr val="F7964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4E4269-7158-4146-9508-42C413C53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39" y="1723273"/>
            <a:ext cx="6223759" cy="613410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2BC9517-ADDB-4345-8321-9717A676EC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59" y="8762887"/>
            <a:ext cx="16255991" cy="438912"/>
          </a:xfrm>
          <a:prstGeom prst="rect">
            <a:avLst/>
          </a:prstGeom>
        </p:spPr>
      </p:pic>
      <p:sp>
        <p:nvSpPr>
          <p:cNvPr id="5" name="object 45">
            <a:extLst>
              <a:ext uri="{FF2B5EF4-FFF2-40B4-BE49-F238E27FC236}">
                <a16:creationId xmlns:a16="http://schemas.microsoft.com/office/drawing/2014/main" id="{BC5DD38B-C7E6-438F-8DD3-69B3F43DFAFB}"/>
              </a:ext>
            </a:extLst>
          </p:cNvPr>
          <p:cNvSpPr txBox="1"/>
          <p:nvPr/>
        </p:nvSpPr>
        <p:spPr>
          <a:xfrm>
            <a:off x="5188561" y="377179"/>
            <a:ext cx="7864510" cy="4308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marL="11290" defTabSz="812850">
              <a:defRPr/>
            </a:pPr>
            <a:r>
              <a:rPr lang="en-GB" sz="2800" dirty="0">
                <a:solidFill>
                  <a:srgbClr val="ED8D3B"/>
                </a:solidFill>
                <a:latin typeface="Arial Black" panose="020B0A04020102020204" pitchFamily="34" charset="0"/>
              </a:rPr>
              <a:t>STRATEGIC BUSINESS UNITS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66181" y="1197680"/>
            <a:ext cx="34637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6C6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ENTERPRISE BUSINESS UNIT </a:t>
            </a:r>
            <a:r>
              <a:rPr lang="en-US" b="1" dirty="0">
                <a:solidFill>
                  <a:srgbClr val="6C6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Microsoft &amp; Oracle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621595" y="1087192"/>
            <a:ext cx="930582" cy="883792"/>
            <a:chOff x="7239063" y="1299363"/>
            <a:chExt cx="930582" cy="883792"/>
          </a:xfrm>
        </p:grpSpPr>
        <p:sp>
          <p:nvSpPr>
            <p:cNvPr id="8" name="Oval 7"/>
            <p:cNvSpPr/>
            <p:nvPr/>
          </p:nvSpPr>
          <p:spPr>
            <a:xfrm>
              <a:off x="7239063" y="1299363"/>
              <a:ext cx="930582" cy="883792"/>
            </a:xfrm>
            <a:prstGeom prst="ellipse">
              <a:avLst/>
            </a:prstGeom>
            <a:solidFill>
              <a:srgbClr val="01143E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374702" y="1420932"/>
              <a:ext cx="644314" cy="604682"/>
            </a:xfrm>
            <a:prstGeom prst="ellipse">
              <a:avLst/>
            </a:prstGeom>
            <a:solidFill>
              <a:srgbClr val="D01E2A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93803" y="1394979"/>
              <a:ext cx="675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74495" y="2295459"/>
            <a:ext cx="930582" cy="883792"/>
            <a:chOff x="6692530" y="2427926"/>
            <a:chExt cx="930582" cy="883792"/>
          </a:xfrm>
        </p:grpSpPr>
        <p:sp>
          <p:nvSpPr>
            <p:cNvPr id="12" name="Oval 11"/>
            <p:cNvSpPr/>
            <p:nvPr/>
          </p:nvSpPr>
          <p:spPr>
            <a:xfrm>
              <a:off x="6692530" y="2427926"/>
              <a:ext cx="930582" cy="883792"/>
            </a:xfrm>
            <a:prstGeom prst="ellipse">
              <a:avLst/>
            </a:prstGeom>
            <a:solidFill>
              <a:srgbClr val="0072B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31844" y="2523734"/>
              <a:ext cx="675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2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516456" y="2412756"/>
            <a:ext cx="6389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6C6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PUBLICE FINANCE MANAGEMENT </a:t>
            </a:r>
          </a:p>
          <a:p>
            <a:r>
              <a:rPr lang="en-US" b="1" dirty="0">
                <a:solidFill>
                  <a:srgbClr val="6C6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Finance Management for Govt., Ngo’s &amp; Private Sector 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317049" y="3798113"/>
            <a:ext cx="930582" cy="883792"/>
            <a:chOff x="7104038" y="3507369"/>
            <a:chExt cx="930582" cy="883792"/>
          </a:xfrm>
        </p:grpSpPr>
        <p:sp>
          <p:nvSpPr>
            <p:cNvPr id="16" name="Oval 15"/>
            <p:cNvSpPr/>
            <p:nvPr/>
          </p:nvSpPr>
          <p:spPr>
            <a:xfrm>
              <a:off x="7104038" y="3507369"/>
              <a:ext cx="930582" cy="883792"/>
            </a:xfrm>
            <a:prstGeom prst="ellipse">
              <a:avLst/>
            </a:prstGeom>
            <a:solidFill>
              <a:srgbClr val="F2892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47719" y="3599748"/>
              <a:ext cx="675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3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487301" y="3935187"/>
            <a:ext cx="6389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6C6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TAX &amp; REVENUE BUSINESS </a:t>
            </a:r>
          </a:p>
          <a:p>
            <a:r>
              <a:rPr lang="en-US" b="1" dirty="0">
                <a:solidFill>
                  <a:srgbClr val="6C6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Suite of an Integrated Tax System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317049" y="5231910"/>
            <a:ext cx="930582" cy="883792"/>
            <a:chOff x="7193777" y="4672278"/>
            <a:chExt cx="930582" cy="883792"/>
          </a:xfrm>
        </p:grpSpPr>
        <p:sp>
          <p:nvSpPr>
            <p:cNvPr id="20" name="Oval 19"/>
            <p:cNvSpPr/>
            <p:nvPr/>
          </p:nvSpPr>
          <p:spPr>
            <a:xfrm>
              <a:off x="7193777" y="4672278"/>
              <a:ext cx="930582" cy="883792"/>
            </a:xfrm>
            <a:prstGeom prst="ellipse">
              <a:avLst/>
            </a:prstGeom>
            <a:solidFill>
              <a:srgbClr val="7A599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21708" y="4760231"/>
              <a:ext cx="675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4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539767" y="5348581"/>
            <a:ext cx="6389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6C6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IDENTITY MANAGEMENT </a:t>
            </a:r>
          </a:p>
          <a:p>
            <a:r>
              <a:rPr lang="en-US" b="1" dirty="0">
                <a:solidFill>
                  <a:srgbClr val="6C6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E-Passport, Border Management, Digital ID, E-visa, NID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7263955" y="6584051"/>
            <a:ext cx="930582" cy="883792"/>
            <a:chOff x="7532253" y="5776993"/>
            <a:chExt cx="930582" cy="883792"/>
          </a:xfrm>
        </p:grpSpPr>
        <p:sp>
          <p:nvSpPr>
            <p:cNvPr id="24" name="Oval 23"/>
            <p:cNvSpPr/>
            <p:nvPr/>
          </p:nvSpPr>
          <p:spPr>
            <a:xfrm>
              <a:off x="7532253" y="5776993"/>
              <a:ext cx="930582" cy="883792"/>
            </a:xfrm>
            <a:prstGeom prst="ellipse">
              <a:avLst/>
            </a:prstGeom>
            <a:solidFill>
              <a:srgbClr val="03807A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662292" y="5897492"/>
              <a:ext cx="675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5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516456" y="6758649"/>
            <a:ext cx="6389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6C6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Process Outsourcing </a:t>
            </a:r>
          </a:p>
          <a:p>
            <a:r>
              <a:rPr lang="en-US" b="1" dirty="0">
                <a:solidFill>
                  <a:srgbClr val="6C6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End-End BPO Services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470966" y="7683594"/>
            <a:ext cx="930582" cy="883792"/>
            <a:chOff x="7815733" y="7214750"/>
            <a:chExt cx="930582" cy="883792"/>
          </a:xfrm>
        </p:grpSpPr>
        <p:sp>
          <p:nvSpPr>
            <p:cNvPr id="28" name="Oval 27"/>
            <p:cNvSpPr/>
            <p:nvPr/>
          </p:nvSpPr>
          <p:spPr>
            <a:xfrm>
              <a:off x="7815733" y="7214750"/>
              <a:ext cx="930582" cy="883792"/>
            </a:xfrm>
            <a:prstGeom prst="ellipse">
              <a:avLst/>
            </a:prstGeom>
            <a:solidFill>
              <a:srgbClr val="F2892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7951372" y="7336319"/>
              <a:ext cx="644314" cy="604682"/>
            </a:xfrm>
            <a:prstGeom prst="ellipse">
              <a:avLst/>
            </a:prstGeom>
            <a:solidFill>
              <a:srgbClr val="0072B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070473" y="7310366"/>
              <a:ext cx="675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744292" y="7888514"/>
            <a:ext cx="6389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6C6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DJITAL BUSINESS </a:t>
            </a:r>
          </a:p>
          <a:p>
            <a:r>
              <a:rPr lang="en-US" b="1" dirty="0">
                <a:solidFill>
                  <a:srgbClr val="6C6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Artificial Intelligence &amp; Machine Learning, </a:t>
            </a:r>
            <a:r>
              <a:rPr lang="en-US" b="1" dirty="0" err="1">
                <a:solidFill>
                  <a:srgbClr val="6C6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BlockChain</a:t>
            </a:r>
            <a:r>
              <a:rPr lang="en-US" b="1" dirty="0">
                <a:solidFill>
                  <a:srgbClr val="6C6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IOT 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32012" y="342901"/>
            <a:ext cx="2384512" cy="661440"/>
            <a:chOff x="332012" y="342901"/>
            <a:chExt cx="1645502" cy="456446"/>
          </a:xfrm>
        </p:grpSpPr>
        <p:sp>
          <p:nvSpPr>
            <p:cNvPr id="33" name="object 2"/>
            <p:cNvSpPr/>
            <p:nvPr/>
          </p:nvSpPr>
          <p:spPr>
            <a:xfrm>
              <a:off x="332012" y="342901"/>
              <a:ext cx="962958" cy="3134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4" name="object 3"/>
            <p:cNvSpPr/>
            <p:nvPr/>
          </p:nvSpPr>
          <p:spPr>
            <a:xfrm>
              <a:off x="1374625" y="495309"/>
              <a:ext cx="109538" cy="158591"/>
            </a:xfrm>
            <a:custGeom>
              <a:avLst/>
              <a:gdLst/>
              <a:ahLst/>
              <a:cxnLst/>
              <a:rect l="l" t="t" r="r" b="b"/>
              <a:pathLst>
                <a:path w="146050" h="211455">
                  <a:moveTo>
                    <a:pt x="62564" y="0"/>
                  </a:moveTo>
                  <a:lnTo>
                    <a:pt x="8652" y="0"/>
                  </a:lnTo>
                  <a:lnTo>
                    <a:pt x="5833" y="1066"/>
                  </a:lnTo>
                  <a:lnTo>
                    <a:pt x="3399" y="3251"/>
                  </a:lnTo>
                  <a:lnTo>
                    <a:pt x="1159" y="5295"/>
                  </a:lnTo>
                  <a:lnTo>
                    <a:pt x="0" y="8712"/>
                  </a:lnTo>
                  <a:lnTo>
                    <a:pt x="68" y="202526"/>
                  </a:lnTo>
                  <a:lnTo>
                    <a:pt x="1159" y="205739"/>
                  </a:lnTo>
                  <a:lnTo>
                    <a:pt x="3496" y="207873"/>
                  </a:lnTo>
                  <a:lnTo>
                    <a:pt x="5833" y="209956"/>
                  </a:lnTo>
                  <a:lnTo>
                    <a:pt x="8652" y="211035"/>
                  </a:lnTo>
                  <a:lnTo>
                    <a:pt x="73562" y="211035"/>
                  </a:lnTo>
                  <a:lnTo>
                    <a:pt x="111814" y="202526"/>
                  </a:lnTo>
                  <a:lnTo>
                    <a:pt x="138545" y="178244"/>
                  </a:lnTo>
                  <a:lnTo>
                    <a:pt x="40047" y="178244"/>
                  </a:lnTo>
                  <a:lnTo>
                    <a:pt x="40047" y="118236"/>
                  </a:lnTo>
                  <a:lnTo>
                    <a:pt x="137818" y="118236"/>
                  </a:lnTo>
                  <a:lnTo>
                    <a:pt x="137443" y="117576"/>
                  </a:lnTo>
                  <a:lnTo>
                    <a:pt x="133887" y="113283"/>
                  </a:lnTo>
                  <a:lnTo>
                    <a:pt x="130344" y="108965"/>
                  </a:lnTo>
                  <a:lnTo>
                    <a:pt x="105579" y="97066"/>
                  </a:lnTo>
                  <a:lnTo>
                    <a:pt x="110024" y="95288"/>
                  </a:lnTo>
                  <a:lnTo>
                    <a:pt x="113961" y="93027"/>
                  </a:lnTo>
                  <a:lnTo>
                    <a:pt x="117466" y="90195"/>
                  </a:lnTo>
                  <a:lnTo>
                    <a:pt x="120908" y="87363"/>
                  </a:lnTo>
                  <a:lnTo>
                    <a:pt x="121304" y="86918"/>
                  </a:lnTo>
                  <a:lnTo>
                    <a:pt x="40047" y="86918"/>
                  </a:lnTo>
                  <a:lnTo>
                    <a:pt x="40047" y="32105"/>
                  </a:lnTo>
                  <a:lnTo>
                    <a:pt x="129892" y="32105"/>
                  </a:lnTo>
                  <a:lnTo>
                    <a:pt x="125772" y="23101"/>
                  </a:lnTo>
                  <a:lnTo>
                    <a:pt x="87081" y="1827"/>
                  </a:lnTo>
                  <a:lnTo>
                    <a:pt x="71443" y="202"/>
                  </a:lnTo>
                  <a:lnTo>
                    <a:pt x="62564" y="0"/>
                  </a:lnTo>
                  <a:close/>
                </a:path>
                <a:path w="146050" h="211455">
                  <a:moveTo>
                    <a:pt x="137818" y="118236"/>
                  </a:moveTo>
                  <a:lnTo>
                    <a:pt x="71720" y="118236"/>
                  </a:lnTo>
                  <a:lnTo>
                    <a:pt x="77791" y="118948"/>
                  </a:lnTo>
                  <a:lnTo>
                    <a:pt x="87100" y="121754"/>
                  </a:lnTo>
                  <a:lnTo>
                    <a:pt x="103077" y="144335"/>
                  </a:lnTo>
                  <a:lnTo>
                    <a:pt x="103077" y="153898"/>
                  </a:lnTo>
                  <a:lnTo>
                    <a:pt x="83912" y="176352"/>
                  </a:lnTo>
                  <a:lnTo>
                    <a:pt x="80039" y="177634"/>
                  </a:lnTo>
                  <a:lnTo>
                    <a:pt x="75226" y="178244"/>
                  </a:lnTo>
                  <a:lnTo>
                    <a:pt x="138545" y="178244"/>
                  </a:lnTo>
                  <a:lnTo>
                    <a:pt x="140554" y="174243"/>
                  </a:lnTo>
                  <a:lnTo>
                    <a:pt x="144504" y="162051"/>
                  </a:lnTo>
                  <a:lnTo>
                    <a:pt x="145482" y="155244"/>
                  </a:lnTo>
                  <a:lnTo>
                    <a:pt x="145375" y="139941"/>
                  </a:lnTo>
                  <a:lnTo>
                    <a:pt x="144428" y="134111"/>
                  </a:lnTo>
                  <a:lnTo>
                    <a:pt x="140288" y="122580"/>
                  </a:lnTo>
                  <a:lnTo>
                    <a:pt x="137818" y="118236"/>
                  </a:lnTo>
                  <a:close/>
                </a:path>
                <a:path w="146050" h="211455">
                  <a:moveTo>
                    <a:pt x="129892" y="32105"/>
                  </a:moveTo>
                  <a:lnTo>
                    <a:pt x="66996" y="32105"/>
                  </a:lnTo>
                  <a:lnTo>
                    <a:pt x="72076" y="32740"/>
                  </a:lnTo>
                  <a:lnTo>
                    <a:pt x="79620" y="35115"/>
                  </a:lnTo>
                  <a:lnTo>
                    <a:pt x="92650" y="54622"/>
                  </a:lnTo>
                  <a:lnTo>
                    <a:pt x="92650" y="62674"/>
                  </a:lnTo>
                  <a:lnTo>
                    <a:pt x="68749" y="86918"/>
                  </a:lnTo>
                  <a:lnTo>
                    <a:pt x="121304" y="86918"/>
                  </a:lnTo>
                  <a:lnTo>
                    <a:pt x="131614" y="68084"/>
                  </a:lnTo>
                  <a:lnTo>
                    <a:pt x="132884" y="63588"/>
                  </a:lnTo>
                  <a:lnTo>
                    <a:pt x="133505" y="58864"/>
                  </a:lnTo>
                  <a:lnTo>
                    <a:pt x="133433" y="44081"/>
                  </a:lnTo>
                  <a:lnTo>
                    <a:pt x="131944" y="36588"/>
                  </a:lnTo>
                  <a:lnTo>
                    <a:pt x="129892" y="32105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object 4"/>
            <p:cNvSpPr/>
            <p:nvPr/>
          </p:nvSpPr>
          <p:spPr>
            <a:xfrm>
              <a:off x="1508313" y="495309"/>
              <a:ext cx="111919" cy="159068"/>
            </a:xfrm>
            <a:custGeom>
              <a:avLst/>
              <a:gdLst/>
              <a:ahLst/>
              <a:cxnLst/>
              <a:rect l="l" t="t" r="r" b="b"/>
              <a:pathLst>
                <a:path w="149225" h="212090">
                  <a:moveTo>
                    <a:pt x="8686" y="0"/>
                  </a:moveTo>
                  <a:lnTo>
                    <a:pt x="5803" y="1066"/>
                  </a:lnTo>
                  <a:lnTo>
                    <a:pt x="3467" y="3162"/>
                  </a:lnTo>
                  <a:lnTo>
                    <a:pt x="1155" y="5295"/>
                  </a:lnTo>
                  <a:lnTo>
                    <a:pt x="0" y="8737"/>
                  </a:lnTo>
                  <a:lnTo>
                    <a:pt x="0" y="206248"/>
                  </a:lnTo>
                  <a:lnTo>
                    <a:pt x="309" y="207264"/>
                  </a:lnTo>
                  <a:lnTo>
                    <a:pt x="1511" y="208978"/>
                  </a:lnTo>
                  <a:lnTo>
                    <a:pt x="2654" y="209677"/>
                  </a:lnTo>
                  <a:lnTo>
                    <a:pt x="4178" y="210210"/>
                  </a:lnTo>
                  <a:lnTo>
                    <a:pt x="5714" y="210781"/>
                  </a:lnTo>
                  <a:lnTo>
                    <a:pt x="7823" y="211213"/>
                  </a:lnTo>
                  <a:lnTo>
                    <a:pt x="10490" y="211569"/>
                  </a:lnTo>
                  <a:lnTo>
                    <a:pt x="13131" y="211848"/>
                  </a:lnTo>
                  <a:lnTo>
                    <a:pt x="16370" y="212026"/>
                  </a:lnTo>
                  <a:lnTo>
                    <a:pt x="24396" y="212026"/>
                  </a:lnTo>
                  <a:lnTo>
                    <a:pt x="36487" y="210210"/>
                  </a:lnTo>
                  <a:lnTo>
                    <a:pt x="38023" y="209677"/>
                  </a:lnTo>
                  <a:lnTo>
                    <a:pt x="39154" y="208978"/>
                  </a:lnTo>
                  <a:lnTo>
                    <a:pt x="40474" y="207238"/>
                  </a:lnTo>
                  <a:lnTo>
                    <a:pt x="40843" y="206248"/>
                  </a:lnTo>
                  <a:lnTo>
                    <a:pt x="40843" y="124764"/>
                  </a:lnTo>
                  <a:lnTo>
                    <a:pt x="114403" y="124764"/>
                  </a:lnTo>
                  <a:lnTo>
                    <a:pt x="99669" y="112864"/>
                  </a:lnTo>
                  <a:lnTo>
                    <a:pt x="105879" y="110807"/>
                  </a:lnTo>
                  <a:lnTo>
                    <a:pt x="128677" y="92633"/>
                  </a:lnTo>
                  <a:lnTo>
                    <a:pt x="40843" y="92633"/>
                  </a:lnTo>
                  <a:lnTo>
                    <a:pt x="40843" y="32766"/>
                  </a:lnTo>
                  <a:lnTo>
                    <a:pt x="133992" y="32766"/>
                  </a:lnTo>
                  <a:lnTo>
                    <a:pt x="132676" y="29159"/>
                  </a:lnTo>
                  <a:lnTo>
                    <a:pt x="101828" y="4406"/>
                  </a:lnTo>
                  <a:lnTo>
                    <a:pt x="73723" y="114"/>
                  </a:lnTo>
                  <a:lnTo>
                    <a:pt x="8686" y="0"/>
                  </a:lnTo>
                  <a:close/>
                </a:path>
                <a:path w="149225" h="212090">
                  <a:moveTo>
                    <a:pt x="114403" y="124764"/>
                  </a:moveTo>
                  <a:lnTo>
                    <a:pt x="57924" y="124764"/>
                  </a:lnTo>
                  <a:lnTo>
                    <a:pt x="61747" y="125450"/>
                  </a:lnTo>
                  <a:lnTo>
                    <a:pt x="68389" y="128308"/>
                  </a:lnTo>
                  <a:lnTo>
                    <a:pt x="71285" y="130416"/>
                  </a:lnTo>
                  <a:lnTo>
                    <a:pt x="76326" y="135953"/>
                  </a:lnTo>
                  <a:lnTo>
                    <a:pt x="78663" y="139369"/>
                  </a:lnTo>
                  <a:lnTo>
                    <a:pt x="80708" y="143522"/>
                  </a:lnTo>
                  <a:lnTo>
                    <a:pt x="82791" y="147662"/>
                  </a:lnTo>
                  <a:lnTo>
                    <a:pt x="84899" y="152374"/>
                  </a:lnTo>
                  <a:lnTo>
                    <a:pt x="87071" y="157708"/>
                  </a:lnTo>
                  <a:lnTo>
                    <a:pt x="105105" y="204838"/>
                  </a:lnTo>
                  <a:lnTo>
                    <a:pt x="105577" y="206248"/>
                  </a:lnTo>
                  <a:lnTo>
                    <a:pt x="106044" y="207264"/>
                  </a:lnTo>
                  <a:lnTo>
                    <a:pt x="106641" y="208216"/>
                  </a:lnTo>
                  <a:lnTo>
                    <a:pt x="107289" y="209130"/>
                  </a:lnTo>
                  <a:lnTo>
                    <a:pt x="108330" y="209918"/>
                  </a:lnTo>
                  <a:lnTo>
                    <a:pt x="109854" y="210477"/>
                  </a:lnTo>
                  <a:lnTo>
                    <a:pt x="111340" y="211074"/>
                  </a:lnTo>
                  <a:lnTo>
                    <a:pt x="113385" y="211480"/>
                  </a:lnTo>
                  <a:lnTo>
                    <a:pt x="115976" y="211683"/>
                  </a:lnTo>
                  <a:lnTo>
                    <a:pt x="118567" y="211924"/>
                  </a:lnTo>
                  <a:lnTo>
                    <a:pt x="135648" y="211924"/>
                  </a:lnTo>
                  <a:lnTo>
                    <a:pt x="138645" y="211683"/>
                  </a:lnTo>
                  <a:lnTo>
                    <a:pt x="141655" y="211480"/>
                  </a:lnTo>
                  <a:lnTo>
                    <a:pt x="143989" y="211074"/>
                  </a:lnTo>
                  <a:lnTo>
                    <a:pt x="147027" y="210019"/>
                  </a:lnTo>
                  <a:lnTo>
                    <a:pt x="147980" y="209296"/>
                  </a:lnTo>
                  <a:lnTo>
                    <a:pt x="148399" y="208495"/>
                  </a:lnTo>
                  <a:lnTo>
                    <a:pt x="148831" y="207733"/>
                  </a:lnTo>
                  <a:lnTo>
                    <a:pt x="148929" y="207238"/>
                  </a:lnTo>
                  <a:lnTo>
                    <a:pt x="149034" y="204393"/>
                  </a:lnTo>
                  <a:lnTo>
                    <a:pt x="148780" y="202920"/>
                  </a:lnTo>
                  <a:lnTo>
                    <a:pt x="148234" y="201028"/>
                  </a:lnTo>
                  <a:lnTo>
                    <a:pt x="147739" y="199136"/>
                  </a:lnTo>
                  <a:lnTo>
                    <a:pt x="146723" y="196100"/>
                  </a:lnTo>
                  <a:lnTo>
                    <a:pt x="145173" y="191973"/>
                  </a:lnTo>
                  <a:lnTo>
                    <a:pt x="128219" y="150368"/>
                  </a:lnTo>
                  <a:lnTo>
                    <a:pt x="126276" y="145389"/>
                  </a:lnTo>
                  <a:lnTo>
                    <a:pt x="124244" y="140893"/>
                  </a:lnTo>
                  <a:lnTo>
                    <a:pt x="122186" y="136918"/>
                  </a:lnTo>
                  <a:lnTo>
                    <a:pt x="120078" y="132943"/>
                  </a:lnTo>
                  <a:lnTo>
                    <a:pt x="117906" y="129413"/>
                  </a:lnTo>
                  <a:lnTo>
                    <a:pt x="114403" y="124764"/>
                  </a:lnTo>
                  <a:close/>
                </a:path>
                <a:path w="149225" h="212090">
                  <a:moveTo>
                    <a:pt x="133992" y="32766"/>
                  </a:moveTo>
                  <a:lnTo>
                    <a:pt x="63804" y="32766"/>
                  </a:lnTo>
                  <a:lnTo>
                    <a:pt x="67449" y="32943"/>
                  </a:lnTo>
                  <a:lnTo>
                    <a:pt x="72732" y="33578"/>
                  </a:lnTo>
                  <a:lnTo>
                    <a:pt x="96418" y="55308"/>
                  </a:lnTo>
                  <a:lnTo>
                    <a:pt x="96418" y="66865"/>
                  </a:lnTo>
                  <a:lnTo>
                    <a:pt x="67436" y="92633"/>
                  </a:lnTo>
                  <a:lnTo>
                    <a:pt x="128677" y="92633"/>
                  </a:lnTo>
                  <a:lnTo>
                    <a:pt x="138645" y="64973"/>
                  </a:lnTo>
                  <a:lnTo>
                    <a:pt x="138637" y="49479"/>
                  </a:lnTo>
                  <a:lnTo>
                    <a:pt x="137452" y="42087"/>
                  </a:lnTo>
                  <a:lnTo>
                    <a:pt x="135039" y="35636"/>
                  </a:lnTo>
                  <a:lnTo>
                    <a:pt x="133992" y="32766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6" name="object 5"/>
            <p:cNvSpPr/>
            <p:nvPr/>
          </p:nvSpPr>
          <p:spPr>
            <a:xfrm>
              <a:off x="1629030" y="494614"/>
              <a:ext cx="139065" cy="160020"/>
            </a:xfrm>
            <a:custGeom>
              <a:avLst/>
              <a:gdLst/>
              <a:ahLst/>
              <a:cxnLst/>
              <a:rect l="l" t="t" r="r" b="b"/>
              <a:pathLst>
                <a:path w="185419" h="213359">
                  <a:moveTo>
                    <a:pt x="101830" y="0"/>
                  </a:moveTo>
                  <a:lnTo>
                    <a:pt x="81320" y="0"/>
                  </a:lnTo>
                  <a:lnTo>
                    <a:pt x="78132" y="190"/>
                  </a:lnTo>
                  <a:lnTo>
                    <a:pt x="74932" y="342"/>
                  </a:lnTo>
                  <a:lnTo>
                    <a:pt x="72417" y="723"/>
                  </a:lnTo>
                  <a:lnTo>
                    <a:pt x="68785" y="1930"/>
                  </a:lnTo>
                  <a:lnTo>
                    <a:pt x="67477" y="2794"/>
                  </a:lnTo>
                  <a:lnTo>
                    <a:pt x="66606" y="4013"/>
                  </a:lnTo>
                  <a:lnTo>
                    <a:pt x="65800" y="5067"/>
                  </a:lnTo>
                  <a:lnTo>
                    <a:pt x="1272" y="199478"/>
                  </a:lnTo>
                  <a:lnTo>
                    <a:pt x="0" y="207543"/>
                  </a:lnTo>
                  <a:lnTo>
                    <a:pt x="243" y="208826"/>
                  </a:lnTo>
                  <a:lnTo>
                    <a:pt x="13311" y="212940"/>
                  </a:lnTo>
                  <a:lnTo>
                    <a:pt x="26100" y="212852"/>
                  </a:lnTo>
                  <a:lnTo>
                    <a:pt x="28831" y="212598"/>
                  </a:lnTo>
                  <a:lnTo>
                    <a:pt x="31587" y="212407"/>
                  </a:lnTo>
                  <a:lnTo>
                    <a:pt x="33707" y="211988"/>
                  </a:lnTo>
                  <a:lnTo>
                    <a:pt x="35181" y="211391"/>
                  </a:lnTo>
                  <a:lnTo>
                    <a:pt x="36705" y="210832"/>
                  </a:lnTo>
                  <a:lnTo>
                    <a:pt x="37784" y="209981"/>
                  </a:lnTo>
                  <a:lnTo>
                    <a:pt x="39130" y="207924"/>
                  </a:lnTo>
                  <a:lnTo>
                    <a:pt x="39689" y="206641"/>
                  </a:lnTo>
                  <a:lnTo>
                    <a:pt x="40186" y="204800"/>
                  </a:lnTo>
                  <a:lnTo>
                    <a:pt x="52821" y="163868"/>
                  </a:lnTo>
                  <a:lnTo>
                    <a:pt x="171953" y="163868"/>
                  </a:lnTo>
                  <a:lnTo>
                    <a:pt x="161009" y="130898"/>
                  </a:lnTo>
                  <a:lnTo>
                    <a:pt x="61838" y="130898"/>
                  </a:lnTo>
                  <a:lnTo>
                    <a:pt x="90248" y="41198"/>
                  </a:lnTo>
                  <a:lnTo>
                    <a:pt x="131233" y="41198"/>
                  </a:lnTo>
                  <a:lnTo>
                    <a:pt x="120512" y="8902"/>
                  </a:lnTo>
                  <a:lnTo>
                    <a:pt x="119902" y="6832"/>
                  </a:lnTo>
                  <a:lnTo>
                    <a:pt x="109095" y="342"/>
                  </a:lnTo>
                  <a:lnTo>
                    <a:pt x="101830" y="0"/>
                  </a:lnTo>
                  <a:close/>
                </a:path>
                <a:path w="185419" h="213359">
                  <a:moveTo>
                    <a:pt x="171953" y="163868"/>
                  </a:moveTo>
                  <a:lnTo>
                    <a:pt x="128284" y="163868"/>
                  </a:lnTo>
                  <a:lnTo>
                    <a:pt x="141882" y="206641"/>
                  </a:lnTo>
                  <a:lnTo>
                    <a:pt x="142191" y="207670"/>
                  </a:lnTo>
                  <a:lnTo>
                    <a:pt x="170766" y="212940"/>
                  </a:lnTo>
                  <a:lnTo>
                    <a:pt x="174741" y="212801"/>
                  </a:lnTo>
                  <a:lnTo>
                    <a:pt x="180558" y="212255"/>
                  </a:lnTo>
                  <a:lnTo>
                    <a:pt x="182564" y="211543"/>
                  </a:lnTo>
                  <a:lnTo>
                    <a:pt x="184863" y="209283"/>
                  </a:lnTo>
                  <a:lnTo>
                    <a:pt x="185180" y="207924"/>
                  </a:lnTo>
                  <a:lnTo>
                    <a:pt x="185077" y="206273"/>
                  </a:lnTo>
                  <a:lnTo>
                    <a:pt x="184867" y="204800"/>
                  </a:lnTo>
                  <a:lnTo>
                    <a:pt x="184647" y="203009"/>
                  </a:lnTo>
                  <a:lnTo>
                    <a:pt x="183872" y="199910"/>
                  </a:lnTo>
                  <a:lnTo>
                    <a:pt x="182615" y="195986"/>
                  </a:lnTo>
                  <a:lnTo>
                    <a:pt x="171953" y="163868"/>
                  </a:lnTo>
                  <a:close/>
                </a:path>
                <a:path w="185419" h="213359">
                  <a:moveTo>
                    <a:pt x="131233" y="41198"/>
                  </a:moveTo>
                  <a:lnTo>
                    <a:pt x="90400" y="41198"/>
                  </a:lnTo>
                  <a:lnTo>
                    <a:pt x="118836" y="130898"/>
                  </a:lnTo>
                  <a:lnTo>
                    <a:pt x="161009" y="130898"/>
                  </a:lnTo>
                  <a:lnTo>
                    <a:pt x="131233" y="41198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7" name="object 6"/>
            <p:cNvSpPr/>
            <p:nvPr/>
          </p:nvSpPr>
          <p:spPr>
            <a:xfrm>
              <a:off x="1787071" y="494557"/>
              <a:ext cx="30956" cy="160020"/>
            </a:xfrm>
            <a:custGeom>
              <a:avLst/>
              <a:gdLst/>
              <a:ahLst/>
              <a:cxnLst/>
              <a:rect l="l" t="t" r="r" b="b"/>
              <a:pathLst>
                <a:path w="41275" h="213359">
                  <a:moveTo>
                    <a:pt x="24510" y="0"/>
                  </a:moveTo>
                  <a:lnTo>
                    <a:pt x="16522" y="0"/>
                  </a:lnTo>
                  <a:lnTo>
                    <a:pt x="13258" y="165"/>
                  </a:lnTo>
                  <a:lnTo>
                    <a:pt x="0" y="5765"/>
                  </a:lnTo>
                  <a:lnTo>
                    <a:pt x="0" y="207251"/>
                  </a:lnTo>
                  <a:lnTo>
                    <a:pt x="330" y="208229"/>
                  </a:lnTo>
                  <a:lnTo>
                    <a:pt x="1676" y="209981"/>
                  </a:lnTo>
                  <a:lnTo>
                    <a:pt x="2768" y="210667"/>
                  </a:lnTo>
                  <a:lnTo>
                    <a:pt x="4330" y="211201"/>
                  </a:lnTo>
                  <a:lnTo>
                    <a:pt x="5880" y="211772"/>
                  </a:lnTo>
                  <a:lnTo>
                    <a:pt x="7988" y="212217"/>
                  </a:lnTo>
                  <a:lnTo>
                    <a:pt x="10617" y="212559"/>
                  </a:lnTo>
                  <a:lnTo>
                    <a:pt x="13246" y="212852"/>
                  </a:lnTo>
                  <a:lnTo>
                    <a:pt x="16522" y="213017"/>
                  </a:lnTo>
                  <a:lnTo>
                    <a:pt x="24510" y="213017"/>
                  </a:lnTo>
                  <a:lnTo>
                    <a:pt x="36626" y="211201"/>
                  </a:lnTo>
                  <a:lnTo>
                    <a:pt x="38188" y="210667"/>
                  </a:lnTo>
                  <a:lnTo>
                    <a:pt x="39319" y="209981"/>
                  </a:lnTo>
                  <a:lnTo>
                    <a:pt x="40627" y="208229"/>
                  </a:lnTo>
                  <a:lnTo>
                    <a:pt x="40970" y="207251"/>
                  </a:lnTo>
                  <a:lnTo>
                    <a:pt x="40970" y="5765"/>
                  </a:lnTo>
                  <a:lnTo>
                    <a:pt x="27838" y="165"/>
                  </a:lnTo>
                  <a:lnTo>
                    <a:pt x="24510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8" name="object 7"/>
            <p:cNvSpPr/>
            <p:nvPr/>
          </p:nvSpPr>
          <p:spPr>
            <a:xfrm>
              <a:off x="1850650" y="494814"/>
              <a:ext cx="124301" cy="159544"/>
            </a:xfrm>
            <a:custGeom>
              <a:avLst/>
              <a:gdLst/>
              <a:ahLst/>
              <a:cxnLst/>
              <a:rect l="l" t="t" r="r" b="b"/>
              <a:pathLst>
                <a:path w="165735" h="212725">
                  <a:moveTo>
                    <a:pt x="40563" y="660"/>
                  </a:moveTo>
                  <a:lnTo>
                    <a:pt x="10617" y="660"/>
                  </a:lnTo>
                  <a:lnTo>
                    <a:pt x="7112" y="1930"/>
                  </a:lnTo>
                  <a:lnTo>
                    <a:pt x="4292" y="4483"/>
                  </a:lnTo>
                  <a:lnTo>
                    <a:pt x="1409" y="7048"/>
                  </a:lnTo>
                  <a:lnTo>
                    <a:pt x="0" y="10883"/>
                  </a:lnTo>
                  <a:lnTo>
                    <a:pt x="50" y="206971"/>
                  </a:lnTo>
                  <a:lnTo>
                    <a:pt x="215" y="207721"/>
                  </a:lnTo>
                  <a:lnTo>
                    <a:pt x="1295" y="209473"/>
                  </a:lnTo>
                  <a:lnTo>
                    <a:pt x="2209" y="210210"/>
                  </a:lnTo>
                  <a:lnTo>
                    <a:pt x="3594" y="210794"/>
                  </a:lnTo>
                  <a:lnTo>
                    <a:pt x="4914" y="211404"/>
                  </a:lnTo>
                  <a:lnTo>
                    <a:pt x="6769" y="211874"/>
                  </a:lnTo>
                  <a:lnTo>
                    <a:pt x="9182" y="212216"/>
                  </a:lnTo>
                  <a:lnTo>
                    <a:pt x="11531" y="212509"/>
                  </a:lnTo>
                  <a:lnTo>
                    <a:pt x="14541" y="212686"/>
                  </a:lnTo>
                  <a:lnTo>
                    <a:pt x="21882" y="212686"/>
                  </a:lnTo>
                  <a:lnTo>
                    <a:pt x="32981" y="210794"/>
                  </a:lnTo>
                  <a:lnTo>
                    <a:pt x="34404" y="210210"/>
                  </a:lnTo>
                  <a:lnTo>
                    <a:pt x="35369" y="209473"/>
                  </a:lnTo>
                  <a:lnTo>
                    <a:pt x="35953" y="208610"/>
                  </a:lnTo>
                  <a:lnTo>
                    <a:pt x="36487" y="207721"/>
                  </a:lnTo>
                  <a:lnTo>
                    <a:pt x="36730" y="206971"/>
                  </a:lnTo>
                  <a:lnTo>
                    <a:pt x="36728" y="78968"/>
                  </a:lnTo>
                  <a:lnTo>
                    <a:pt x="36271" y="63423"/>
                  </a:lnTo>
                  <a:lnTo>
                    <a:pt x="35966" y="55625"/>
                  </a:lnTo>
                  <a:lnTo>
                    <a:pt x="35547" y="47790"/>
                  </a:lnTo>
                  <a:lnTo>
                    <a:pt x="78231" y="47790"/>
                  </a:lnTo>
                  <a:lnTo>
                    <a:pt x="65493" y="22682"/>
                  </a:lnTo>
                  <a:lnTo>
                    <a:pt x="63563" y="18427"/>
                  </a:lnTo>
                  <a:lnTo>
                    <a:pt x="61645" y="14884"/>
                  </a:lnTo>
                  <a:lnTo>
                    <a:pt x="46596" y="1727"/>
                  </a:lnTo>
                  <a:lnTo>
                    <a:pt x="43903" y="1003"/>
                  </a:lnTo>
                  <a:lnTo>
                    <a:pt x="40563" y="660"/>
                  </a:lnTo>
                  <a:close/>
                </a:path>
                <a:path w="165735" h="212725">
                  <a:moveTo>
                    <a:pt x="78231" y="47790"/>
                  </a:moveTo>
                  <a:lnTo>
                    <a:pt x="35852" y="47790"/>
                  </a:lnTo>
                  <a:lnTo>
                    <a:pt x="38239" y="54216"/>
                  </a:lnTo>
                  <a:lnTo>
                    <a:pt x="40919" y="60807"/>
                  </a:lnTo>
                  <a:lnTo>
                    <a:pt x="43942" y="67602"/>
                  </a:lnTo>
                  <a:lnTo>
                    <a:pt x="46926" y="74409"/>
                  </a:lnTo>
                  <a:lnTo>
                    <a:pt x="49872" y="80721"/>
                  </a:lnTo>
                  <a:lnTo>
                    <a:pt x="52793" y="86613"/>
                  </a:lnTo>
                  <a:lnTo>
                    <a:pt x="102781" y="185292"/>
                  </a:lnTo>
                  <a:lnTo>
                    <a:pt x="105359" y="190753"/>
                  </a:lnTo>
                  <a:lnTo>
                    <a:pt x="123507" y="210870"/>
                  </a:lnTo>
                  <a:lnTo>
                    <a:pt x="126123" y="211658"/>
                  </a:lnTo>
                  <a:lnTo>
                    <a:pt x="129298" y="212026"/>
                  </a:lnTo>
                  <a:lnTo>
                    <a:pt x="152222" y="212026"/>
                  </a:lnTo>
                  <a:lnTo>
                    <a:pt x="165646" y="199212"/>
                  </a:lnTo>
                  <a:lnTo>
                    <a:pt x="165646" y="153479"/>
                  </a:lnTo>
                  <a:lnTo>
                    <a:pt x="129667" y="153479"/>
                  </a:lnTo>
                  <a:lnTo>
                    <a:pt x="127749" y="149136"/>
                  </a:lnTo>
                  <a:lnTo>
                    <a:pt x="125844" y="144741"/>
                  </a:lnTo>
                  <a:lnTo>
                    <a:pt x="119888" y="131673"/>
                  </a:lnTo>
                  <a:lnTo>
                    <a:pt x="117868" y="127139"/>
                  </a:lnTo>
                  <a:lnTo>
                    <a:pt x="115785" y="122631"/>
                  </a:lnTo>
                  <a:lnTo>
                    <a:pt x="113626" y="118109"/>
                  </a:lnTo>
                  <a:lnTo>
                    <a:pt x="111417" y="113601"/>
                  </a:lnTo>
                  <a:lnTo>
                    <a:pt x="109143" y="109080"/>
                  </a:lnTo>
                  <a:lnTo>
                    <a:pt x="106934" y="104495"/>
                  </a:lnTo>
                  <a:lnTo>
                    <a:pt x="104635" y="99834"/>
                  </a:lnTo>
                  <a:lnTo>
                    <a:pt x="78231" y="47790"/>
                  </a:lnTo>
                  <a:close/>
                </a:path>
                <a:path w="165735" h="212725">
                  <a:moveTo>
                    <a:pt x="151320" y="0"/>
                  </a:moveTo>
                  <a:lnTo>
                    <a:pt x="144068" y="0"/>
                  </a:lnTo>
                  <a:lnTo>
                    <a:pt x="141008" y="139"/>
                  </a:lnTo>
                  <a:lnTo>
                    <a:pt x="128854" y="5930"/>
                  </a:lnTo>
                  <a:lnTo>
                    <a:pt x="128933" y="122631"/>
                  </a:lnTo>
                  <a:lnTo>
                    <a:pt x="129132" y="131673"/>
                  </a:lnTo>
                  <a:lnTo>
                    <a:pt x="129247" y="137921"/>
                  </a:lnTo>
                  <a:lnTo>
                    <a:pt x="129781" y="153479"/>
                  </a:lnTo>
                  <a:lnTo>
                    <a:pt x="165646" y="153479"/>
                  </a:lnTo>
                  <a:lnTo>
                    <a:pt x="165646" y="5930"/>
                  </a:lnTo>
                  <a:lnTo>
                    <a:pt x="165404" y="4952"/>
                  </a:lnTo>
                  <a:lnTo>
                    <a:pt x="154279" y="139"/>
                  </a:lnTo>
                  <a:lnTo>
                    <a:pt x="151320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9" name="object 8"/>
            <p:cNvSpPr/>
            <p:nvPr/>
          </p:nvSpPr>
          <p:spPr>
            <a:xfrm>
              <a:off x="1003249" y="713118"/>
              <a:ext cx="46673" cy="66199"/>
            </a:xfrm>
            <a:custGeom>
              <a:avLst/>
              <a:gdLst/>
              <a:ahLst/>
              <a:cxnLst/>
              <a:rect l="l" t="t" r="r" b="b"/>
              <a:pathLst>
                <a:path w="62230" h="88265">
                  <a:moveTo>
                    <a:pt x="62166" y="0"/>
                  </a:moveTo>
                  <a:lnTo>
                    <a:pt x="15849" y="0"/>
                  </a:lnTo>
                  <a:lnTo>
                    <a:pt x="0" y="87680"/>
                  </a:lnTo>
                  <a:lnTo>
                    <a:pt x="48171" y="87680"/>
                  </a:lnTo>
                  <a:lnTo>
                    <a:pt x="50520" y="74815"/>
                  </a:lnTo>
                  <a:lnTo>
                    <a:pt x="16840" y="74815"/>
                  </a:lnTo>
                  <a:lnTo>
                    <a:pt x="21551" y="48653"/>
                  </a:lnTo>
                  <a:lnTo>
                    <a:pt x="51511" y="48653"/>
                  </a:lnTo>
                  <a:lnTo>
                    <a:pt x="53873" y="35902"/>
                  </a:lnTo>
                  <a:lnTo>
                    <a:pt x="23774" y="35902"/>
                  </a:lnTo>
                  <a:lnTo>
                    <a:pt x="27990" y="12877"/>
                  </a:lnTo>
                  <a:lnTo>
                    <a:pt x="59804" y="12877"/>
                  </a:lnTo>
                  <a:lnTo>
                    <a:pt x="62166" y="0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9"/>
            <p:cNvSpPr/>
            <p:nvPr/>
          </p:nvSpPr>
          <p:spPr>
            <a:xfrm>
              <a:off x="1067524" y="730291"/>
              <a:ext cx="70009" cy="48577"/>
            </a:xfrm>
            <a:custGeom>
              <a:avLst/>
              <a:gdLst/>
              <a:ahLst/>
              <a:cxnLst/>
              <a:rect l="l" t="t" r="r" b="b"/>
              <a:pathLst>
                <a:path w="93344" h="64769">
                  <a:moveTo>
                    <a:pt x="23152" y="1435"/>
                  </a:moveTo>
                  <a:lnTo>
                    <a:pt x="10642" y="1435"/>
                  </a:lnTo>
                  <a:lnTo>
                    <a:pt x="9906" y="6896"/>
                  </a:lnTo>
                  <a:lnTo>
                    <a:pt x="9042" y="13538"/>
                  </a:lnTo>
                  <a:lnTo>
                    <a:pt x="7670" y="21069"/>
                  </a:lnTo>
                  <a:lnTo>
                    <a:pt x="0" y="64782"/>
                  </a:lnTo>
                  <a:lnTo>
                    <a:pt x="13995" y="64782"/>
                  </a:lnTo>
                  <a:lnTo>
                    <a:pt x="19189" y="34861"/>
                  </a:lnTo>
                  <a:lnTo>
                    <a:pt x="21786" y="25912"/>
                  </a:lnTo>
                  <a:lnTo>
                    <a:pt x="25822" y="18780"/>
                  </a:lnTo>
                  <a:lnTo>
                    <a:pt x="30691" y="14062"/>
                  </a:lnTo>
                  <a:lnTo>
                    <a:pt x="35408" y="12484"/>
                  </a:lnTo>
                  <a:lnTo>
                    <a:pt x="21793" y="12484"/>
                  </a:lnTo>
                  <a:lnTo>
                    <a:pt x="23152" y="1435"/>
                  </a:lnTo>
                  <a:close/>
                </a:path>
                <a:path w="93344" h="64769">
                  <a:moveTo>
                    <a:pt x="57165" y="12357"/>
                  </a:moveTo>
                  <a:lnTo>
                    <a:pt x="41732" y="12357"/>
                  </a:lnTo>
                  <a:lnTo>
                    <a:pt x="43091" y="16776"/>
                  </a:lnTo>
                  <a:lnTo>
                    <a:pt x="43015" y="24320"/>
                  </a:lnTo>
                  <a:lnTo>
                    <a:pt x="42354" y="28867"/>
                  </a:lnTo>
                  <a:lnTo>
                    <a:pt x="35788" y="64782"/>
                  </a:lnTo>
                  <a:lnTo>
                    <a:pt x="49784" y="64782"/>
                  </a:lnTo>
                  <a:lnTo>
                    <a:pt x="57711" y="25365"/>
                  </a:lnTo>
                  <a:lnTo>
                    <a:pt x="69381" y="13004"/>
                  </a:lnTo>
                  <a:lnTo>
                    <a:pt x="57213" y="13004"/>
                  </a:lnTo>
                  <a:lnTo>
                    <a:pt x="57165" y="12357"/>
                  </a:lnTo>
                  <a:close/>
                </a:path>
                <a:path w="93344" h="64769">
                  <a:moveTo>
                    <a:pt x="93256" y="12357"/>
                  </a:moveTo>
                  <a:lnTo>
                    <a:pt x="76657" y="12357"/>
                  </a:lnTo>
                  <a:lnTo>
                    <a:pt x="78765" y="16001"/>
                  </a:lnTo>
                  <a:lnTo>
                    <a:pt x="78716" y="24320"/>
                  </a:lnTo>
                  <a:lnTo>
                    <a:pt x="78384" y="26923"/>
                  </a:lnTo>
                  <a:lnTo>
                    <a:pt x="77889" y="29400"/>
                  </a:lnTo>
                  <a:lnTo>
                    <a:pt x="71704" y="64782"/>
                  </a:lnTo>
                  <a:lnTo>
                    <a:pt x="85699" y="64782"/>
                  </a:lnTo>
                  <a:lnTo>
                    <a:pt x="92252" y="27698"/>
                  </a:lnTo>
                  <a:lnTo>
                    <a:pt x="92748" y="24320"/>
                  </a:lnTo>
                  <a:lnTo>
                    <a:pt x="93256" y="19646"/>
                  </a:lnTo>
                  <a:lnTo>
                    <a:pt x="93256" y="12357"/>
                  </a:lnTo>
                  <a:close/>
                </a:path>
                <a:path w="93344" h="64769">
                  <a:moveTo>
                    <a:pt x="86817" y="0"/>
                  </a:moveTo>
                  <a:lnTo>
                    <a:pt x="70218" y="126"/>
                  </a:lnTo>
                  <a:lnTo>
                    <a:pt x="62661" y="4419"/>
                  </a:lnTo>
                  <a:lnTo>
                    <a:pt x="57213" y="13004"/>
                  </a:lnTo>
                  <a:lnTo>
                    <a:pt x="69381" y="13004"/>
                  </a:lnTo>
                  <a:lnTo>
                    <a:pt x="71462" y="12357"/>
                  </a:lnTo>
                  <a:lnTo>
                    <a:pt x="93256" y="12357"/>
                  </a:lnTo>
                  <a:lnTo>
                    <a:pt x="93256" y="5587"/>
                  </a:lnTo>
                  <a:lnTo>
                    <a:pt x="86817" y="0"/>
                  </a:lnTo>
                  <a:close/>
                </a:path>
                <a:path w="93344" h="64769">
                  <a:moveTo>
                    <a:pt x="52514" y="0"/>
                  </a:moveTo>
                  <a:lnTo>
                    <a:pt x="35166" y="0"/>
                  </a:lnTo>
                  <a:lnTo>
                    <a:pt x="27622" y="4025"/>
                  </a:lnTo>
                  <a:lnTo>
                    <a:pt x="22047" y="12484"/>
                  </a:lnTo>
                  <a:lnTo>
                    <a:pt x="35408" y="12484"/>
                  </a:lnTo>
                  <a:lnTo>
                    <a:pt x="35788" y="12357"/>
                  </a:lnTo>
                  <a:lnTo>
                    <a:pt x="57165" y="12357"/>
                  </a:lnTo>
                  <a:lnTo>
                    <a:pt x="56718" y="6362"/>
                  </a:lnTo>
                  <a:lnTo>
                    <a:pt x="52514" y="0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1" name="object 10"/>
            <p:cNvSpPr/>
            <p:nvPr/>
          </p:nvSpPr>
          <p:spPr>
            <a:xfrm>
              <a:off x="1158564" y="730291"/>
              <a:ext cx="50006" cy="68104"/>
            </a:xfrm>
            <a:custGeom>
              <a:avLst/>
              <a:gdLst/>
              <a:ahLst/>
              <a:cxnLst/>
              <a:rect l="l" t="t" r="r" b="b"/>
              <a:pathLst>
                <a:path w="66675" h="90805">
                  <a:moveTo>
                    <a:pt x="28346" y="1168"/>
                  </a:moveTo>
                  <a:lnTo>
                    <a:pt x="15354" y="1168"/>
                  </a:lnTo>
                  <a:lnTo>
                    <a:pt x="13131" y="17437"/>
                  </a:lnTo>
                  <a:lnTo>
                    <a:pt x="11887" y="24968"/>
                  </a:lnTo>
                  <a:lnTo>
                    <a:pt x="0" y="90538"/>
                  </a:lnTo>
                  <a:lnTo>
                    <a:pt x="14363" y="90538"/>
                  </a:lnTo>
                  <a:lnTo>
                    <a:pt x="19316" y="63487"/>
                  </a:lnTo>
                  <a:lnTo>
                    <a:pt x="42423" y="63487"/>
                  </a:lnTo>
                  <a:lnTo>
                    <a:pt x="45721" y="62657"/>
                  </a:lnTo>
                  <a:lnTo>
                    <a:pt x="55224" y="54508"/>
                  </a:lnTo>
                  <a:lnTo>
                    <a:pt x="27114" y="54508"/>
                  </a:lnTo>
                  <a:lnTo>
                    <a:pt x="23888" y="53340"/>
                  </a:lnTo>
                  <a:lnTo>
                    <a:pt x="36472" y="13930"/>
                  </a:lnTo>
                  <a:lnTo>
                    <a:pt x="41973" y="12357"/>
                  </a:lnTo>
                  <a:lnTo>
                    <a:pt x="64465" y="12357"/>
                  </a:lnTo>
                  <a:lnTo>
                    <a:pt x="64216" y="11823"/>
                  </a:lnTo>
                  <a:lnTo>
                    <a:pt x="27000" y="11823"/>
                  </a:lnTo>
                  <a:lnTo>
                    <a:pt x="28346" y="1168"/>
                  </a:lnTo>
                  <a:close/>
                </a:path>
                <a:path w="66675" h="90805">
                  <a:moveTo>
                    <a:pt x="42423" y="63487"/>
                  </a:moveTo>
                  <a:lnTo>
                    <a:pt x="19570" y="63487"/>
                  </a:lnTo>
                  <a:lnTo>
                    <a:pt x="21666" y="64782"/>
                  </a:lnTo>
                  <a:lnTo>
                    <a:pt x="25996" y="66217"/>
                  </a:lnTo>
                  <a:lnTo>
                    <a:pt x="31572" y="66217"/>
                  </a:lnTo>
                  <a:lnTo>
                    <a:pt x="42423" y="63487"/>
                  </a:lnTo>
                  <a:close/>
                </a:path>
                <a:path w="66675" h="90805">
                  <a:moveTo>
                    <a:pt x="64465" y="12357"/>
                  </a:moveTo>
                  <a:lnTo>
                    <a:pt x="49161" y="12357"/>
                  </a:lnTo>
                  <a:lnTo>
                    <a:pt x="51382" y="18502"/>
                  </a:lnTo>
                  <a:lnTo>
                    <a:pt x="51452" y="24968"/>
                  </a:lnTo>
                  <a:lnTo>
                    <a:pt x="49922" y="35289"/>
                  </a:lnTo>
                  <a:lnTo>
                    <a:pt x="45581" y="44908"/>
                  </a:lnTo>
                  <a:lnTo>
                    <a:pt x="39129" y="51843"/>
                  </a:lnTo>
                  <a:lnTo>
                    <a:pt x="31203" y="54508"/>
                  </a:lnTo>
                  <a:lnTo>
                    <a:pt x="55224" y="54508"/>
                  </a:lnTo>
                  <a:lnTo>
                    <a:pt x="56802" y="53155"/>
                  </a:lnTo>
                  <a:lnTo>
                    <a:pt x="64028" y="39482"/>
                  </a:lnTo>
                  <a:lnTo>
                    <a:pt x="66611" y="23406"/>
                  </a:lnTo>
                  <a:lnTo>
                    <a:pt x="65479" y="14535"/>
                  </a:lnTo>
                  <a:lnTo>
                    <a:pt x="64465" y="12357"/>
                  </a:lnTo>
                  <a:close/>
                </a:path>
                <a:path w="66675" h="90805">
                  <a:moveTo>
                    <a:pt x="47536" y="0"/>
                  </a:moveTo>
                  <a:lnTo>
                    <a:pt x="39878" y="114"/>
                  </a:lnTo>
                  <a:lnTo>
                    <a:pt x="32321" y="4419"/>
                  </a:lnTo>
                  <a:lnTo>
                    <a:pt x="27228" y="11823"/>
                  </a:lnTo>
                  <a:lnTo>
                    <a:pt x="64216" y="11823"/>
                  </a:lnTo>
                  <a:lnTo>
                    <a:pt x="62002" y="7069"/>
                  </a:lnTo>
                  <a:lnTo>
                    <a:pt x="56061" y="1919"/>
                  </a:lnTo>
                  <a:lnTo>
                    <a:pt x="47536" y="0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object 11"/>
            <p:cNvSpPr/>
            <p:nvPr/>
          </p:nvSpPr>
          <p:spPr>
            <a:xfrm>
              <a:off x="1233068" y="730291"/>
              <a:ext cx="44768" cy="50006"/>
            </a:xfrm>
            <a:custGeom>
              <a:avLst/>
              <a:gdLst/>
              <a:ahLst/>
              <a:cxnLst/>
              <a:rect l="l" t="t" r="r" b="b"/>
              <a:pathLst>
                <a:path w="59689" h="66675">
                  <a:moveTo>
                    <a:pt x="34785" y="0"/>
                  </a:moveTo>
                  <a:lnTo>
                    <a:pt x="20675" y="3240"/>
                  </a:lnTo>
                  <a:lnTo>
                    <a:pt x="9682" y="11979"/>
                  </a:lnTo>
                  <a:lnTo>
                    <a:pt x="2543" y="24742"/>
                  </a:lnTo>
                  <a:lnTo>
                    <a:pt x="0" y="40055"/>
                  </a:lnTo>
                  <a:lnTo>
                    <a:pt x="1706" y="50506"/>
                  </a:lnTo>
                  <a:lnTo>
                    <a:pt x="6602" y="58788"/>
                  </a:lnTo>
                  <a:lnTo>
                    <a:pt x="14353" y="64240"/>
                  </a:lnTo>
                  <a:lnTo>
                    <a:pt x="24625" y="66205"/>
                  </a:lnTo>
                  <a:lnTo>
                    <a:pt x="38738" y="62982"/>
                  </a:lnTo>
                  <a:lnTo>
                    <a:pt x="49442" y="54508"/>
                  </a:lnTo>
                  <a:lnTo>
                    <a:pt x="19189" y="54508"/>
                  </a:lnTo>
                  <a:lnTo>
                    <a:pt x="14846" y="48386"/>
                  </a:lnTo>
                  <a:lnTo>
                    <a:pt x="14846" y="39662"/>
                  </a:lnTo>
                  <a:lnTo>
                    <a:pt x="16071" y="30299"/>
                  </a:lnTo>
                  <a:lnTo>
                    <a:pt x="19631" y="21240"/>
                  </a:lnTo>
                  <a:lnTo>
                    <a:pt x="25347" y="14401"/>
                  </a:lnTo>
                  <a:lnTo>
                    <a:pt x="33045" y="11696"/>
                  </a:lnTo>
                  <a:lnTo>
                    <a:pt x="55353" y="11696"/>
                  </a:lnTo>
                  <a:lnTo>
                    <a:pt x="53197" y="7848"/>
                  </a:lnTo>
                  <a:lnTo>
                    <a:pt x="45484" y="2126"/>
                  </a:lnTo>
                  <a:lnTo>
                    <a:pt x="34785" y="0"/>
                  </a:lnTo>
                  <a:close/>
                </a:path>
                <a:path w="59689" h="66675">
                  <a:moveTo>
                    <a:pt x="55353" y="11696"/>
                  </a:moveTo>
                  <a:lnTo>
                    <a:pt x="41719" y="11696"/>
                  </a:lnTo>
                  <a:lnTo>
                    <a:pt x="44564" y="19761"/>
                  </a:lnTo>
                  <a:lnTo>
                    <a:pt x="44564" y="26263"/>
                  </a:lnTo>
                  <a:lnTo>
                    <a:pt x="43274" y="36002"/>
                  </a:lnTo>
                  <a:lnTo>
                    <a:pt x="39630" y="45119"/>
                  </a:lnTo>
                  <a:lnTo>
                    <a:pt x="33966" y="51870"/>
                  </a:lnTo>
                  <a:lnTo>
                    <a:pt x="26619" y="54508"/>
                  </a:lnTo>
                  <a:lnTo>
                    <a:pt x="49442" y="54508"/>
                  </a:lnTo>
                  <a:lnTo>
                    <a:pt x="49741" y="54271"/>
                  </a:lnTo>
                  <a:lnTo>
                    <a:pt x="56888" y="41510"/>
                  </a:lnTo>
                  <a:lnTo>
                    <a:pt x="59436" y="26136"/>
                  </a:lnTo>
                  <a:lnTo>
                    <a:pt x="57866" y="16180"/>
                  </a:lnTo>
                  <a:lnTo>
                    <a:pt x="55353" y="11696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3" name="object 12"/>
            <p:cNvSpPr/>
            <p:nvPr/>
          </p:nvSpPr>
          <p:spPr>
            <a:xfrm>
              <a:off x="1303562" y="731358"/>
              <a:ext cx="64770" cy="47625"/>
            </a:xfrm>
            <a:custGeom>
              <a:avLst/>
              <a:gdLst/>
              <a:ahLst/>
              <a:cxnLst/>
              <a:rect l="l" t="t" r="r" b="b"/>
              <a:pathLst>
                <a:path w="86360" h="63500">
                  <a:moveTo>
                    <a:pt x="14363" y="0"/>
                  </a:moveTo>
                  <a:lnTo>
                    <a:pt x="0" y="0"/>
                  </a:lnTo>
                  <a:lnTo>
                    <a:pt x="5562" y="63347"/>
                  </a:lnTo>
                  <a:lnTo>
                    <a:pt x="19075" y="63347"/>
                  </a:lnTo>
                  <a:lnTo>
                    <a:pt x="25661" y="49568"/>
                  </a:lnTo>
                  <a:lnTo>
                    <a:pt x="15227" y="49568"/>
                  </a:lnTo>
                  <a:lnTo>
                    <a:pt x="15595" y="43319"/>
                  </a:lnTo>
                  <a:lnTo>
                    <a:pt x="15735" y="38239"/>
                  </a:lnTo>
                  <a:lnTo>
                    <a:pt x="14363" y="0"/>
                  </a:lnTo>
                  <a:close/>
                </a:path>
                <a:path w="86360" h="63500">
                  <a:moveTo>
                    <a:pt x="50530" y="17043"/>
                  </a:moveTo>
                  <a:lnTo>
                    <a:pt x="39878" y="17043"/>
                  </a:lnTo>
                  <a:lnTo>
                    <a:pt x="39796" y="24714"/>
                  </a:lnTo>
                  <a:lnTo>
                    <a:pt x="39998" y="29400"/>
                  </a:lnTo>
                  <a:lnTo>
                    <a:pt x="40487" y="35775"/>
                  </a:lnTo>
                  <a:lnTo>
                    <a:pt x="43218" y="63347"/>
                  </a:lnTo>
                  <a:lnTo>
                    <a:pt x="56718" y="63347"/>
                  </a:lnTo>
                  <a:lnTo>
                    <a:pt x="63154" y="49568"/>
                  </a:lnTo>
                  <a:lnTo>
                    <a:pt x="52260" y="49568"/>
                  </a:lnTo>
                  <a:lnTo>
                    <a:pt x="52357" y="43319"/>
                  </a:lnTo>
                  <a:lnTo>
                    <a:pt x="52094" y="37731"/>
                  </a:lnTo>
                  <a:lnTo>
                    <a:pt x="51638" y="30835"/>
                  </a:lnTo>
                  <a:lnTo>
                    <a:pt x="50530" y="17043"/>
                  </a:lnTo>
                  <a:close/>
                </a:path>
                <a:path w="86360" h="63500">
                  <a:moveTo>
                    <a:pt x="49161" y="0"/>
                  </a:moveTo>
                  <a:lnTo>
                    <a:pt x="37147" y="0"/>
                  </a:lnTo>
                  <a:lnTo>
                    <a:pt x="22529" y="31737"/>
                  </a:lnTo>
                  <a:lnTo>
                    <a:pt x="17335" y="43967"/>
                  </a:lnTo>
                  <a:lnTo>
                    <a:pt x="15481" y="49568"/>
                  </a:lnTo>
                  <a:lnTo>
                    <a:pt x="25661" y="49568"/>
                  </a:lnTo>
                  <a:lnTo>
                    <a:pt x="32562" y="35128"/>
                  </a:lnTo>
                  <a:lnTo>
                    <a:pt x="35039" y="29400"/>
                  </a:lnTo>
                  <a:lnTo>
                    <a:pt x="36664" y="24714"/>
                  </a:lnTo>
                  <a:lnTo>
                    <a:pt x="39636" y="17043"/>
                  </a:lnTo>
                  <a:lnTo>
                    <a:pt x="50530" y="17043"/>
                  </a:lnTo>
                  <a:lnTo>
                    <a:pt x="49161" y="0"/>
                  </a:lnTo>
                  <a:close/>
                </a:path>
                <a:path w="86360" h="63500">
                  <a:moveTo>
                    <a:pt x="86309" y="0"/>
                  </a:moveTo>
                  <a:lnTo>
                    <a:pt x="71704" y="0"/>
                  </a:lnTo>
                  <a:lnTo>
                    <a:pt x="58686" y="30949"/>
                  </a:lnTo>
                  <a:lnTo>
                    <a:pt x="56222" y="37731"/>
                  </a:lnTo>
                  <a:lnTo>
                    <a:pt x="54368" y="43446"/>
                  </a:lnTo>
                  <a:lnTo>
                    <a:pt x="52514" y="49568"/>
                  </a:lnTo>
                  <a:lnTo>
                    <a:pt x="63154" y="49568"/>
                  </a:lnTo>
                  <a:lnTo>
                    <a:pt x="86309" y="0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4" name="object 13"/>
            <p:cNvSpPr/>
            <p:nvPr/>
          </p:nvSpPr>
          <p:spPr>
            <a:xfrm>
              <a:off x="1385859" y="730291"/>
              <a:ext cx="40481" cy="50006"/>
            </a:xfrm>
            <a:custGeom>
              <a:avLst/>
              <a:gdLst/>
              <a:ahLst/>
              <a:cxnLst/>
              <a:rect l="l" t="t" r="r" b="b"/>
              <a:pathLst>
                <a:path w="53975" h="66675">
                  <a:moveTo>
                    <a:pt x="34188" y="0"/>
                  </a:moveTo>
                  <a:lnTo>
                    <a:pt x="20065" y="3549"/>
                  </a:lnTo>
                  <a:lnTo>
                    <a:pt x="9288" y="12793"/>
                  </a:lnTo>
                  <a:lnTo>
                    <a:pt x="2414" y="25626"/>
                  </a:lnTo>
                  <a:lnTo>
                    <a:pt x="0" y="39941"/>
                  </a:lnTo>
                  <a:lnTo>
                    <a:pt x="1519" y="50578"/>
                  </a:lnTo>
                  <a:lnTo>
                    <a:pt x="6116" y="58885"/>
                  </a:lnTo>
                  <a:lnTo>
                    <a:pt x="13849" y="64289"/>
                  </a:lnTo>
                  <a:lnTo>
                    <a:pt x="24777" y="66217"/>
                  </a:lnTo>
                  <a:lnTo>
                    <a:pt x="32080" y="66217"/>
                  </a:lnTo>
                  <a:lnTo>
                    <a:pt x="40131" y="64388"/>
                  </a:lnTo>
                  <a:lnTo>
                    <a:pt x="46075" y="61137"/>
                  </a:lnTo>
                  <a:lnTo>
                    <a:pt x="45219" y="54241"/>
                  </a:lnTo>
                  <a:lnTo>
                    <a:pt x="22428" y="54241"/>
                  </a:lnTo>
                  <a:lnTo>
                    <a:pt x="18084" y="52031"/>
                  </a:lnTo>
                  <a:lnTo>
                    <a:pt x="14376" y="45262"/>
                  </a:lnTo>
                  <a:lnTo>
                    <a:pt x="13868" y="40970"/>
                  </a:lnTo>
                  <a:lnTo>
                    <a:pt x="14122" y="38773"/>
                  </a:lnTo>
                  <a:lnTo>
                    <a:pt x="30114" y="38000"/>
                  </a:lnTo>
                  <a:lnTo>
                    <a:pt x="42600" y="34586"/>
                  </a:lnTo>
                  <a:lnTo>
                    <a:pt x="50721" y="28027"/>
                  </a:lnTo>
                  <a:lnTo>
                    <a:pt x="50886" y="27444"/>
                  </a:lnTo>
                  <a:lnTo>
                    <a:pt x="15608" y="27444"/>
                  </a:lnTo>
                  <a:lnTo>
                    <a:pt x="17348" y="19773"/>
                  </a:lnTo>
                  <a:lnTo>
                    <a:pt x="23291" y="11315"/>
                  </a:lnTo>
                  <a:lnTo>
                    <a:pt x="52401" y="11315"/>
                  </a:lnTo>
                  <a:lnTo>
                    <a:pt x="52254" y="10533"/>
                  </a:lnTo>
                  <a:lnTo>
                    <a:pt x="48361" y="4908"/>
                  </a:lnTo>
                  <a:lnTo>
                    <a:pt x="42239" y="1283"/>
                  </a:lnTo>
                  <a:lnTo>
                    <a:pt x="34188" y="0"/>
                  </a:lnTo>
                  <a:close/>
                </a:path>
                <a:path w="53975" h="66675">
                  <a:moveTo>
                    <a:pt x="44703" y="50088"/>
                  </a:moveTo>
                  <a:lnTo>
                    <a:pt x="40373" y="52425"/>
                  </a:lnTo>
                  <a:lnTo>
                    <a:pt x="34924" y="54241"/>
                  </a:lnTo>
                  <a:lnTo>
                    <a:pt x="45219" y="54241"/>
                  </a:lnTo>
                  <a:lnTo>
                    <a:pt x="44703" y="50088"/>
                  </a:lnTo>
                  <a:close/>
                </a:path>
                <a:path w="53975" h="66675">
                  <a:moveTo>
                    <a:pt x="52401" y="11315"/>
                  </a:moveTo>
                  <a:lnTo>
                    <a:pt x="36906" y="11315"/>
                  </a:lnTo>
                  <a:lnTo>
                    <a:pt x="39992" y="13779"/>
                  </a:lnTo>
                  <a:lnTo>
                    <a:pt x="39992" y="17818"/>
                  </a:lnTo>
                  <a:lnTo>
                    <a:pt x="38271" y="22578"/>
                  </a:lnTo>
                  <a:lnTo>
                    <a:pt x="33372" y="25560"/>
                  </a:lnTo>
                  <a:lnTo>
                    <a:pt x="25686" y="27078"/>
                  </a:lnTo>
                  <a:lnTo>
                    <a:pt x="15608" y="27444"/>
                  </a:lnTo>
                  <a:lnTo>
                    <a:pt x="50886" y="27444"/>
                  </a:lnTo>
                  <a:lnTo>
                    <a:pt x="53619" y="17818"/>
                  </a:lnTo>
                  <a:lnTo>
                    <a:pt x="52401" y="11315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5" name="object 14"/>
            <p:cNvSpPr/>
            <p:nvPr/>
          </p:nvSpPr>
          <p:spPr>
            <a:xfrm>
              <a:off x="1448010" y="730291"/>
              <a:ext cx="32861" cy="48577"/>
            </a:xfrm>
            <a:custGeom>
              <a:avLst/>
              <a:gdLst/>
              <a:ahLst/>
              <a:cxnLst/>
              <a:rect l="l" t="t" r="r" b="b"/>
              <a:pathLst>
                <a:path w="43814" h="64769">
                  <a:moveTo>
                    <a:pt x="22656" y="1435"/>
                  </a:moveTo>
                  <a:lnTo>
                    <a:pt x="10160" y="1435"/>
                  </a:lnTo>
                  <a:lnTo>
                    <a:pt x="9537" y="7023"/>
                  </a:lnTo>
                  <a:lnTo>
                    <a:pt x="8661" y="16776"/>
                  </a:lnTo>
                  <a:lnTo>
                    <a:pt x="0" y="64782"/>
                  </a:lnTo>
                  <a:lnTo>
                    <a:pt x="14363" y="64782"/>
                  </a:lnTo>
                  <a:lnTo>
                    <a:pt x="18935" y="39281"/>
                  </a:lnTo>
                  <a:lnTo>
                    <a:pt x="21487" y="29755"/>
                  </a:lnTo>
                  <a:lnTo>
                    <a:pt x="25569" y="21985"/>
                  </a:lnTo>
                  <a:lnTo>
                    <a:pt x="31135" y="16751"/>
                  </a:lnTo>
                  <a:lnTo>
                    <a:pt x="38138" y="14833"/>
                  </a:lnTo>
                  <a:lnTo>
                    <a:pt x="40890" y="14833"/>
                  </a:lnTo>
                  <a:lnTo>
                    <a:pt x="40917" y="14693"/>
                  </a:lnTo>
                  <a:lnTo>
                    <a:pt x="21297" y="14693"/>
                  </a:lnTo>
                  <a:lnTo>
                    <a:pt x="21907" y="10147"/>
                  </a:lnTo>
                  <a:lnTo>
                    <a:pt x="22656" y="1435"/>
                  </a:lnTo>
                  <a:close/>
                </a:path>
                <a:path w="43814" h="64769">
                  <a:moveTo>
                    <a:pt x="40890" y="14833"/>
                  </a:moveTo>
                  <a:lnTo>
                    <a:pt x="38138" y="14833"/>
                  </a:lnTo>
                  <a:lnTo>
                    <a:pt x="40868" y="14947"/>
                  </a:lnTo>
                  <a:close/>
                </a:path>
                <a:path w="43814" h="64769">
                  <a:moveTo>
                    <a:pt x="32321" y="0"/>
                  </a:moveTo>
                  <a:lnTo>
                    <a:pt x="25755" y="6248"/>
                  </a:lnTo>
                  <a:lnTo>
                    <a:pt x="21678" y="14693"/>
                  </a:lnTo>
                  <a:lnTo>
                    <a:pt x="40917" y="14693"/>
                  </a:lnTo>
                  <a:lnTo>
                    <a:pt x="43713" y="126"/>
                  </a:lnTo>
                  <a:lnTo>
                    <a:pt x="32321" y="0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object 15"/>
            <p:cNvSpPr/>
            <p:nvPr/>
          </p:nvSpPr>
          <p:spPr>
            <a:xfrm>
              <a:off x="1498816" y="711650"/>
              <a:ext cx="22860" cy="67628"/>
            </a:xfrm>
            <a:custGeom>
              <a:avLst/>
              <a:gdLst/>
              <a:ahLst/>
              <a:cxnLst/>
              <a:rect l="l" t="t" r="r" b="b"/>
              <a:pathLst>
                <a:path w="30480" h="90169">
                  <a:moveTo>
                    <a:pt x="25895" y="26288"/>
                  </a:moveTo>
                  <a:lnTo>
                    <a:pt x="11531" y="26288"/>
                  </a:lnTo>
                  <a:lnTo>
                    <a:pt x="0" y="89636"/>
                  </a:lnTo>
                  <a:lnTo>
                    <a:pt x="14363" y="89636"/>
                  </a:lnTo>
                  <a:lnTo>
                    <a:pt x="25895" y="26288"/>
                  </a:lnTo>
                  <a:close/>
                </a:path>
                <a:path w="30480" h="90169">
                  <a:moveTo>
                    <a:pt x="27012" y="0"/>
                  </a:moveTo>
                  <a:lnTo>
                    <a:pt x="17729" y="0"/>
                  </a:lnTo>
                  <a:lnTo>
                    <a:pt x="13754" y="3771"/>
                  </a:lnTo>
                  <a:lnTo>
                    <a:pt x="13754" y="13919"/>
                  </a:lnTo>
                  <a:lnTo>
                    <a:pt x="16725" y="17170"/>
                  </a:lnTo>
                  <a:lnTo>
                    <a:pt x="26009" y="17170"/>
                  </a:lnTo>
                  <a:lnTo>
                    <a:pt x="29972" y="13665"/>
                  </a:lnTo>
                  <a:lnTo>
                    <a:pt x="30075" y="9105"/>
                  </a:lnTo>
                  <a:lnTo>
                    <a:pt x="30099" y="3251"/>
                  </a:lnTo>
                  <a:lnTo>
                    <a:pt x="27012" y="0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7" name="object 16"/>
            <p:cNvSpPr/>
            <p:nvPr/>
          </p:nvSpPr>
          <p:spPr>
            <a:xfrm>
              <a:off x="1540525" y="730291"/>
              <a:ext cx="44768" cy="48577"/>
            </a:xfrm>
            <a:custGeom>
              <a:avLst/>
              <a:gdLst/>
              <a:ahLst/>
              <a:cxnLst/>
              <a:rect l="l" t="t" r="r" b="b"/>
              <a:pathLst>
                <a:path w="59689" h="64769">
                  <a:moveTo>
                    <a:pt x="23787" y="1435"/>
                  </a:moveTo>
                  <a:lnTo>
                    <a:pt x="10909" y="1435"/>
                  </a:lnTo>
                  <a:lnTo>
                    <a:pt x="10160" y="6896"/>
                  </a:lnTo>
                  <a:lnTo>
                    <a:pt x="9296" y="13538"/>
                  </a:lnTo>
                  <a:lnTo>
                    <a:pt x="7810" y="21069"/>
                  </a:lnTo>
                  <a:lnTo>
                    <a:pt x="0" y="64782"/>
                  </a:lnTo>
                  <a:lnTo>
                    <a:pt x="14363" y="64782"/>
                  </a:lnTo>
                  <a:lnTo>
                    <a:pt x="19583" y="35509"/>
                  </a:lnTo>
                  <a:lnTo>
                    <a:pt x="22497" y="25633"/>
                  </a:lnTo>
                  <a:lnTo>
                    <a:pt x="26874" y="18370"/>
                  </a:lnTo>
                  <a:lnTo>
                    <a:pt x="31997" y="13888"/>
                  </a:lnTo>
                  <a:lnTo>
                    <a:pt x="35823" y="12750"/>
                  </a:lnTo>
                  <a:lnTo>
                    <a:pt x="22415" y="12750"/>
                  </a:lnTo>
                  <a:lnTo>
                    <a:pt x="23787" y="1435"/>
                  </a:lnTo>
                  <a:close/>
                </a:path>
                <a:path w="59689" h="64769">
                  <a:moveTo>
                    <a:pt x="59690" y="12357"/>
                  </a:moveTo>
                  <a:lnTo>
                    <a:pt x="42862" y="12357"/>
                  </a:lnTo>
                  <a:lnTo>
                    <a:pt x="44716" y="16116"/>
                  </a:lnTo>
                  <a:lnTo>
                    <a:pt x="44611" y="24714"/>
                  </a:lnTo>
                  <a:lnTo>
                    <a:pt x="44348" y="26657"/>
                  </a:lnTo>
                  <a:lnTo>
                    <a:pt x="43980" y="29006"/>
                  </a:lnTo>
                  <a:lnTo>
                    <a:pt x="37528" y="64782"/>
                  </a:lnTo>
                  <a:lnTo>
                    <a:pt x="52031" y="64782"/>
                  </a:lnTo>
                  <a:lnTo>
                    <a:pt x="58572" y="27838"/>
                  </a:lnTo>
                  <a:lnTo>
                    <a:pt x="59207" y="24714"/>
                  </a:lnTo>
                  <a:lnTo>
                    <a:pt x="59605" y="21069"/>
                  </a:lnTo>
                  <a:lnTo>
                    <a:pt x="59690" y="12357"/>
                  </a:lnTo>
                  <a:close/>
                </a:path>
                <a:path w="59689" h="64769">
                  <a:moveTo>
                    <a:pt x="53009" y="0"/>
                  </a:moveTo>
                  <a:lnTo>
                    <a:pt x="35915" y="0"/>
                  </a:lnTo>
                  <a:lnTo>
                    <a:pt x="28244" y="4292"/>
                  </a:lnTo>
                  <a:lnTo>
                    <a:pt x="22669" y="12750"/>
                  </a:lnTo>
                  <a:lnTo>
                    <a:pt x="35823" y="12750"/>
                  </a:lnTo>
                  <a:lnTo>
                    <a:pt x="37147" y="12357"/>
                  </a:lnTo>
                  <a:lnTo>
                    <a:pt x="59690" y="12357"/>
                  </a:lnTo>
                  <a:lnTo>
                    <a:pt x="59690" y="5460"/>
                  </a:lnTo>
                  <a:lnTo>
                    <a:pt x="53009" y="0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8" name="object 17"/>
            <p:cNvSpPr/>
            <p:nvPr/>
          </p:nvSpPr>
          <p:spPr>
            <a:xfrm>
              <a:off x="1609353" y="730291"/>
              <a:ext cx="47149" cy="69056"/>
            </a:xfrm>
            <a:custGeom>
              <a:avLst/>
              <a:gdLst/>
              <a:ahLst/>
              <a:cxnLst/>
              <a:rect l="l" t="t" r="r" b="b"/>
              <a:pathLst>
                <a:path w="62864" h="92075">
                  <a:moveTo>
                    <a:pt x="3594" y="76098"/>
                  </a:moveTo>
                  <a:lnTo>
                    <a:pt x="0" y="87680"/>
                  </a:lnTo>
                  <a:lnTo>
                    <a:pt x="3962" y="90284"/>
                  </a:lnTo>
                  <a:lnTo>
                    <a:pt x="11137" y="91973"/>
                  </a:lnTo>
                  <a:lnTo>
                    <a:pt x="26504" y="91973"/>
                  </a:lnTo>
                  <a:lnTo>
                    <a:pt x="34924" y="90411"/>
                  </a:lnTo>
                  <a:lnTo>
                    <a:pt x="41236" y="84950"/>
                  </a:lnTo>
                  <a:lnTo>
                    <a:pt x="45624" y="79870"/>
                  </a:lnTo>
                  <a:lnTo>
                    <a:pt x="13741" y="79870"/>
                  </a:lnTo>
                  <a:lnTo>
                    <a:pt x="7061" y="78308"/>
                  </a:lnTo>
                  <a:lnTo>
                    <a:pt x="3594" y="76098"/>
                  </a:lnTo>
                  <a:close/>
                </a:path>
                <a:path w="62864" h="92075">
                  <a:moveTo>
                    <a:pt x="54209" y="53339"/>
                  </a:moveTo>
                  <a:lnTo>
                    <a:pt x="40500" y="53339"/>
                  </a:lnTo>
                  <a:lnTo>
                    <a:pt x="39014" y="60490"/>
                  </a:lnTo>
                  <a:lnTo>
                    <a:pt x="36026" y="69722"/>
                  </a:lnTo>
                  <a:lnTo>
                    <a:pt x="31645" y="75695"/>
                  </a:lnTo>
                  <a:lnTo>
                    <a:pt x="26059" y="78910"/>
                  </a:lnTo>
                  <a:lnTo>
                    <a:pt x="19456" y="79870"/>
                  </a:lnTo>
                  <a:lnTo>
                    <a:pt x="45624" y="79870"/>
                  </a:lnTo>
                  <a:lnTo>
                    <a:pt x="49147" y="73218"/>
                  </a:lnTo>
                  <a:lnTo>
                    <a:pt x="51704" y="65494"/>
                  </a:lnTo>
                  <a:lnTo>
                    <a:pt x="53619" y="56705"/>
                  </a:lnTo>
                  <a:lnTo>
                    <a:pt x="54209" y="53339"/>
                  </a:lnTo>
                  <a:close/>
                </a:path>
                <a:path w="62864" h="92075">
                  <a:moveTo>
                    <a:pt x="49669" y="0"/>
                  </a:moveTo>
                  <a:lnTo>
                    <a:pt x="41846" y="0"/>
                  </a:lnTo>
                  <a:lnTo>
                    <a:pt x="25133" y="3603"/>
                  </a:lnTo>
                  <a:lnTo>
                    <a:pt x="12742" y="13122"/>
                  </a:lnTo>
                  <a:lnTo>
                    <a:pt x="5065" y="26617"/>
                  </a:lnTo>
                  <a:lnTo>
                    <a:pt x="2489" y="42151"/>
                  </a:lnTo>
                  <a:lnTo>
                    <a:pt x="3738" y="50692"/>
                  </a:lnTo>
                  <a:lnTo>
                    <a:pt x="7389" y="57819"/>
                  </a:lnTo>
                  <a:lnTo>
                    <a:pt x="13295" y="62703"/>
                  </a:lnTo>
                  <a:lnTo>
                    <a:pt x="21310" y="64515"/>
                  </a:lnTo>
                  <a:lnTo>
                    <a:pt x="28981" y="64515"/>
                  </a:lnTo>
                  <a:lnTo>
                    <a:pt x="35305" y="60883"/>
                  </a:lnTo>
                  <a:lnTo>
                    <a:pt x="40246" y="53339"/>
                  </a:lnTo>
                  <a:lnTo>
                    <a:pt x="54209" y="53339"/>
                  </a:lnTo>
                  <a:lnTo>
                    <a:pt x="54323" y="52692"/>
                  </a:lnTo>
                  <a:lnTo>
                    <a:pt x="20065" y="52692"/>
                  </a:lnTo>
                  <a:lnTo>
                    <a:pt x="17589" y="46443"/>
                  </a:lnTo>
                  <a:lnTo>
                    <a:pt x="17589" y="39801"/>
                  </a:lnTo>
                  <a:lnTo>
                    <a:pt x="19179" y="29665"/>
                  </a:lnTo>
                  <a:lnTo>
                    <a:pt x="23625" y="20688"/>
                  </a:lnTo>
                  <a:lnTo>
                    <a:pt x="30437" y="14273"/>
                  </a:lnTo>
                  <a:lnTo>
                    <a:pt x="39128" y="11823"/>
                  </a:lnTo>
                  <a:lnTo>
                    <a:pt x="61490" y="11823"/>
                  </a:lnTo>
                  <a:lnTo>
                    <a:pt x="62788" y="4419"/>
                  </a:lnTo>
                  <a:lnTo>
                    <a:pt x="57213" y="1816"/>
                  </a:lnTo>
                  <a:lnTo>
                    <a:pt x="49669" y="0"/>
                  </a:lnTo>
                  <a:close/>
                </a:path>
                <a:path w="62864" h="92075">
                  <a:moveTo>
                    <a:pt x="61490" y="11823"/>
                  </a:moveTo>
                  <a:lnTo>
                    <a:pt x="42481" y="11823"/>
                  </a:lnTo>
                  <a:lnTo>
                    <a:pt x="45580" y="12611"/>
                  </a:lnTo>
                  <a:lnTo>
                    <a:pt x="47180" y="13385"/>
                  </a:lnTo>
                  <a:lnTo>
                    <a:pt x="32558" y="51108"/>
                  </a:lnTo>
                  <a:lnTo>
                    <a:pt x="27254" y="52692"/>
                  </a:lnTo>
                  <a:lnTo>
                    <a:pt x="54323" y="52692"/>
                  </a:lnTo>
                  <a:lnTo>
                    <a:pt x="61490" y="11823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9" name="object 18"/>
            <p:cNvSpPr/>
            <p:nvPr/>
          </p:nvSpPr>
          <p:spPr>
            <a:xfrm>
              <a:off x="1715262" y="713118"/>
              <a:ext cx="37148" cy="66199"/>
            </a:xfrm>
            <a:custGeom>
              <a:avLst/>
              <a:gdLst/>
              <a:ahLst/>
              <a:cxnLst/>
              <a:rect l="l" t="t" r="r" b="b"/>
              <a:pathLst>
                <a:path w="49530" h="88265">
                  <a:moveTo>
                    <a:pt x="30213" y="0"/>
                  </a:moveTo>
                  <a:lnTo>
                    <a:pt x="15849" y="0"/>
                  </a:lnTo>
                  <a:lnTo>
                    <a:pt x="0" y="87680"/>
                  </a:lnTo>
                  <a:lnTo>
                    <a:pt x="47180" y="87680"/>
                  </a:lnTo>
                  <a:lnTo>
                    <a:pt x="49542" y="74422"/>
                  </a:lnTo>
                  <a:lnTo>
                    <a:pt x="16840" y="74422"/>
                  </a:lnTo>
                  <a:lnTo>
                    <a:pt x="30213" y="0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0" name="object 19"/>
            <p:cNvSpPr/>
            <p:nvPr/>
          </p:nvSpPr>
          <p:spPr>
            <a:xfrm>
              <a:off x="1776755" y="711650"/>
              <a:ext cx="22860" cy="67628"/>
            </a:xfrm>
            <a:custGeom>
              <a:avLst/>
              <a:gdLst/>
              <a:ahLst/>
              <a:cxnLst/>
              <a:rect l="l" t="t" r="r" b="b"/>
              <a:pathLst>
                <a:path w="30480" h="90169">
                  <a:moveTo>
                    <a:pt x="25882" y="26288"/>
                  </a:moveTo>
                  <a:lnTo>
                    <a:pt x="11506" y="26288"/>
                  </a:lnTo>
                  <a:lnTo>
                    <a:pt x="0" y="89636"/>
                  </a:lnTo>
                  <a:lnTo>
                    <a:pt x="14363" y="89636"/>
                  </a:lnTo>
                  <a:lnTo>
                    <a:pt x="25882" y="26288"/>
                  </a:lnTo>
                  <a:close/>
                </a:path>
                <a:path w="30480" h="90169">
                  <a:moveTo>
                    <a:pt x="26987" y="0"/>
                  </a:moveTo>
                  <a:lnTo>
                    <a:pt x="17703" y="0"/>
                  </a:lnTo>
                  <a:lnTo>
                    <a:pt x="13741" y="3771"/>
                  </a:lnTo>
                  <a:lnTo>
                    <a:pt x="13741" y="13919"/>
                  </a:lnTo>
                  <a:lnTo>
                    <a:pt x="16713" y="17170"/>
                  </a:lnTo>
                  <a:lnTo>
                    <a:pt x="26009" y="17170"/>
                  </a:lnTo>
                  <a:lnTo>
                    <a:pt x="29959" y="13665"/>
                  </a:lnTo>
                  <a:lnTo>
                    <a:pt x="30073" y="9105"/>
                  </a:lnTo>
                  <a:lnTo>
                    <a:pt x="30099" y="3251"/>
                  </a:lnTo>
                  <a:lnTo>
                    <a:pt x="26987" y="0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1" name="object 20"/>
            <p:cNvSpPr/>
            <p:nvPr/>
          </p:nvSpPr>
          <p:spPr>
            <a:xfrm>
              <a:off x="1821066" y="731358"/>
              <a:ext cx="43814" cy="47625"/>
            </a:xfrm>
            <a:custGeom>
              <a:avLst/>
              <a:gdLst/>
              <a:ahLst/>
              <a:cxnLst/>
              <a:rect l="l" t="t" r="r" b="b"/>
              <a:pathLst>
                <a:path w="58419" h="63500">
                  <a:moveTo>
                    <a:pt x="14858" y="0"/>
                  </a:moveTo>
                  <a:lnTo>
                    <a:pt x="0" y="0"/>
                  </a:lnTo>
                  <a:lnTo>
                    <a:pt x="10274" y="63347"/>
                  </a:lnTo>
                  <a:lnTo>
                    <a:pt x="24764" y="63347"/>
                  </a:lnTo>
                  <a:lnTo>
                    <a:pt x="32900" y="47993"/>
                  </a:lnTo>
                  <a:lnTo>
                    <a:pt x="20434" y="47993"/>
                  </a:lnTo>
                  <a:lnTo>
                    <a:pt x="20053" y="43840"/>
                  </a:lnTo>
                  <a:lnTo>
                    <a:pt x="19443" y="39027"/>
                  </a:lnTo>
                  <a:lnTo>
                    <a:pt x="18707" y="31483"/>
                  </a:lnTo>
                  <a:lnTo>
                    <a:pt x="14858" y="0"/>
                  </a:lnTo>
                  <a:close/>
                </a:path>
                <a:path w="58419" h="63500">
                  <a:moveTo>
                    <a:pt x="58331" y="0"/>
                  </a:moveTo>
                  <a:lnTo>
                    <a:pt x="42354" y="0"/>
                  </a:lnTo>
                  <a:lnTo>
                    <a:pt x="27368" y="31876"/>
                  </a:lnTo>
                  <a:lnTo>
                    <a:pt x="24015" y="39408"/>
                  </a:lnTo>
                  <a:lnTo>
                    <a:pt x="22288" y="43967"/>
                  </a:lnTo>
                  <a:lnTo>
                    <a:pt x="20802" y="47993"/>
                  </a:lnTo>
                  <a:lnTo>
                    <a:pt x="32900" y="47993"/>
                  </a:lnTo>
                  <a:lnTo>
                    <a:pt x="58331" y="0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2" name="object 21"/>
            <p:cNvSpPr/>
            <p:nvPr/>
          </p:nvSpPr>
          <p:spPr>
            <a:xfrm>
              <a:off x="1882273" y="730291"/>
              <a:ext cx="40481" cy="50006"/>
            </a:xfrm>
            <a:custGeom>
              <a:avLst/>
              <a:gdLst/>
              <a:ahLst/>
              <a:cxnLst/>
              <a:rect l="l" t="t" r="r" b="b"/>
              <a:pathLst>
                <a:path w="53975" h="66675">
                  <a:moveTo>
                    <a:pt x="34188" y="0"/>
                  </a:moveTo>
                  <a:lnTo>
                    <a:pt x="20065" y="3549"/>
                  </a:lnTo>
                  <a:lnTo>
                    <a:pt x="9288" y="12793"/>
                  </a:lnTo>
                  <a:lnTo>
                    <a:pt x="2414" y="25626"/>
                  </a:lnTo>
                  <a:lnTo>
                    <a:pt x="0" y="39941"/>
                  </a:lnTo>
                  <a:lnTo>
                    <a:pt x="1519" y="50578"/>
                  </a:lnTo>
                  <a:lnTo>
                    <a:pt x="6115" y="58885"/>
                  </a:lnTo>
                  <a:lnTo>
                    <a:pt x="13844" y="64289"/>
                  </a:lnTo>
                  <a:lnTo>
                    <a:pt x="24765" y="66217"/>
                  </a:lnTo>
                  <a:lnTo>
                    <a:pt x="32080" y="66217"/>
                  </a:lnTo>
                  <a:lnTo>
                    <a:pt x="40132" y="64388"/>
                  </a:lnTo>
                  <a:lnTo>
                    <a:pt x="46075" y="61137"/>
                  </a:lnTo>
                  <a:lnTo>
                    <a:pt x="45219" y="54241"/>
                  </a:lnTo>
                  <a:lnTo>
                    <a:pt x="22415" y="54241"/>
                  </a:lnTo>
                  <a:lnTo>
                    <a:pt x="18084" y="52031"/>
                  </a:lnTo>
                  <a:lnTo>
                    <a:pt x="14363" y="45262"/>
                  </a:lnTo>
                  <a:lnTo>
                    <a:pt x="13868" y="40970"/>
                  </a:lnTo>
                  <a:lnTo>
                    <a:pt x="14122" y="38773"/>
                  </a:lnTo>
                  <a:lnTo>
                    <a:pt x="30114" y="38000"/>
                  </a:lnTo>
                  <a:lnTo>
                    <a:pt x="42600" y="34586"/>
                  </a:lnTo>
                  <a:lnTo>
                    <a:pt x="50721" y="28027"/>
                  </a:lnTo>
                  <a:lnTo>
                    <a:pt x="50886" y="27444"/>
                  </a:lnTo>
                  <a:lnTo>
                    <a:pt x="15608" y="27444"/>
                  </a:lnTo>
                  <a:lnTo>
                    <a:pt x="17348" y="19773"/>
                  </a:lnTo>
                  <a:lnTo>
                    <a:pt x="23291" y="11315"/>
                  </a:lnTo>
                  <a:lnTo>
                    <a:pt x="52401" y="11315"/>
                  </a:lnTo>
                  <a:lnTo>
                    <a:pt x="52254" y="10533"/>
                  </a:lnTo>
                  <a:lnTo>
                    <a:pt x="48361" y="4908"/>
                  </a:lnTo>
                  <a:lnTo>
                    <a:pt x="42239" y="1283"/>
                  </a:lnTo>
                  <a:lnTo>
                    <a:pt x="34188" y="0"/>
                  </a:lnTo>
                  <a:close/>
                </a:path>
                <a:path w="53975" h="66675">
                  <a:moveTo>
                    <a:pt x="44704" y="50088"/>
                  </a:moveTo>
                  <a:lnTo>
                    <a:pt x="40373" y="52425"/>
                  </a:lnTo>
                  <a:lnTo>
                    <a:pt x="34925" y="54241"/>
                  </a:lnTo>
                  <a:lnTo>
                    <a:pt x="45219" y="54241"/>
                  </a:lnTo>
                  <a:lnTo>
                    <a:pt x="44704" y="50088"/>
                  </a:lnTo>
                  <a:close/>
                </a:path>
                <a:path w="53975" h="66675">
                  <a:moveTo>
                    <a:pt x="52401" y="11315"/>
                  </a:moveTo>
                  <a:lnTo>
                    <a:pt x="36906" y="11315"/>
                  </a:lnTo>
                  <a:lnTo>
                    <a:pt x="39992" y="13779"/>
                  </a:lnTo>
                  <a:lnTo>
                    <a:pt x="39992" y="17818"/>
                  </a:lnTo>
                  <a:lnTo>
                    <a:pt x="38271" y="22578"/>
                  </a:lnTo>
                  <a:lnTo>
                    <a:pt x="33372" y="25560"/>
                  </a:lnTo>
                  <a:lnTo>
                    <a:pt x="25686" y="27078"/>
                  </a:lnTo>
                  <a:lnTo>
                    <a:pt x="15608" y="27444"/>
                  </a:lnTo>
                  <a:lnTo>
                    <a:pt x="50886" y="27444"/>
                  </a:lnTo>
                  <a:lnTo>
                    <a:pt x="53619" y="17818"/>
                  </a:lnTo>
                  <a:lnTo>
                    <a:pt x="52401" y="11315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3" name="object 22"/>
            <p:cNvSpPr/>
            <p:nvPr/>
          </p:nvSpPr>
          <p:spPr>
            <a:xfrm>
              <a:off x="1942748" y="730291"/>
              <a:ext cx="34766" cy="50006"/>
            </a:xfrm>
            <a:custGeom>
              <a:avLst/>
              <a:gdLst/>
              <a:ahLst/>
              <a:cxnLst/>
              <a:rect l="l" t="t" r="r" b="b"/>
              <a:pathLst>
                <a:path w="46355" h="66675">
                  <a:moveTo>
                    <a:pt x="3708" y="50736"/>
                  </a:moveTo>
                  <a:lnTo>
                    <a:pt x="0" y="61531"/>
                  </a:lnTo>
                  <a:lnTo>
                    <a:pt x="3225" y="63995"/>
                  </a:lnTo>
                  <a:lnTo>
                    <a:pt x="9766" y="66078"/>
                  </a:lnTo>
                  <a:lnTo>
                    <a:pt x="16840" y="66217"/>
                  </a:lnTo>
                  <a:lnTo>
                    <a:pt x="26957" y="64851"/>
                  </a:lnTo>
                  <a:lnTo>
                    <a:pt x="35088" y="60667"/>
                  </a:lnTo>
                  <a:lnTo>
                    <a:pt x="39651" y="54902"/>
                  </a:lnTo>
                  <a:lnTo>
                    <a:pt x="12750" y="54902"/>
                  </a:lnTo>
                  <a:lnTo>
                    <a:pt x="6794" y="52552"/>
                  </a:lnTo>
                  <a:lnTo>
                    <a:pt x="3708" y="50736"/>
                  </a:lnTo>
                  <a:close/>
                </a:path>
                <a:path w="46355" h="66675">
                  <a:moveTo>
                    <a:pt x="38379" y="0"/>
                  </a:moveTo>
                  <a:lnTo>
                    <a:pt x="32067" y="0"/>
                  </a:lnTo>
                  <a:lnTo>
                    <a:pt x="22246" y="1532"/>
                  </a:lnTo>
                  <a:lnTo>
                    <a:pt x="14531" y="5819"/>
                  </a:lnTo>
                  <a:lnTo>
                    <a:pt x="9489" y="12397"/>
                  </a:lnTo>
                  <a:lnTo>
                    <a:pt x="7683" y="20802"/>
                  </a:lnTo>
                  <a:lnTo>
                    <a:pt x="7683" y="28092"/>
                  </a:lnTo>
                  <a:lnTo>
                    <a:pt x="12623" y="33426"/>
                  </a:lnTo>
                  <a:lnTo>
                    <a:pt x="19558" y="37338"/>
                  </a:lnTo>
                  <a:lnTo>
                    <a:pt x="25501" y="40589"/>
                  </a:lnTo>
                  <a:lnTo>
                    <a:pt x="27495" y="43180"/>
                  </a:lnTo>
                  <a:lnTo>
                    <a:pt x="27495" y="51384"/>
                  </a:lnTo>
                  <a:lnTo>
                    <a:pt x="24015" y="54902"/>
                  </a:lnTo>
                  <a:lnTo>
                    <a:pt x="39651" y="54902"/>
                  </a:lnTo>
                  <a:lnTo>
                    <a:pt x="40502" y="53826"/>
                  </a:lnTo>
                  <a:lnTo>
                    <a:pt x="42468" y="44488"/>
                  </a:lnTo>
                  <a:lnTo>
                    <a:pt x="42468" y="36423"/>
                  </a:lnTo>
                  <a:lnTo>
                    <a:pt x="36652" y="31216"/>
                  </a:lnTo>
                  <a:lnTo>
                    <a:pt x="29959" y="27444"/>
                  </a:lnTo>
                  <a:lnTo>
                    <a:pt x="24765" y="24714"/>
                  </a:lnTo>
                  <a:lnTo>
                    <a:pt x="22161" y="22237"/>
                  </a:lnTo>
                  <a:lnTo>
                    <a:pt x="22161" y="14312"/>
                  </a:lnTo>
                  <a:lnTo>
                    <a:pt x="25869" y="11315"/>
                  </a:lnTo>
                  <a:lnTo>
                    <a:pt x="43523" y="11315"/>
                  </a:lnTo>
                  <a:lnTo>
                    <a:pt x="46177" y="3251"/>
                  </a:lnTo>
                  <a:lnTo>
                    <a:pt x="43586" y="1562"/>
                  </a:lnTo>
                  <a:lnTo>
                    <a:pt x="38379" y="0"/>
                  </a:lnTo>
                  <a:close/>
                </a:path>
                <a:path w="46355" h="66675">
                  <a:moveTo>
                    <a:pt x="43523" y="11315"/>
                  </a:moveTo>
                  <a:lnTo>
                    <a:pt x="36271" y="11315"/>
                  </a:lnTo>
                  <a:lnTo>
                    <a:pt x="40233" y="12877"/>
                  </a:lnTo>
                  <a:lnTo>
                    <a:pt x="42583" y="14173"/>
                  </a:lnTo>
                  <a:lnTo>
                    <a:pt x="43523" y="11315"/>
                  </a:lnTo>
                  <a:close/>
                </a:path>
              </a:pathLst>
            </a:custGeom>
            <a:solidFill>
              <a:srgbClr val="4F4B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2271866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2683" y="457200"/>
            <a:ext cx="1283944" cy="417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32834" y="660412"/>
            <a:ext cx="146050" cy="211454"/>
          </a:xfrm>
          <a:custGeom>
            <a:avLst/>
            <a:gdLst/>
            <a:ahLst/>
            <a:cxnLst/>
            <a:rect l="l" t="t" r="r" b="b"/>
            <a:pathLst>
              <a:path w="146050" h="211455">
                <a:moveTo>
                  <a:pt x="62564" y="0"/>
                </a:moveTo>
                <a:lnTo>
                  <a:pt x="8652" y="0"/>
                </a:lnTo>
                <a:lnTo>
                  <a:pt x="5833" y="1066"/>
                </a:lnTo>
                <a:lnTo>
                  <a:pt x="3399" y="3251"/>
                </a:lnTo>
                <a:lnTo>
                  <a:pt x="1159" y="5295"/>
                </a:lnTo>
                <a:lnTo>
                  <a:pt x="0" y="8712"/>
                </a:lnTo>
                <a:lnTo>
                  <a:pt x="68" y="202526"/>
                </a:lnTo>
                <a:lnTo>
                  <a:pt x="1159" y="205739"/>
                </a:lnTo>
                <a:lnTo>
                  <a:pt x="3496" y="207873"/>
                </a:lnTo>
                <a:lnTo>
                  <a:pt x="5833" y="209956"/>
                </a:lnTo>
                <a:lnTo>
                  <a:pt x="8652" y="211035"/>
                </a:lnTo>
                <a:lnTo>
                  <a:pt x="73562" y="211035"/>
                </a:lnTo>
                <a:lnTo>
                  <a:pt x="111814" y="202526"/>
                </a:lnTo>
                <a:lnTo>
                  <a:pt x="138545" y="178244"/>
                </a:lnTo>
                <a:lnTo>
                  <a:pt x="40047" y="178244"/>
                </a:lnTo>
                <a:lnTo>
                  <a:pt x="40047" y="118236"/>
                </a:lnTo>
                <a:lnTo>
                  <a:pt x="137818" y="118236"/>
                </a:lnTo>
                <a:lnTo>
                  <a:pt x="137443" y="117576"/>
                </a:lnTo>
                <a:lnTo>
                  <a:pt x="133887" y="113283"/>
                </a:lnTo>
                <a:lnTo>
                  <a:pt x="130344" y="108965"/>
                </a:lnTo>
                <a:lnTo>
                  <a:pt x="105579" y="97066"/>
                </a:lnTo>
                <a:lnTo>
                  <a:pt x="110024" y="95288"/>
                </a:lnTo>
                <a:lnTo>
                  <a:pt x="113961" y="93027"/>
                </a:lnTo>
                <a:lnTo>
                  <a:pt x="117466" y="90195"/>
                </a:lnTo>
                <a:lnTo>
                  <a:pt x="120908" y="87363"/>
                </a:lnTo>
                <a:lnTo>
                  <a:pt x="121304" y="86918"/>
                </a:lnTo>
                <a:lnTo>
                  <a:pt x="40047" y="86918"/>
                </a:lnTo>
                <a:lnTo>
                  <a:pt x="40047" y="32105"/>
                </a:lnTo>
                <a:lnTo>
                  <a:pt x="129892" y="32105"/>
                </a:lnTo>
                <a:lnTo>
                  <a:pt x="125772" y="23101"/>
                </a:lnTo>
                <a:lnTo>
                  <a:pt x="87081" y="1827"/>
                </a:lnTo>
                <a:lnTo>
                  <a:pt x="71443" y="202"/>
                </a:lnTo>
                <a:lnTo>
                  <a:pt x="62564" y="0"/>
                </a:lnTo>
                <a:close/>
              </a:path>
              <a:path w="146050" h="211455">
                <a:moveTo>
                  <a:pt x="137818" y="118236"/>
                </a:moveTo>
                <a:lnTo>
                  <a:pt x="71720" y="118236"/>
                </a:lnTo>
                <a:lnTo>
                  <a:pt x="77791" y="118948"/>
                </a:lnTo>
                <a:lnTo>
                  <a:pt x="87100" y="121754"/>
                </a:lnTo>
                <a:lnTo>
                  <a:pt x="103077" y="144335"/>
                </a:lnTo>
                <a:lnTo>
                  <a:pt x="103077" y="153898"/>
                </a:lnTo>
                <a:lnTo>
                  <a:pt x="83912" y="176352"/>
                </a:lnTo>
                <a:lnTo>
                  <a:pt x="80039" y="177634"/>
                </a:lnTo>
                <a:lnTo>
                  <a:pt x="75226" y="178244"/>
                </a:lnTo>
                <a:lnTo>
                  <a:pt x="138545" y="178244"/>
                </a:lnTo>
                <a:lnTo>
                  <a:pt x="140554" y="174243"/>
                </a:lnTo>
                <a:lnTo>
                  <a:pt x="144504" y="162051"/>
                </a:lnTo>
                <a:lnTo>
                  <a:pt x="145482" y="155244"/>
                </a:lnTo>
                <a:lnTo>
                  <a:pt x="145375" y="139941"/>
                </a:lnTo>
                <a:lnTo>
                  <a:pt x="144428" y="134111"/>
                </a:lnTo>
                <a:lnTo>
                  <a:pt x="140288" y="122580"/>
                </a:lnTo>
                <a:lnTo>
                  <a:pt x="137818" y="118236"/>
                </a:lnTo>
                <a:close/>
              </a:path>
              <a:path w="146050" h="211455">
                <a:moveTo>
                  <a:pt x="129892" y="32105"/>
                </a:moveTo>
                <a:lnTo>
                  <a:pt x="66996" y="32105"/>
                </a:lnTo>
                <a:lnTo>
                  <a:pt x="72076" y="32740"/>
                </a:lnTo>
                <a:lnTo>
                  <a:pt x="79620" y="35115"/>
                </a:lnTo>
                <a:lnTo>
                  <a:pt x="92650" y="54622"/>
                </a:lnTo>
                <a:lnTo>
                  <a:pt x="92650" y="62674"/>
                </a:lnTo>
                <a:lnTo>
                  <a:pt x="68749" y="86918"/>
                </a:lnTo>
                <a:lnTo>
                  <a:pt x="121304" y="86918"/>
                </a:lnTo>
                <a:lnTo>
                  <a:pt x="131614" y="68084"/>
                </a:lnTo>
                <a:lnTo>
                  <a:pt x="132884" y="63588"/>
                </a:lnTo>
                <a:lnTo>
                  <a:pt x="133505" y="58864"/>
                </a:lnTo>
                <a:lnTo>
                  <a:pt x="133433" y="44081"/>
                </a:lnTo>
                <a:lnTo>
                  <a:pt x="131944" y="36588"/>
                </a:lnTo>
                <a:lnTo>
                  <a:pt x="129892" y="32105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11083" y="660412"/>
            <a:ext cx="149225" cy="212090"/>
          </a:xfrm>
          <a:custGeom>
            <a:avLst/>
            <a:gdLst/>
            <a:ahLst/>
            <a:cxnLst/>
            <a:rect l="l" t="t" r="r" b="b"/>
            <a:pathLst>
              <a:path w="149225" h="212090">
                <a:moveTo>
                  <a:pt x="8686" y="0"/>
                </a:moveTo>
                <a:lnTo>
                  <a:pt x="5803" y="1066"/>
                </a:lnTo>
                <a:lnTo>
                  <a:pt x="3467" y="3162"/>
                </a:lnTo>
                <a:lnTo>
                  <a:pt x="1155" y="5295"/>
                </a:lnTo>
                <a:lnTo>
                  <a:pt x="0" y="8737"/>
                </a:lnTo>
                <a:lnTo>
                  <a:pt x="0" y="206248"/>
                </a:lnTo>
                <a:lnTo>
                  <a:pt x="309" y="207264"/>
                </a:lnTo>
                <a:lnTo>
                  <a:pt x="1511" y="208978"/>
                </a:lnTo>
                <a:lnTo>
                  <a:pt x="2654" y="209677"/>
                </a:lnTo>
                <a:lnTo>
                  <a:pt x="4178" y="210210"/>
                </a:lnTo>
                <a:lnTo>
                  <a:pt x="5714" y="210781"/>
                </a:lnTo>
                <a:lnTo>
                  <a:pt x="7823" y="211213"/>
                </a:lnTo>
                <a:lnTo>
                  <a:pt x="10490" y="211569"/>
                </a:lnTo>
                <a:lnTo>
                  <a:pt x="13131" y="211848"/>
                </a:lnTo>
                <a:lnTo>
                  <a:pt x="16370" y="212026"/>
                </a:lnTo>
                <a:lnTo>
                  <a:pt x="24396" y="212026"/>
                </a:lnTo>
                <a:lnTo>
                  <a:pt x="36487" y="210210"/>
                </a:lnTo>
                <a:lnTo>
                  <a:pt x="38023" y="209677"/>
                </a:lnTo>
                <a:lnTo>
                  <a:pt x="39154" y="208978"/>
                </a:lnTo>
                <a:lnTo>
                  <a:pt x="40474" y="207238"/>
                </a:lnTo>
                <a:lnTo>
                  <a:pt x="40843" y="206248"/>
                </a:lnTo>
                <a:lnTo>
                  <a:pt x="40843" y="124764"/>
                </a:lnTo>
                <a:lnTo>
                  <a:pt x="114403" y="124764"/>
                </a:lnTo>
                <a:lnTo>
                  <a:pt x="99669" y="112864"/>
                </a:lnTo>
                <a:lnTo>
                  <a:pt x="105879" y="110807"/>
                </a:lnTo>
                <a:lnTo>
                  <a:pt x="128677" y="92633"/>
                </a:lnTo>
                <a:lnTo>
                  <a:pt x="40843" y="92633"/>
                </a:lnTo>
                <a:lnTo>
                  <a:pt x="40843" y="32766"/>
                </a:lnTo>
                <a:lnTo>
                  <a:pt x="133992" y="32766"/>
                </a:lnTo>
                <a:lnTo>
                  <a:pt x="132676" y="29159"/>
                </a:lnTo>
                <a:lnTo>
                  <a:pt x="101828" y="4406"/>
                </a:lnTo>
                <a:lnTo>
                  <a:pt x="73723" y="114"/>
                </a:lnTo>
                <a:lnTo>
                  <a:pt x="8686" y="0"/>
                </a:lnTo>
                <a:close/>
              </a:path>
              <a:path w="149225" h="212090">
                <a:moveTo>
                  <a:pt x="114403" y="124764"/>
                </a:moveTo>
                <a:lnTo>
                  <a:pt x="57924" y="124764"/>
                </a:lnTo>
                <a:lnTo>
                  <a:pt x="61747" y="125450"/>
                </a:lnTo>
                <a:lnTo>
                  <a:pt x="68389" y="128308"/>
                </a:lnTo>
                <a:lnTo>
                  <a:pt x="71285" y="130416"/>
                </a:lnTo>
                <a:lnTo>
                  <a:pt x="76326" y="135953"/>
                </a:lnTo>
                <a:lnTo>
                  <a:pt x="78663" y="139369"/>
                </a:lnTo>
                <a:lnTo>
                  <a:pt x="80708" y="143522"/>
                </a:lnTo>
                <a:lnTo>
                  <a:pt x="82791" y="147662"/>
                </a:lnTo>
                <a:lnTo>
                  <a:pt x="84899" y="152374"/>
                </a:lnTo>
                <a:lnTo>
                  <a:pt x="87071" y="157708"/>
                </a:lnTo>
                <a:lnTo>
                  <a:pt x="105105" y="204838"/>
                </a:lnTo>
                <a:lnTo>
                  <a:pt x="105577" y="206248"/>
                </a:lnTo>
                <a:lnTo>
                  <a:pt x="106044" y="207264"/>
                </a:lnTo>
                <a:lnTo>
                  <a:pt x="106641" y="208216"/>
                </a:lnTo>
                <a:lnTo>
                  <a:pt x="107289" y="209130"/>
                </a:lnTo>
                <a:lnTo>
                  <a:pt x="108330" y="209918"/>
                </a:lnTo>
                <a:lnTo>
                  <a:pt x="109854" y="210477"/>
                </a:lnTo>
                <a:lnTo>
                  <a:pt x="111340" y="211074"/>
                </a:lnTo>
                <a:lnTo>
                  <a:pt x="113385" y="211480"/>
                </a:lnTo>
                <a:lnTo>
                  <a:pt x="115976" y="211683"/>
                </a:lnTo>
                <a:lnTo>
                  <a:pt x="118567" y="211924"/>
                </a:lnTo>
                <a:lnTo>
                  <a:pt x="135648" y="211924"/>
                </a:lnTo>
                <a:lnTo>
                  <a:pt x="138645" y="211683"/>
                </a:lnTo>
                <a:lnTo>
                  <a:pt x="141655" y="211480"/>
                </a:lnTo>
                <a:lnTo>
                  <a:pt x="143989" y="211074"/>
                </a:lnTo>
                <a:lnTo>
                  <a:pt x="147027" y="210019"/>
                </a:lnTo>
                <a:lnTo>
                  <a:pt x="147980" y="209296"/>
                </a:lnTo>
                <a:lnTo>
                  <a:pt x="148399" y="208495"/>
                </a:lnTo>
                <a:lnTo>
                  <a:pt x="148831" y="207733"/>
                </a:lnTo>
                <a:lnTo>
                  <a:pt x="148929" y="207238"/>
                </a:lnTo>
                <a:lnTo>
                  <a:pt x="149034" y="204393"/>
                </a:lnTo>
                <a:lnTo>
                  <a:pt x="148780" y="202920"/>
                </a:lnTo>
                <a:lnTo>
                  <a:pt x="148234" y="201028"/>
                </a:lnTo>
                <a:lnTo>
                  <a:pt x="147739" y="199136"/>
                </a:lnTo>
                <a:lnTo>
                  <a:pt x="146723" y="196100"/>
                </a:lnTo>
                <a:lnTo>
                  <a:pt x="145173" y="191973"/>
                </a:lnTo>
                <a:lnTo>
                  <a:pt x="128219" y="150368"/>
                </a:lnTo>
                <a:lnTo>
                  <a:pt x="126276" y="145389"/>
                </a:lnTo>
                <a:lnTo>
                  <a:pt x="124244" y="140893"/>
                </a:lnTo>
                <a:lnTo>
                  <a:pt x="122186" y="136918"/>
                </a:lnTo>
                <a:lnTo>
                  <a:pt x="120078" y="132943"/>
                </a:lnTo>
                <a:lnTo>
                  <a:pt x="117906" y="129413"/>
                </a:lnTo>
                <a:lnTo>
                  <a:pt x="114403" y="124764"/>
                </a:lnTo>
                <a:close/>
              </a:path>
              <a:path w="149225" h="212090">
                <a:moveTo>
                  <a:pt x="133992" y="32766"/>
                </a:moveTo>
                <a:lnTo>
                  <a:pt x="63804" y="32766"/>
                </a:lnTo>
                <a:lnTo>
                  <a:pt x="67449" y="32943"/>
                </a:lnTo>
                <a:lnTo>
                  <a:pt x="72732" y="33578"/>
                </a:lnTo>
                <a:lnTo>
                  <a:pt x="96418" y="55308"/>
                </a:lnTo>
                <a:lnTo>
                  <a:pt x="96418" y="66865"/>
                </a:lnTo>
                <a:lnTo>
                  <a:pt x="67436" y="92633"/>
                </a:lnTo>
                <a:lnTo>
                  <a:pt x="128677" y="92633"/>
                </a:lnTo>
                <a:lnTo>
                  <a:pt x="138645" y="64973"/>
                </a:lnTo>
                <a:lnTo>
                  <a:pt x="138637" y="49479"/>
                </a:lnTo>
                <a:lnTo>
                  <a:pt x="137452" y="42087"/>
                </a:lnTo>
                <a:lnTo>
                  <a:pt x="135039" y="35636"/>
                </a:lnTo>
                <a:lnTo>
                  <a:pt x="133992" y="32766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72040" y="659485"/>
            <a:ext cx="185420" cy="213360"/>
          </a:xfrm>
          <a:custGeom>
            <a:avLst/>
            <a:gdLst/>
            <a:ahLst/>
            <a:cxnLst/>
            <a:rect l="l" t="t" r="r" b="b"/>
            <a:pathLst>
              <a:path w="185419" h="213359">
                <a:moveTo>
                  <a:pt x="101830" y="0"/>
                </a:moveTo>
                <a:lnTo>
                  <a:pt x="81320" y="0"/>
                </a:lnTo>
                <a:lnTo>
                  <a:pt x="78132" y="190"/>
                </a:lnTo>
                <a:lnTo>
                  <a:pt x="74932" y="342"/>
                </a:lnTo>
                <a:lnTo>
                  <a:pt x="72417" y="723"/>
                </a:lnTo>
                <a:lnTo>
                  <a:pt x="68785" y="1930"/>
                </a:lnTo>
                <a:lnTo>
                  <a:pt x="67477" y="2794"/>
                </a:lnTo>
                <a:lnTo>
                  <a:pt x="66606" y="4013"/>
                </a:lnTo>
                <a:lnTo>
                  <a:pt x="65800" y="5067"/>
                </a:lnTo>
                <a:lnTo>
                  <a:pt x="1272" y="199478"/>
                </a:lnTo>
                <a:lnTo>
                  <a:pt x="0" y="207543"/>
                </a:lnTo>
                <a:lnTo>
                  <a:pt x="243" y="208826"/>
                </a:lnTo>
                <a:lnTo>
                  <a:pt x="13311" y="212940"/>
                </a:lnTo>
                <a:lnTo>
                  <a:pt x="26100" y="212852"/>
                </a:lnTo>
                <a:lnTo>
                  <a:pt x="28831" y="212598"/>
                </a:lnTo>
                <a:lnTo>
                  <a:pt x="31587" y="212407"/>
                </a:lnTo>
                <a:lnTo>
                  <a:pt x="33707" y="211988"/>
                </a:lnTo>
                <a:lnTo>
                  <a:pt x="35181" y="211391"/>
                </a:lnTo>
                <a:lnTo>
                  <a:pt x="36705" y="210832"/>
                </a:lnTo>
                <a:lnTo>
                  <a:pt x="37784" y="209981"/>
                </a:lnTo>
                <a:lnTo>
                  <a:pt x="39130" y="207924"/>
                </a:lnTo>
                <a:lnTo>
                  <a:pt x="39689" y="206641"/>
                </a:lnTo>
                <a:lnTo>
                  <a:pt x="40186" y="204800"/>
                </a:lnTo>
                <a:lnTo>
                  <a:pt x="52821" y="163868"/>
                </a:lnTo>
                <a:lnTo>
                  <a:pt x="171953" y="163868"/>
                </a:lnTo>
                <a:lnTo>
                  <a:pt x="161009" y="130898"/>
                </a:lnTo>
                <a:lnTo>
                  <a:pt x="61838" y="130898"/>
                </a:lnTo>
                <a:lnTo>
                  <a:pt x="90248" y="41198"/>
                </a:lnTo>
                <a:lnTo>
                  <a:pt x="131233" y="41198"/>
                </a:lnTo>
                <a:lnTo>
                  <a:pt x="120512" y="8902"/>
                </a:lnTo>
                <a:lnTo>
                  <a:pt x="119902" y="6832"/>
                </a:lnTo>
                <a:lnTo>
                  <a:pt x="109095" y="342"/>
                </a:lnTo>
                <a:lnTo>
                  <a:pt x="101830" y="0"/>
                </a:lnTo>
                <a:close/>
              </a:path>
              <a:path w="185419" h="213359">
                <a:moveTo>
                  <a:pt x="171953" y="163868"/>
                </a:moveTo>
                <a:lnTo>
                  <a:pt x="128284" y="163868"/>
                </a:lnTo>
                <a:lnTo>
                  <a:pt x="141882" y="206641"/>
                </a:lnTo>
                <a:lnTo>
                  <a:pt x="142191" y="207670"/>
                </a:lnTo>
                <a:lnTo>
                  <a:pt x="170766" y="212940"/>
                </a:lnTo>
                <a:lnTo>
                  <a:pt x="174741" y="212801"/>
                </a:lnTo>
                <a:lnTo>
                  <a:pt x="180558" y="212255"/>
                </a:lnTo>
                <a:lnTo>
                  <a:pt x="182564" y="211543"/>
                </a:lnTo>
                <a:lnTo>
                  <a:pt x="184863" y="209283"/>
                </a:lnTo>
                <a:lnTo>
                  <a:pt x="185180" y="207924"/>
                </a:lnTo>
                <a:lnTo>
                  <a:pt x="185077" y="206273"/>
                </a:lnTo>
                <a:lnTo>
                  <a:pt x="184867" y="204800"/>
                </a:lnTo>
                <a:lnTo>
                  <a:pt x="184647" y="203009"/>
                </a:lnTo>
                <a:lnTo>
                  <a:pt x="183872" y="199910"/>
                </a:lnTo>
                <a:lnTo>
                  <a:pt x="182615" y="195986"/>
                </a:lnTo>
                <a:lnTo>
                  <a:pt x="171953" y="163868"/>
                </a:lnTo>
                <a:close/>
              </a:path>
              <a:path w="185419" h="213359">
                <a:moveTo>
                  <a:pt x="131233" y="41198"/>
                </a:moveTo>
                <a:lnTo>
                  <a:pt x="90400" y="41198"/>
                </a:lnTo>
                <a:lnTo>
                  <a:pt x="118836" y="130898"/>
                </a:lnTo>
                <a:lnTo>
                  <a:pt x="161009" y="130898"/>
                </a:lnTo>
                <a:lnTo>
                  <a:pt x="131233" y="41198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82761" y="659409"/>
            <a:ext cx="41275" cy="213360"/>
          </a:xfrm>
          <a:custGeom>
            <a:avLst/>
            <a:gdLst/>
            <a:ahLst/>
            <a:cxnLst/>
            <a:rect l="l" t="t" r="r" b="b"/>
            <a:pathLst>
              <a:path w="41275" h="213359">
                <a:moveTo>
                  <a:pt x="24510" y="0"/>
                </a:moveTo>
                <a:lnTo>
                  <a:pt x="16522" y="0"/>
                </a:lnTo>
                <a:lnTo>
                  <a:pt x="13258" y="165"/>
                </a:lnTo>
                <a:lnTo>
                  <a:pt x="0" y="5765"/>
                </a:lnTo>
                <a:lnTo>
                  <a:pt x="0" y="207251"/>
                </a:lnTo>
                <a:lnTo>
                  <a:pt x="330" y="208229"/>
                </a:lnTo>
                <a:lnTo>
                  <a:pt x="1676" y="209981"/>
                </a:lnTo>
                <a:lnTo>
                  <a:pt x="2768" y="210667"/>
                </a:lnTo>
                <a:lnTo>
                  <a:pt x="4330" y="211201"/>
                </a:lnTo>
                <a:lnTo>
                  <a:pt x="5880" y="211772"/>
                </a:lnTo>
                <a:lnTo>
                  <a:pt x="7988" y="212217"/>
                </a:lnTo>
                <a:lnTo>
                  <a:pt x="10617" y="212559"/>
                </a:lnTo>
                <a:lnTo>
                  <a:pt x="13246" y="212852"/>
                </a:lnTo>
                <a:lnTo>
                  <a:pt x="16522" y="213017"/>
                </a:lnTo>
                <a:lnTo>
                  <a:pt x="24510" y="213017"/>
                </a:lnTo>
                <a:lnTo>
                  <a:pt x="36626" y="211201"/>
                </a:lnTo>
                <a:lnTo>
                  <a:pt x="38188" y="210667"/>
                </a:lnTo>
                <a:lnTo>
                  <a:pt x="39319" y="209981"/>
                </a:lnTo>
                <a:lnTo>
                  <a:pt x="40627" y="208229"/>
                </a:lnTo>
                <a:lnTo>
                  <a:pt x="40970" y="207251"/>
                </a:lnTo>
                <a:lnTo>
                  <a:pt x="40970" y="5765"/>
                </a:lnTo>
                <a:lnTo>
                  <a:pt x="27838" y="165"/>
                </a:lnTo>
                <a:lnTo>
                  <a:pt x="2451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67533" y="659752"/>
            <a:ext cx="165735" cy="212725"/>
          </a:xfrm>
          <a:custGeom>
            <a:avLst/>
            <a:gdLst/>
            <a:ahLst/>
            <a:cxnLst/>
            <a:rect l="l" t="t" r="r" b="b"/>
            <a:pathLst>
              <a:path w="165735" h="212725">
                <a:moveTo>
                  <a:pt x="40563" y="660"/>
                </a:moveTo>
                <a:lnTo>
                  <a:pt x="10617" y="660"/>
                </a:lnTo>
                <a:lnTo>
                  <a:pt x="7112" y="1930"/>
                </a:lnTo>
                <a:lnTo>
                  <a:pt x="4292" y="4483"/>
                </a:lnTo>
                <a:lnTo>
                  <a:pt x="1409" y="7048"/>
                </a:lnTo>
                <a:lnTo>
                  <a:pt x="0" y="10883"/>
                </a:lnTo>
                <a:lnTo>
                  <a:pt x="50" y="206971"/>
                </a:lnTo>
                <a:lnTo>
                  <a:pt x="215" y="207721"/>
                </a:lnTo>
                <a:lnTo>
                  <a:pt x="1295" y="209473"/>
                </a:lnTo>
                <a:lnTo>
                  <a:pt x="2209" y="210210"/>
                </a:lnTo>
                <a:lnTo>
                  <a:pt x="3594" y="210794"/>
                </a:lnTo>
                <a:lnTo>
                  <a:pt x="4914" y="211404"/>
                </a:lnTo>
                <a:lnTo>
                  <a:pt x="6769" y="211874"/>
                </a:lnTo>
                <a:lnTo>
                  <a:pt x="9182" y="212216"/>
                </a:lnTo>
                <a:lnTo>
                  <a:pt x="11531" y="212509"/>
                </a:lnTo>
                <a:lnTo>
                  <a:pt x="14541" y="212686"/>
                </a:lnTo>
                <a:lnTo>
                  <a:pt x="21882" y="212686"/>
                </a:lnTo>
                <a:lnTo>
                  <a:pt x="32981" y="210794"/>
                </a:lnTo>
                <a:lnTo>
                  <a:pt x="34404" y="210210"/>
                </a:lnTo>
                <a:lnTo>
                  <a:pt x="35369" y="209473"/>
                </a:lnTo>
                <a:lnTo>
                  <a:pt x="35953" y="208610"/>
                </a:lnTo>
                <a:lnTo>
                  <a:pt x="36487" y="207721"/>
                </a:lnTo>
                <a:lnTo>
                  <a:pt x="36730" y="206971"/>
                </a:lnTo>
                <a:lnTo>
                  <a:pt x="36728" y="78968"/>
                </a:lnTo>
                <a:lnTo>
                  <a:pt x="36271" y="63423"/>
                </a:lnTo>
                <a:lnTo>
                  <a:pt x="35966" y="55625"/>
                </a:lnTo>
                <a:lnTo>
                  <a:pt x="35547" y="47790"/>
                </a:lnTo>
                <a:lnTo>
                  <a:pt x="78231" y="47790"/>
                </a:lnTo>
                <a:lnTo>
                  <a:pt x="65493" y="22682"/>
                </a:lnTo>
                <a:lnTo>
                  <a:pt x="63563" y="18427"/>
                </a:lnTo>
                <a:lnTo>
                  <a:pt x="61645" y="14884"/>
                </a:lnTo>
                <a:lnTo>
                  <a:pt x="46596" y="1727"/>
                </a:lnTo>
                <a:lnTo>
                  <a:pt x="43903" y="1003"/>
                </a:lnTo>
                <a:lnTo>
                  <a:pt x="40563" y="660"/>
                </a:lnTo>
                <a:close/>
              </a:path>
              <a:path w="165735" h="212725">
                <a:moveTo>
                  <a:pt x="78231" y="47790"/>
                </a:moveTo>
                <a:lnTo>
                  <a:pt x="35852" y="47790"/>
                </a:lnTo>
                <a:lnTo>
                  <a:pt x="38239" y="54216"/>
                </a:lnTo>
                <a:lnTo>
                  <a:pt x="40919" y="60807"/>
                </a:lnTo>
                <a:lnTo>
                  <a:pt x="43942" y="67602"/>
                </a:lnTo>
                <a:lnTo>
                  <a:pt x="46926" y="74409"/>
                </a:lnTo>
                <a:lnTo>
                  <a:pt x="49872" y="80721"/>
                </a:lnTo>
                <a:lnTo>
                  <a:pt x="52793" y="86613"/>
                </a:lnTo>
                <a:lnTo>
                  <a:pt x="102781" y="185292"/>
                </a:lnTo>
                <a:lnTo>
                  <a:pt x="105359" y="190753"/>
                </a:lnTo>
                <a:lnTo>
                  <a:pt x="123507" y="210870"/>
                </a:lnTo>
                <a:lnTo>
                  <a:pt x="126123" y="211658"/>
                </a:lnTo>
                <a:lnTo>
                  <a:pt x="129298" y="212026"/>
                </a:lnTo>
                <a:lnTo>
                  <a:pt x="152222" y="212026"/>
                </a:lnTo>
                <a:lnTo>
                  <a:pt x="165646" y="199212"/>
                </a:lnTo>
                <a:lnTo>
                  <a:pt x="165646" y="153479"/>
                </a:lnTo>
                <a:lnTo>
                  <a:pt x="129667" y="153479"/>
                </a:lnTo>
                <a:lnTo>
                  <a:pt x="127749" y="149136"/>
                </a:lnTo>
                <a:lnTo>
                  <a:pt x="125844" y="144741"/>
                </a:lnTo>
                <a:lnTo>
                  <a:pt x="119888" y="131673"/>
                </a:lnTo>
                <a:lnTo>
                  <a:pt x="117868" y="127139"/>
                </a:lnTo>
                <a:lnTo>
                  <a:pt x="115785" y="122631"/>
                </a:lnTo>
                <a:lnTo>
                  <a:pt x="113626" y="118109"/>
                </a:lnTo>
                <a:lnTo>
                  <a:pt x="111417" y="113601"/>
                </a:lnTo>
                <a:lnTo>
                  <a:pt x="109143" y="109080"/>
                </a:lnTo>
                <a:lnTo>
                  <a:pt x="106934" y="104495"/>
                </a:lnTo>
                <a:lnTo>
                  <a:pt x="104635" y="99834"/>
                </a:lnTo>
                <a:lnTo>
                  <a:pt x="78231" y="47790"/>
                </a:lnTo>
                <a:close/>
              </a:path>
              <a:path w="165735" h="212725">
                <a:moveTo>
                  <a:pt x="151320" y="0"/>
                </a:moveTo>
                <a:lnTo>
                  <a:pt x="144068" y="0"/>
                </a:lnTo>
                <a:lnTo>
                  <a:pt x="141008" y="139"/>
                </a:lnTo>
                <a:lnTo>
                  <a:pt x="128854" y="5930"/>
                </a:lnTo>
                <a:lnTo>
                  <a:pt x="128933" y="122631"/>
                </a:lnTo>
                <a:lnTo>
                  <a:pt x="129132" y="131673"/>
                </a:lnTo>
                <a:lnTo>
                  <a:pt x="129247" y="137921"/>
                </a:lnTo>
                <a:lnTo>
                  <a:pt x="129781" y="153479"/>
                </a:lnTo>
                <a:lnTo>
                  <a:pt x="165646" y="153479"/>
                </a:lnTo>
                <a:lnTo>
                  <a:pt x="165646" y="5930"/>
                </a:lnTo>
                <a:lnTo>
                  <a:pt x="165404" y="4952"/>
                </a:lnTo>
                <a:lnTo>
                  <a:pt x="154279" y="139"/>
                </a:lnTo>
                <a:lnTo>
                  <a:pt x="15132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37665" y="950823"/>
            <a:ext cx="62230" cy="88265"/>
          </a:xfrm>
          <a:custGeom>
            <a:avLst/>
            <a:gdLst/>
            <a:ahLst/>
            <a:cxnLst/>
            <a:rect l="l" t="t" r="r" b="b"/>
            <a:pathLst>
              <a:path w="62230" h="88265">
                <a:moveTo>
                  <a:pt x="62166" y="0"/>
                </a:moveTo>
                <a:lnTo>
                  <a:pt x="15849" y="0"/>
                </a:lnTo>
                <a:lnTo>
                  <a:pt x="0" y="87680"/>
                </a:lnTo>
                <a:lnTo>
                  <a:pt x="48171" y="87680"/>
                </a:lnTo>
                <a:lnTo>
                  <a:pt x="50520" y="74815"/>
                </a:lnTo>
                <a:lnTo>
                  <a:pt x="16840" y="74815"/>
                </a:lnTo>
                <a:lnTo>
                  <a:pt x="21551" y="48653"/>
                </a:lnTo>
                <a:lnTo>
                  <a:pt x="51511" y="48653"/>
                </a:lnTo>
                <a:lnTo>
                  <a:pt x="53873" y="35902"/>
                </a:lnTo>
                <a:lnTo>
                  <a:pt x="23774" y="35902"/>
                </a:lnTo>
                <a:lnTo>
                  <a:pt x="27990" y="12877"/>
                </a:lnTo>
                <a:lnTo>
                  <a:pt x="59804" y="12877"/>
                </a:lnTo>
                <a:lnTo>
                  <a:pt x="6216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3365" y="973721"/>
            <a:ext cx="93345" cy="64769"/>
          </a:xfrm>
          <a:custGeom>
            <a:avLst/>
            <a:gdLst/>
            <a:ahLst/>
            <a:cxnLst/>
            <a:rect l="l" t="t" r="r" b="b"/>
            <a:pathLst>
              <a:path w="93344" h="64769">
                <a:moveTo>
                  <a:pt x="23152" y="1435"/>
                </a:moveTo>
                <a:lnTo>
                  <a:pt x="10642" y="1435"/>
                </a:lnTo>
                <a:lnTo>
                  <a:pt x="9906" y="6896"/>
                </a:lnTo>
                <a:lnTo>
                  <a:pt x="9042" y="13538"/>
                </a:lnTo>
                <a:lnTo>
                  <a:pt x="7670" y="21069"/>
                </a:lnTo>
                <a:lnTo>
                  <a:pt x="0" y="64782"/>
                </a:lnTo>
                <a:lnTo>
                  <a:pt x="13995" y="64782"/>
                </a:lnTo>
                <a:lnTo>
                  <a:pt x="19189" y="34861"/>
                </a:lnTo>
                <a:lnTo>
                  <a:pt x="21786" y="25912"/>
                </a:lnTo>
                <a:lnTo>
                  <a:pt x="25822" y="18780"/>
                </a:lnTo>
                <a:lnTo>
                  <a:pt x="30691" y="14062"/>
                </a:lnTo>
                <a:lnTo>
                  <a:pt x="35408" y="12484"/>
                </a:lnTo>
                <a:lnTo>
                  <a:pt x="21793" y="12484"/>
                </a:lnTo>
                <a:lnTo>
                  <a:pt x="23152" y="1435"/>
                </a:lnTo>
                <a:close/>
              </a:path>
              <a:path w="93344" h="64769">
                <a:moveTo>
                  <a:pt x="57165" y="12357"/>
                </a:moveTo>
                <a:lnTo>
                  <a:pt x="41732" y="12357"/>
                </a:lnTo>
                <a:lnTo>
                  <a:pt x="43091" y="16776"/>
                </a:lnTo>
                <a:lnTo>
                  <a:pt x="43015" y="24320"/>
                </a:lnTo>
                <a:lnTo>
                  <a:pt x="42354" y="28867"/>
                </a:lnTo>
                <a:lnTo>
                  <a:pt x="35788" y="64782"/>
                </a:lnTo>
                <a:lnTo>
                  <a:pt x="49784" y="64782"/>
                </a:lnTo>
                <a:lnTo>
                  <a:pt x="57711" y="25365"/>
                </a:lnTo>
                <a:lnTo>
                  <a:pt x="69381" y="13004"/>
                </a:lnTo>
                <a:lnTo>
                  <a:pt x="57213" y="13004"/>
                </a:lnTo>
                <a:lnTo>
                  <a:pt x="57165" y="12357"/>
                </a:lnTo>
                <a:close/>
              </a:path>
              <a:path w="93344" h="64769">
                <a:moveTo>
                  <a:pt x="93256" y="12357"/>
                </a:moveTo>
                <a:lnTo>
                  <a:pt x="76657" y="12357"/>
                </a:lnTo>
                <a:lnTo>
                  <a:pt x="78765" y="16001"/>
                </a:lnTo>
                <a:lnTo>
                  <a:pt x="78716" y="24320"/>
                </a:lnTo>
                <a:lnTo>
                  <a:pt x="78384" y="26923"/>
                </a:lnTo>
                <a:lnTo>
                  <a:pt x="77889" y="29400"/>
                </a:lnTo>
                <a:lnTo>
                  <a:pt x="71704" y="64782"/>
                </a:lnTo>
                <a:lnTo>
                  <a:pt x="85699" y="64782"/>
                </a:lnTo>
                <a:lnTo>
                  <a:pt x="92252" y="27698"/>
                </a:lnTo>
                <a:lnTo>
                  <a:pt x="92748" y="24320"/>
                </a:lnTo>
                <a:lnTo>
                  <a:pt x="93256" y="19646"/>
                </a:lnTo>
                <a:lnTo>
                  <a:pt x="93256" y="12357"/>
                </a:lnTo>
                <a:close/>
              </a:path>
              <a:path w="93344" h="64769">
                <a:moveTo>
                  <a:pt x="86817" y="0"/>
                </a:moveTo>
                <a:lnTo>
                  <a:pt x="70218" y="126"/>
                </a:lnTo>
                <a:lnTo>
                  <a:pt x="62661" y="4419"/>
                </a:lnTo>
                <a:lnTo>
                  <a:pt x="57213" y="13004"/>
                </a:lnTo>
                <a:lnTo>
                  <a:pt x="69381" y="13004"/>
                </a:lnTo>
                <a:lnTo>
                  <a:pt x="71462" y="12357"/>
                </a:lnTo>
                <a:lnTo>
                  <a:pt x="93256" y="12357"/>
                </a:lnTo>
                <a:lnTo>
                  <a:pt x="93256" y="5587"/>
                </a:lnTo>
                <a:lnTo>
                  <a:pt x="86817" y="0"/>
                </a:lnTo>
                <a:close/>
              </a:path>
              <a:path w="93344" h="64769">
                <a:moveTo>
                  <a:pt x="52514" y="0"/>
                </a:moveTo>
                <a:lnTo>
                  <a:pt x="35166" y="0"/>
                </a:lnTo>
                <a:lnTo>
                  <a:pt x="27622" y="4025"/>
                </a:lnTo>
                <a:lnTo>
                  <a:pt x="22047" y="12484"/>
                </a:lnTo>
                <a:lnTo>
                  <a:pt x="35408" y="12484"/>
                </a:lnTo>
                <a:lnTo>
                  <a:pt x="35788" y="12357"/>
                </a:lnTo>
                <a:lnTo>
                  <a:pt x="57165" y="12357"/>
                </a:lnTo>
                <a:lnTo>
                  <a:pt x="56718" y="6362"/>
                </a:lnTo>
                <a:lnTo>
                  <a:pt x="52514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44751" y="973721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5">
                <a:moveTo>
                  <a:pt x="28346" y="1168"/>
                </a:moveTo>
                <a:lnTo>
                  <a:pt x="15354" y="1168"/>
                </a:lnTo>
                <a:lnTo>
                  <a:pt x="13131" y="17437"/>
                </a:lnTo>
                <a:lnTo>
                  <a:pt x="11887" y="24968"/>
                </a:lnTo>
                <a:lnTo>
                  <a:pt x="0" y="90538"/>
                </a:lnTo>
                <a:lnTo>
                  <a:pt x="14363" y="90538"/>
                </a:lnTo>
                <a:lnTo>
                  <a:pt x="19316" y="63487"/>
                </a:lnTo>
                <a:lnTo>
                  <a:pt x="42423" y="63487"/>
                </a:lnTo>
                <a:lnTo>
                  <a:pt x="45721" y="62657"/>
                </a:lnTo>
                <a:lnTo>
                  <a:pt x="55224" y="54508"/>
                </a:lnTo>
                <a:lnTo>
                  <a:pt x="27114" y="54508"/>
                </a:lnTo>
                <a:lnTo>
                  <a:pt x="23888" y="53340"/>
                </a:lnTo>
                <a:lnTo>
                  <a:pt x="36472" y="13930"/>
                </a:lnTo>
                <a:lnTo>
                  <a:pt x="41973" y="12357"/>
                </a:lnTo>
                <a:lnTo>
                  <a:pt x="64465" y="12357"/>
                </a:lnTo>
                <a:lnTo>
                  <a:pt x="64216" y="11823"/>
                </a:lnTo>
                <a:lnTo>
                  <a:pt x="27000" y="11823"/>
                </a:lnTo>
                <a:lnTo>
                  <a:pt x="28346" y="1168"/>
                </a:lnTo>
                <a:close/>
              </a:path>
              <a:path w="66675" h="90805">
                <a:moveTo>
                  <a:pt x="42423" y="63487"/>
                </a:moveTo>
                <a:lnTo>
                  <a:pt x="19570" y="63487"/>
                </a:lnTo>
                <a:lnTo>
                  <a:pt x="21666" y="64782"/>
                </a:lnTo>
                <a:lnTo>
                  <a:pt x="25996" y="66217"/>
                </a:lnTo>
                <a:lnTo>
                  <a:pt x="31572" y="66217"/>
                </a:lnTo>
                <a:lnTo>
                  <a:pt x="42423" y="63487"/>
                </a:lnTo>
                <a:close/>
              </a:path>
              <a:path w="66675" h="90805">
                <a:moveTo>
                  <a:pt x="64465" y="12357"/>
                </a:moveTo>
                <a:lnTo>
                  <a:pt x="49161" y="12357"/>
                </a:lnTo>
                <a:lnTo>
                  <a:pt x="51382" y="18502"/>
                </a:lnTo>
                <a:lnTo>
                  <a:pt x="51452" y="24968"/>
                </a:lnTo>
                <a:lnTo>
                  <a:pt x="49922" y="35289"/>
                </a:lnTo>
                <a:lnTo>
                  <a:pt x="45581" y="44908"/>
                </a:lnTo>
                <a:lnTo>
                  <a:pt x="39129" y="51843"/>
                </a:lnTo>
                <a:lnTo>
                  <a:pt x="31203" y="54508"/>
                </a:lnTo>
                <a:lnTo>
                  <a:pt x="55224" y="54508"/>
                </a:lnTo>
                <a:lnTo>
                  <a:pt x="56802" y="53155"/>
                </a:lnTo>
                <a:lnTo>
                  <a:pt x="64028" y="39482"/>
                </a:lnTo>
                <a:lnTo>
                  <a:pt x="66611" y="23406"/>
                </a:lnTo>
                <a:lnTo>
                  <a:pt x="65479" y="14535"/>
                </a:lnTo>
                <a:lnTo>
                  <a:pt x="64465" y="12357"/>
                </a:lnTo>
                <a:close/>
              </a:path>
              <a:path w="66675" h="90805">
                <a:moveTo>
                  <a:pt x="47536" y="0"/>
                </a:moveTo>
                <a:lnTo>
                  <a:pt x="39878" y="114"/>
                </a:lnTo>
                <a:lnTo>
                  <a:pt x="32321" y="4419"/>
                </a:lnTo>
                <a:lnTo>
                  <a:pt x="27228" y="11823"/>
                </a:lnTo>
                <a:lnTo>
                  <a:pt x="64216" y="11823"/>
                </a:lnTo>
                <a:lnTo>
                  <a:pt x="62002" y="7069"/>
                </a:lnTo>
                <a:lnTo>
                  <a:pt x="56061" y="1919"/>
                </a:lnTo>
                <a:lnTo>
                  <a:pt x="4753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44091" y="973721"/>
            <a:ext cx="59690" cy="66675"/>
          </a:xfrm>
          <a:custGeom>
            <a:avLst/>
            <a:gdLst/>
            <a:ahLst/>
            <a:cxnLst/>
            <a:rect l="l" t="t" r="r" b="b"/>
            <a:pathLst>
              <a:path w="59689" h="66675">
                <a:moveTo>
                  <a:pt x="34785" y="0"/>
                </a:moveTo>
                <a:lnTo>
                  <a:pt x="20675" y="3240"/>
                </a:lnTo>
                <a:lnTo>
                  <a:pt x="9682" y="11979"/>
                </a:lnTo>
                <a:lnTo>
                  <a:pt x="2543" y="24742"/>
                </a:lnTo>
                <a:lnTo>
                  <a:pt x="0" y="40055"/>
                </a:lnTo>
                <a:lnTo>
                  <a:pt x="1706" y="50506"/>
                </a:lnTo>
                <a:lnTo>
                  <a:pt x="6602" y="58788"/>
                </a:lnTo>
                <a:lnTo>
                  <a:pt x="14353" y="64240"/>
                </a:lnTo>
                <a:lnTo>
                  <a:pt x="24625" y="66205"/>
                </a:lnTo>
                <a:lnTo>
                  <a:pt x="38738" y="62982"/>
                </a:lnTo>
                <a:lnTo>
                  <a:pt x="49442" y="54508"/>
                </a:lnTo>
                <a:lnTo>
                  <a:pt x="19189" y="54508"/>
                </a:lnTo>
                <a:lnTo>
                  <a:pt x="14846" y="48386"/>
                </a:lnTo>
                <a:lnTo>
                  <a:pt x="14846" y="39662"/>
                </a:lnTo>
                <a:lnTo>
                  <a:pt x="16071" y="30299"/>
                </a:lnTo>
                <a:lnTo>
                  <a:pt x="19631" y="21240"/>
                </a:lnTo>
                <a:lnTo>
                  <a:pt x="25347" y="14401"/>
                </a:lnTo>
                <a:lnTo>
                  <a:pt x="33045" y="11696"/>
                </a:lnTo>
                <a:lnTo>
                  <a:pt x="55353" y="11696"/>
                </a:lnTo>
                <a:lnTo>
                  <a:pt x="53197" y="7848"/>
                </a:lnTo>
                <a:lnTo>
                  <a:pt x="45484" y="2126"/>
                </a:lnTo>
                <a:lnTo>
                  <a:pt x="34785" y="0"/>
                </a:lnTo>
                <a:close/>
              </a:path>
              <a:path w="59689" h="66675">
                <a:moveTo>
                  <a:pt x="55353" y="11696"/>
                </a:moveTo>
                <a:lnTo>
                  <a:pt x="41719" y="11696"/>
                </a:lnTo>
                <a:lnTo>
                  <a:pt x="44564" y="19761"/>
                </a:lnTo>
                <a:lnTo>
                  <a:pt x="44564" y="26263"/>
                </a:lnTo>
                <a:lnTo>
                  <a:pt x="43274" y="36002"/>
                </a:lnTo>
                <a:lnTo>
                  <a:pt x="39630" y="45119"/>
                </a:lnTo>
                <a:lnTo>
                  <a:pt x="33966" y="51870"/>
                </a:lnTo>
                <a:lnTo>
                  <a:pt x="26619" y="54508"/>
                </a:lnTo>
                <a:lnTo>
                  <a:pt x="49442" y="54508"/>
                </a:lnTo>
                <a:lnTo>
                  <a:pt x="49741" y="54271"/>
                </a:lnTo>
                <a:lnTo>
                  <a:pt x="56888" y="41510"/>
                </a:lnTo>
                <a:lnTo>
                  <a:pt x="59436" y="26136"/>
                </a:lnTo>
                <a:lnTo>
                  <a:pt x="57866" y="16180"/>
                </a:lnTo>
                <a:lnTo>
                  <a:pt x="55353" y="11696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38083" y="975144"/>
            <a:ext cx="86360" cy="63500"/>
          </a:xfrm>
          <a:custGeom>
            <a:avLst/>
            <a:gdLst/>
            <a:ahLst/>
            <a:cxnLst/>
            <a:rect l="l" t="t" r="r" b="b"/>
            <a:pathLst>
              <a:path w="86360" h="63500">
                <a:moveTo>
                  <a:pt x="14363" y="0"/>
                </a:moveTo>
                <a:lnTo>
                  <a:pt x="0" y="0"/>
                </a:lnTo>
                <a:lnTo>
                  <a:pt x="5562" y="63347"/>
                </a:lnTo>
                <a:lnTo>
                  <a:pt x="19075" y="63347"/>
                </a:lnTo>
                <a:lnTo>
                  <a:pt x="25661" y="49568"/>
                </a:lnTo>
                <a:lnTo>
                  <a:pt x="15227" y="49568"/>
                </a:lnTo>
                <a:lnTo>
                  <a:pt x="15595" y="43319"/>
                </a:lnTo>
                <a:lnTo>
                  <a:pt x="15735" y="38239"/>
                </a:lnTo>
                <a:lnTo>
                  <a:pt x="14363" y="0"/>
                </a:lnTo>
                <a:close/>
              </a:path>
              <a:path w="86360" h="63500">
                <a:moveTo>
                  <a:pt x="50530" y="17043"/>
                </a:moveTo>
                <a:lnTo>
                  <a:pt x="39878" y="17043"/>
                </a:lnTo>
                <a:lnTo>
                  <a:pt x="39796" y="24714"/>
                </a:lnTo>
                <a:lnTo>
                  <a:pt x="39998" y="29400"/>
                </a:lnTo>
                <a:lnTo>
                  <a:pt x="40487" y="35775"/>
                </a:lnTo>
                <a:lnTo>
                  <a:pt x="43218" y="63347"/>
                </a:lnTo>
                <a:lnTo>
                  <a:pt x="56718" y="63347"/>
                </a:lnTo>
                <a:lnTo>
                  <a:pt x="63154" y="49568"/>
                </a:lnTo>
                <a:lnTo>
                  <a:pt x="52260" y="49568"/>
                </a:lnTo>
                <a:lnTo>
                  <a:pt x="52357" y="43319"/>
                </a:lnTo>
                <a:lnTo>
                  <a:pt x="52094" y="37731"/>
                </a:lnTo>
                <a:lnTo>
                  <a:pt x="51638" y="30835"/>
                </a:lnTo>
                <a:lnTo>
                  <a:pt x="50530" y="17043"/>
                </a:lnTo>
                <a:close/>
              </a:path>
              <a:path w="86360" h="63500">
                <a:moveTo>
                  <a:pt x="49161" y="0"/>
                </a:moveTo>
                <a:lnTo>
                  <a:pt x="37147" y="0"/>
                </a:lnTo>
                <a:lnTo>
                  <a:pt x="22529" y="31737"/>
                </a:lnTo>
                <a:lnTo>
                  <a:pt x="17335" y="43967"/>
                </a:lnTo>
                <a:lnTo>
                  <a:pt x="15481" y="49568"/>
                </a:lnTo>
                <a:lnTo>
                  <a:pt x="25661" y="49568"/>
                </a:lnTo>
                <a:lnTo>
                  <a:pt x="32562" y="35128"/>
                </a:lnTo>
                <a:lnTo>
                  <a:pt x="35039" y="29400"/>
                </a:lnTo>
                <a:lnTo>
                  <a:pt x="36664" y="24714"/>
                </a:lnTo>
                <a:lnTo>
                  <a:pt x="39636" y="17043"/>
                </a:lnTo>
                <a:lnTo>
                  <a:pt x="50530" y="17043"/>
                </a:lnTo>
                <a:lnTo>
                  <a:pt x="49161" y="0"/>
                </a:lnTo>
                <a:close/>
              </a:path>
              <a:path w="86360" h="63500">
                <a:moveTo>
                  <a:pt x="86309" y="0"/>
                </a:moveTo>
                <a:lnTo>
                  <a:pt x="71704" y="0"/>
                </a:lnTo>
                <a:lnTo>
                  <a:pt x="58686" y="30949"/>
                </a:lnTo>
                <a:lnTo>
                  <a:pt x="56222" y="37731"/>
                </a:lnTo>
                <a:lnTo>
                  <a:pt x="54368" y="43446"/>
                </a:lnTo>
                <a:lnTo>
                  <a:pt x="52514" y="49568"/>
                </a:lnTo>
                <a:lnTo>
                  <a:pt x="63154" y="49568"/>
                </a:lnTo>
                <a:lnTo>
                  <a:pt x="863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47811" y="973721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6" y="58885"/>
                </a:lnTo>
                <a:lnTo>
                  <a:pt x="13849" y="64289"/>
                </a:lnTo>
                <a:lnTo>
                  <a:pt x="24777" y="66217"/>
                </a:lnTo>
                <a:lnTo>
                  <a:pt x="32080" y="66217"/>
                </a:lnTo>
                <a:lnTo>
                  <a:pt x="40131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28" y="54241"/>
                </a:lnTo>
                <a:lnTo>
                  <a:pt x="18084" y="52031"/>
                </a:lnTo>
                <a:lnTo>
                  <a:pt x="14376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3" y="50088"/>
                </a:moveTo>
                <a:lnTo>
                  <a:pt x="40373" y="52425"/>
                </a:lnTo>
                <a:lnTo>
                  <a:pt x="34924" y="54241"/>
                </a:lnTo>
                <a:lnTo>
                  <a:pt x="45219" y="54241"/>
                </a:lnTo>
                <a:lnTo>
                  <a:pt x="44703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30679" y="973721"/>
            <a:ext cx="43815" cy="64769"/>
          </a:xfrm>
          <a:custGeom>
            <a:avLst/>
            <a:gdLst/>
            <a:ahLst/>
            <a:cxnLst/>
            <a:rect l="l" t="t" r="r" b="b"/>
            <a:pathLst>
              <a:path w="43814" h="64769">
                <a:moveTo>
                  <a:pt x="22656" y="1435"/>
                </a:moveTo>
                <a:lnTo>
                  <a:pt x="10160" y="1435"/>
                </a:lnTo>
                <a:lnTo>
                  <a:pt x="9537" y="7023"/>
                </a:lnTo>
                <a:lnTo>
                  <a:pt x="8661" y="16776"/>
                </a:lnTo>
                <a:lnTo>
                  <a:pt x="0" y="64782"/>
                </a:lnTo>
                <a:lnTo>
                  <a:pt x="14363" y="64782"/>
                </a:lnTo>
                <a:lnTo>
                  <a:pt x="18935" y="39281"/>
                </a:lnTo>
                <a:lnTo>
                  <a:pt x="21487" y="29755"/>
                </a:lnTo>
                <a:lnTo>
                  <a:pt x="25569" y="21985"/>
                </a:lnTo>
                <a:lnTo>
                  <a:pt x="31135" y="16751"/>
                </a:lnTo>
                <a:lnTo>
                  <a:pt x="38138" y="14833"/>
                </a:lnTo>
                <a:lnTo>
                  <a:pt x="40890" y="14833"/>
                </a:lnTo>
                <a:lnTo>
                  <a:pt x="40917" y="14693"/>
                </a:lnTo>
                <a:lnTo>
                  <a:pt x="21297" y="14693"/>
                </a:lnTo>
                <a:lnTo>
                  <a:pt x="21907" y="10147"/>
                </a:lnTo>
                <a:lnTo>
                  <a:pt x="22656" y="1435"/>
                </a:lnTo>
                <a:close/>
              </a:path>
              <a:path w="43814" h="64769">
                <a:moveTo>
                  <a:pt x="40890" y="14833"/>
                </a:moveTo>
                <a:lnTo>
                  <a:pt x="38138" y="14833"/>
                </a:lnTo>
                <a:lnTo>
                  <a:pt x="40868" y="14947"/>
                </a:lnTo>
                <a:close/>
              </a:path>
              <a:path w="43814" h="64769">
                <a:moveTo>
                  <a:pt x="32321" y="0"/>
                </a:moveTo>
                <a:lnTo>
                  <a:pt x="25755" y="6248"/>
                </a:lnTo>
                <a:lnTo>
                  <a:pt x="21678" y="14693"/>
                </a:lnTo>
                <a:lnTo>
                  <a:pt x="40917" y="14693"/>
                </a:lnTo>
                <a:lnTo>
                  <a:pt x="43713" y="126"/>
                </a:lnTo>
                <a:lnTo>
                  <a:pt x="3232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98421" y="948867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95" y="26288"/>
                </a:moveTo>
                <a:lnTo>
                  <a:pt x="11531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95" y="26288"/>
                </a:lnTo>
                <a:close/>
              </a:path>
              <a:path w="30480" h="90169">
                <a:moveTo>
                  <a:pt x="27012" y="0"/>
                </a:moveTo>
                <a:lnTo>
                  <a:pt x="17729" y="0"/>
                </a:lnTo>
                <a:lnTo>
                  <a:pt x="13754" y="3771"/>
                </a:lnTo>
                <a:lnTo>
                  <a:pt x="13754" y="13919"/>
                </a:lnTo>
                <a:lnTo>
                  <a:pt x="16725" y="17170"/>
                </a:lnTo>
                <a:lnTo>
                  <a:pt x="26009" y="17170"/>
                </a:lnTo>
                <a:lnTo>
                  <a:pt x="29972" y="13665"/>
                </a:lnTo>
                <a:lnTo>
                  <a:pt x="30075" y="9105"/>
                </a:lnTo>
                <a:lnTo>
                  <a:pt x="30099" y="3251"/>
                </a:lnTo>
                <a:lnTo>
                  <a:pt x="27012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54034" y="973721"/>
            <a:ext cx="59690" cy="64769"/>
          </a:xfrm>
          <a:custGeom>
            <a:avLst/>
            <a:gdLst/>
            <a:ahLst/>
            <a:cxnLst/>
            <a:rect l="l" t="t" r="r" b="b"/>
            <a:pathLst>
              <a:path w="59689" h="64769">
                <a:moveTo>
                  <a:pt x="23787" y="1435"/>
                </a:moveTo>
                <a:lnTo>
                  <a:pt x="10909" y="1435"/>
                </a:lnTo>
                <a:lnTo>
                  <a:pt x="10160" y="6896"/>
                </a:lnTo>
                <a:lnTo>
                  <a:pt x="9296" y="13538"/>
                </a:lnTo>
                <a:lnTo>
                  <a:pt x="7810" y="21069"/>
                </a:lnTo>
                <a:lnTo>
                  <a:pt x="0" y="64782"/>
                </a:lnTo>
                <a:lnTo>
                  <a:pt x="14363" y="64782"/>
                </a:lnTo>
                <a:lnTo>
                  <a:pt x="19583" y="35509"/>
                </a:lnTo>
                <a:lnTo>
                  <a:pt x="22497" y="25633"/>
                </a:lnTo>
                <a:lnTo>
                  <a:pt x="26874" y="18370"/>
                </a:lnTo>
                <a:lnTo>
                  <a:pt x="31997" y="13888"/>
                </a:lnTo>
                <a:lnTo>
                  <a:pt x="35823" y="12750"/>
                </a:lnTo>
                <a:lnTo>
                  <a:pt x="22415" y="12750"/>
                </a:lnTo>
                <a:lnTo>
                  <a:pt x="23787" y="1435"/>
                </a:lnTo>
                <a:close/>
              </a:path>
              <a:path w="59689" h="64769">
                <a:moveTo>
                  <a:pt x="59690" y="12357"/>
                </a:moveTo>
                <a:lnTo>
                  <a:pt x="42862" y="12357"/>
                </a:lnTo>
                <a:lnTo>
                  <a:pt x="44716" y="16116"/>
                </a:lnTo>
                <a:lnTo>
                  <a:pt x="44611" y="24714"/>
                </a:lnTo>
                <a:lnTo>
                  <a:pt x="44348" y="26657"/>
                </a:lnTo>
                <a:lnTo>
                  <a:pt x="43980" y="29006"/>
                </a:lnTo>
                <a:lnTo>
                  <a:pt x="37528" y="64782"/>
                </a:lnTo>
                <a:lnTo>
                  <a:pt x="52031" y="64782"/>
                </a:lnTo>
                <a:lnTo>
                  <a:pt x="58572" y="27838"/>
                </a:lnTo>
                <a:lnTo>
                  <a:pt x="59207" y="24714"/>
                </a:lnTo>
                <a:lnTo>
                  <a:pt x="59605" y="21069"/>
                </a:lnTo>
                <a:lnTo>
                  <a:pt x="59690" y="12357"/>
                </a:lnTo>
                <a:close/>
              </a:path>
              <a:path w="59689" h="64769">
                <a:moveTo>
                  <a:pt x="53009" y="0"/>
                </a:moveTo>
                <a:lnTo>
                  <a:pt x="35915" y="0"/>
                </a:lnTo>
                <a:lnTo>
                  <a:pt x="28244" y="4292"/>
                </a:lnTo>
                <a:lnTo>
                  <a:pt x="22669" y="12750"/>
                </a:lnTo>
                <a:lnTo>
                  <a:pt x="35823" y="12750"/>
                </a:lnTo>
                <a:lnTo>
                  <a:pt x="37147" y="12357"/>
                </a:lnTo>
                <a:lnTo>
                  <a:pt x="59690" y="12357"/>
                </a:lnTo>
                <a:lnTo>
                  <a:pt x="59690" y="5460"/>
                </a:lnTo>
                <a:lnTo>
                  <a:pt x="530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45804" y="973721"/>
            <a:ext cx="62865" cy="92075"/>
          </a:xfrm>
          <a:custGeom>
            <a:avLst/>
            <a:gdLst/>
            <a:ahLst/>
            <a:cxnLst/>
            <a:rect l="l" t="t" r="r" b="b"/>
            <a:pathLst>
              <a:path w="62864" h="92075">
                <a:moveTo>
                  <a:pt x="3594" y="76098"/>
                </a:moveTo>
                <a:lnTo>
                  <a:pt x="0" y="87680"/>
                </a:lnTo>
                <a:lnTo>
                  <a:pt x="3962" y="90284"/>
                </a:lnTo>
                <a:lnTo>
                  <a:pt x="11137" y="91973"/>
                </a:lnTo>
                <a:lnTo>
                  <a:pt x="26504" y="91973"/>
                </a:lnTo>
                <a:lnTo>
                  <a:pt x="34924" y="90411"/>
                </a:lnTo>
                <a:lnTo>
                  <a:pt x="41236" y="84950"/>
                </a:lnTo>
                <a:lnTo>
                  <a:pt x="45624" y="79870"/>
                </a:lnTo>
                <a:lnTo>
                  <a:pt x="13741" y="79870"/>
                </a:lnTo>
                <a:lnTo>
                  <a:pt x="7061" y="78308"/>
                </a:lnTo>
                <a:lnTo>
                  <a:pt x="3594" y="76098"/>
                </a:lnTo>
                <a:close/>
              </a:path>
              <a:path w="62864" h="92075">
                <a:moveTo>
                  <a:pt x="54209" y="53339"/>
                </a:moveTo>
                <a:lnTo>
                  <a:pt x="40500" y="53339"/>
                </a:lnTo>
                <a:lnTo>
                  <a:pt x="39014" y="60490"/>
                </a:lnTo>
                <a:lnTo>
                  <a:pt x="36026" y="69722"/>
                </a:lnTo>
                <a:lnTo>
                  <a:pt x="31645" y="75695"/>
                </a:lnTo>
                <a:lnTo>
                  <a:pt x="26059" y="78910"/>
                </a:lnTo>
                <a:lnTo>
                  <a:pt x="19456" y="79870"/>
                </a:lnTo>
                <a:lnTo>
                  <a:pt x="45624" y="79870"/>
                </a:lnTo>
                <a:lnTo>
                  <a:pt x="49147" y="73218"/>
                </a:lnTo>
                <a:lnTo>
                  <a:pt x="51704" y="65494"/>
                </a:lnTo>
                <a:lnTo>
                  <a:pt x="53619" y="56705"/>
                </a:lnTo>
                <a:lnTo>
                  <a:pt x="54209" y="53339"/>
                </a:lnTo>
                <a:close/>
              </a:path>
              <a:path w="62864" h="92075">
                <a:moveTo>
                  <a:pt x="49669" y="0"/>
                </a:moveTo>
                <a:lnTo>
                  <a:pt x="41846" y="0"/>
                </a:lnTo>
                <a:lnTo>
                  <a:pt x="25133" y="3603"/>
                </a:lnTo>
                <a:lnTo>
                  <a:pt x="12742" y="13122"/>
                </a:lnTo>
                <a:lnTo>
                  <a:pt x="5065" y="26617"/>
                </a:lnTo>
                <a:lnTo>
                  <a:pt x="2489" y="42151"/>
                </a:lnTo>
                <a:lnTo>
                  <a:pt x="3738" y="50692"/>
                </a:lnTo>
                <a:lnTo>
                  <a:pt x="7389" y="57819"/>
                </a:lnTo>
                <a:lnTo>
                  <a:pt x="13295" y="62703"/>
                </a:lnTo>
                <a:lnTo>
                  <a:pt x="21310" y="64515"/>
                </a:lnTo>
                <a:lnTo>
                  <a:pt x="28981" y="64515"/>
                </a:lnTo>
                <a:lnTo>
                  <a:pt x="35305" y="60883"/>
                </a:lnTo>
                <a:lnTo>
                  <a:pt x="40246" y="53339"/>
                </a:lnTo>
                <a:lnTo>
                  <a:pt x="54209" y="53339"/>
                </a:lnTo>
                <a:lnTo>
                  <a:pt x="54323" y="52692"/>
                </a:lnTo>
                <a:lnTo>
                  <a:pt x="20065" y="52692"/>
                </a:lnTo>
                <a:lnTo>
                  <a:pt x="17589" y="46443"/>
                </a:lnTo>
                <a:lnTo>
                  <a:pt x="17589" y="39801"/>
                </a:lnTo>
                <a:lnTo>
                  <a:pt x="19179" y="29665"/>
                </a:lnTo>
                <a:lnTo>
                  <a:pt x="23625" y="20688"/>
                </a:lnTo>
                <a:lnTo>
                  <a:pt x="30437" y="14273"/>
                </a:lnTo>
                <a:lnTo>
                  <a:pt x="39128" y="11823"/>
                </a:lnTo>
                <a:lnTo>
                  <a:pt x="61490" y="11823"/>
                </a:lnTo>
                <a:lnTo>
                  <a:pt x="62788" y="4419"/>
                </a:lnTo>
                <a:lnTo>
                  <a:pt x="57213" y="1816"/>
                </a:lnTo>
                <a:lnTo>
                  <a:pt x="49669" y="0"/>
                </a:lnTo>
                <a:close/>
              </a:path>
              <a:path w="62864" h="92075">
                <a:moveTo>
                  <a:pt x="61490" y="11823"/>
                </a:moveTo>
                <a:lnTo>
                  <a:pt x="42481" y="11823"/>
                </a:lnTo>
                <a:lnTo>
                  <a:pt x="45580" y="12611"/>
                </a:lnTo>
                <a:lnTo>
                  <a:pt x="47180" y="13385"/>
                </a:lnTo>
                <a:lnTo>
                  <a:pt x="32558" y="51108"/>
                </a:lnTo>
                <a:lnTo>
                  <a:pt x="27254" y="52692"/>
                </a:lnTo>
                <a:lnTo>
                  <a:pt x="54323" y="52692"/>
                </a:lnTo>
                <a:lnTo>
                  <a:pt x="61490" y="11823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87016" y="950823"/>
            <a:ext cx="49530" cy="88265"/>
          </a:xfrm>
          <a:custGeom>
            <a:avLst/>
            <a:gdLst/>
            <a:ahLst/>
            <a:cxnLst/>
            <a:rect l="l" t="t" r="r" b="b"/>
            <a:pathLst>
              <a:path w="49530" h="88265">
                <a:moveTo>
                  <a:pt x="30213" y="0"/>
                </a:moveTo>
                <a:lnTo>
                  <a:pt x="15849" y="0"/>
                </a:lnTo>
                <a:lnTo>
                  <a:pt x="0" y="87680"/>
                </a:lnTo>
                <a:lnTo>
                  <a:pt x="47180" y="87680"/>
                </a:lnTo>
                <a:lnTo>
                  <a:pt x="49542" y="74422"/>
                </a:lnTo>
                <a:lnTo>
                  <a:pt x="16840" y="74422"/>
                </a:lnTo>
                <a:lnTo>
                  <a:pt x="30213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69007" y="948867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82" y="26288"/>
                </a:moveTo>
                <a:lnTo>
                  <a:pt x="11506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82" y="26288"/>
                </a:lnTo>
                <a:close/>
              </a:path>
              <a:path w="30480" h="90169">
                <a:moveTo>
                  <a:pt x="26987" y="0"/>
                </a:moveTo>
                <a:lnTo>
                  <a:pt x="17703" y="0"/>
                </a:lnTo>
                <a:lnTo>
                  <a:pt x="13741" y="3771"/>
                </a:lnTo>
                <a:lnTo>
                  <a:pt x="13741" y="13919"/>
                </a:lnTo>
                <a:lnTo>
                  <a:pt x="16713" y="17170"/>
                </a:lnTo>
                <a:lnTo>
                  <a:pt x="26009" y="17170"/>
                </a:lnTo>
                <a:lnTo>
                  <a:pt x="29959" y="13665"/>
                </a:lnTo>
                <a:lnTo>
                  <a:pt x="30073" y="9105"/>
                </a:lnTo>
                <a:lnTo>
                  <a:pt x="30099" y="3251"/>
                </a:lnTo>
                <a:lnTo>
                  <a:pt x="26987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428087" y="975144"/>
            <a:ext cx="58419" cy="63500"/>
          </a:xfrm>
          <a:custGeom>
            <a:avLst/>
            <a:gdLst/>
            <a:ahLst/>
            <a:cxnLst/>
            <a:rect l="l" t="t" r="r" b="b"/>
            <a:pathLst>
              <a:path w="58419" h="63500">
                <a:moveTo>
                  <a:pt x="14858" y="0"/>
                </a:moveTo>
                <a:lnTo>
                  <a:pt x="0" y="0"/>
                </a:lnTo>
                <a:lnTo>
                  <a:pt x="10274" y="63347"/>
                </a:lnTo>
                <a:lnTo>
                  <a:pt x="24764" y="63347"/>
                </a:lnTo>
                <a:lnTo>
                  <a:pt x="32900" y="47993"/>
                </a:lnTo>
                <a:lnTo>
                  <a:pt x="20434" y="47993"/>
                </a:lnTo>
                <a:lnTo>
                  <a:pt x="20053" y="43840"/>
                </a:lnTo>
                <a:lnTo>
                  <a:pt x="19443" y="39027"/>
                </a:lnTo>
                <a:lnTo>
                  <a:pt x="18707" y="31483"/>
                </a:lnTo>
                <a:lnTo>
                  <a:pt x="14858" y="0"/>
                </a:lnTo>
                <a:close/>
              </a:path>
              <a:path w="58419" h="63500">
                <a:moveTo>
                  <a:pt x="58331" y="0"/>
                </a:moveTo>
                <a:lnTo>
                  <a:pt x="42354" y="0"/>
                </a:lnTo>
                <a:lnTo>
                  <a:pt x="27368" y="31876"/>
                </a:lnTo>
                <a:lnTo>
                  <a:pt x="24015" y="39408"/>
                </a:lnTo>
                <a:lnTo>
                  <a:pt x="22288" y="43967"/>
                </a:lnTo>
                <a:lnTo>
                  <a:pt x="20802" y="47993"/>
                </a:lnTo>
                <a:lnTo>
                  <a:pt x="32900" y="47993"/>
                </a:lnTo>
                <a:lnTo>
                  <a:pt x="5833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509697" y="973721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5" y="58885"/>
                </a:lnTo>
                <a:lnTo>
                  <a:pt x="13844" y="64289"/>
                </a:lnTo>
                <a:lnTo>
                  <a:pt x="24765" y="66217"/>
                </a:lnTo>
                <a:lnTo>
                  <a:pt x="32080" y="66217"/>
                </a:lnTo>
                <a:lnTo>
                  <a:pt x="40132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15" y="54241"/>
                </a:lnTo>
                <a:lnTo>
                  <a:pt x="18084" y="52031"/>
                </a:lnTo>
                <a:lnTo>
                  <a:pt x="14363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4" y="50088"/>
                </a:moveTo>
                <a:lnTo>
                  <a:pt x="40373" y="52425"/>
                </a:lnTo>
                <a:lnTo>
                  <a:pt x="34925" y="54241"/>
                </a:lnTo>
                <a:lnTo>
                  <a:pt x="45219" y="54241"/>
                </a:lnTo>
                <a:lnTo>
                  <a:pt x="44704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90330" y="973721"/>
            <a:ext cx="46355" cy="66675"/>
          </a:xfrm>
          <a:custGeom>
            <a:avLst/>
            <a:gdLst/>
            <a:ahLst/>
            <a:cxnLst/>
            <a:rect l="l" t="t" r="r" b="b"/>
            <a:pathLst>
              <a:path w="46355" h="66675">
                <a:moveTo>
                  <a:pt x="3708" y="50736"/>
                </a:moveTo>
                <a:lnTo>
                  <a:pt x="0" y="61531"/>
                </a:lnTo>
                <a:lnTo>
                  <a:pt x="3225" y="63995"/>
                </a:lnTo>
                <a:lnTo>
                  <a:pt x="9766" y="66078"/>
                </a:lnTo>
                <a:lnTo>
                  <a:pt x="16840" y="66217"/>
                </a:lnTo>
                <a:lnTo>
                  <a:pt x="26957" y="64851"/>
                </a:lnTo>
                <a:lnTo>
                  <a:pt x="35088" y="60667"/>
                </a:lnTo>
                <a:lnTo>
                  <a:pt x="39651" y="54902"/>
                </a:lnTo>
                <a:lnTo>
                  <a:pt x="12750" y="54902"/>
                </a:lnTo>
                <a:lnTo>
                  <a:pt x="6794" y="52552"/>
                </a:lnTo>
                <a:lnTo>
                  <a:pt x="3708" y="50736"/>
                </a:lnTo>
                <a:close/>
              </a:path>
              <a:path w="46355" h="66675">
                <a:moveTo>
                  <a:pt x="38379" y="0"/>
                </a:moveTo>
                <a:lnTo>
                  <a:pt x="32067" y="0"/>
                </a:lnTo>
                <a:lnTo>
                  <a:pt x="22246" y="1532"/>
                </a:lnTo>
                <a:lnTo>
                  <a:pt x="14531" y="5819"/>
                </a:lnTo>
                <a:lnTo>
                  <a:pt x="9489" y="12397"/>
                </a:lnTo>
                <a:lnTo>
                  <a:pt x="7683" y="20802"/>
                </a:lnTo>
                <a:lnTo>
                  <a:pt x="7683" y="28092"/>
                </a:lnTo>
                <a:lnTo>
                  <a:pt x="12623" y="33426"/>
                </a:lnTo>
                <a:lnTo>
                  <a:pt x="19558" y="37338"/>
                </a:lnTo>
                <a:lnTo>
                  <a:pt x="25501" y="40589"/>
                </a:lnTo>
                <a:lnTo>
                  <a:pt x="27495" y="43180"/>
                </a:lnTo>
                <a:lnTo>
                  <a:pt x="27495" y="51384"/>
                </a:lnTo>
                <a:lnTo>
                  <a:pt x="24015" y="54902"/>
                </a:lnTo>
                <a:lnTo>
                  <a:pt x="39651" y="54902"/>
                </a:lnTo>
                <a:lnTo>
                  <a:pt x="40502" y="53826"/>
                </a:lnTo>
                <a:lnTo>
                  <a:pt x="42468" y="44488"/>
                </a:lnTo>
                <a:lnTo>
                  <a:pt x="42468" y="36423"/>
                </a:lnTo>
                <a:lnTo>
                  <a:pt x="36652" y="31216"/>
                </a:lnTo>
                <a:lnTo>
                  <a:pt x="29959" y="27444"/>
                </a:lnTo>
                <a:lnTo>
                  <a:pt x="24765" y="24714"/>
                </a:lnTo>
                <a:lnTo>
                  <a:pt x="22161" y="22237"/>
                </a:lnTo>
                <a:lnTo>
                  <a:pt x="22161" y="14312"/>
                </a:lnTo>
                <a:lnTo>
                  <a:pt x="25869" y="11315"/>
                </a:lnTo>
                <a:lnTo>
                  <a:pt x="43523" y="11315"/>
                </a:lnTo>
                <a:lnTo>
                  <a:pt x="46177" y="3251"/>
                </a:lnTo>
                <a:lnTo>
                  <a:pt x="43586" y="1562"/>
                </a:lnTo>
                <a:lnTo>
                  <a:pt x="38379" y="0"/>
                </a:lnTo>
                <a:close/>
              </a:path>
              <a:path w="46355" h="66675">
                <a:moveTo>
                  <a:pt x="43523" y="11315"/>
                </a:moveTo>
                <a:lnTo>
                  <a:pt x="36271" y="11315"/>
                </a:lnTo>
                <a:lnTo>
                  <a:pt x="40233" y="12877"/>
                </a:lnTo>
                <a:lnTo>
                  <a:pt x="42583" y="14173"/>
                </a:lnTo>
                <a:lnTo>
                  <a:pt x="43523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8702040"/>
            <a:ext cx="16256000" cy="60960"/>
          </a:xfrm>
          <a:custGeom>
            <a:avLst/>
            <a:gdLst/>
            <a:ahLst/>
            <a:cxnLst/>
            <a:rect l="l" t="t" r="r" b="b"/>
            <a:pathLst>
              <a:path w="16256000" h="60959">
                <a:moveTo>
                  <a:pt x="0" y="60959"/>
                </a:moveTo>
                <a:lnTo>
                  <a:pt x="16256000" y="60959"/>
                </a:lnTo>
                <a:lnTo>
                  <a:pt x="16256000" y="0"/>
                </a:lnTo>
                <a:lnTo>
                  <a:pt x="0" y="0"/>
                </a:lnTo>
                <a:lnTo>
                  <a:pt x="0" y="60959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 txBox="1"/>
          <p:nvPr/>
        </p:nvSpPr>
        <p:spPr>
          <a:xfrm>
            <a:off x="5959805" y="566741"/>
            <a:ext cx="513264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175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OUR</a:t>
            </a:r>
            <a:r>
              <a:rPr sz="3200" b="1" spc="-409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 </a:t>
            </a:r>
            <a:r>
              <a:rPr sz="3200" b="1" spc="-180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PRODUCTS</a:t>
            </a:r>
            <a:r>
              <a:rPr lang="en-US" sz="3200" b="1" spc="-180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 (IP’S)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292" name="object 29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95"/>
              </a:lnSpc>
            </a:pPr>
            <a:r>
              <a:rPr spc="10" dirty="0">
                <a:hlinkClick r:id="rId3"/>
              </a:rPr>
              <a:t>www.technobraingroup.com</a:t>
            </a:r>
          </a:p>
        </p:txBody>
      </p:sp>
      <p:sp>
        <p:nvSpPr>
          <p:cNvPr id="298" name="object 25"/>
          <p:cNvSpPr/>
          <p:nvPr/>
        </p:nvSpPr>
        <p:spPr>
          <a:xfrm>
            <a:off x="776693" y="2696319"/>
            <a:ext cx="2095500" cy="496077"/>
          </a:xfrm>
          <a:custGeom>
            <a:avLst/>
            <a:gdLst/>
            <a:ahLst/>
            <a:cxnLst/>
            <a:rect l="l" t="t" r="r" b="b"/>
            <a:pathLst>
              <a:path w="4724400" h="245744">
                <a:moveTo>
                  <a:pt x="2550642" y="101600"/>
                </a:moveTo>
                <a:lnTo>
                  <a:pt x="2110536" y="101600"/>
                </a:lnTo>
                <a:lnTo>
                  <a:pt x="2147972" y="102277"/>
                </a:lnTo>
                <a:lnTo>
                  <a:pt x="2171895" y="107022"/>
                </a:lnTo>
                <a:lnTo>
                  <a:pt x="2192605" y="119902"/>
                </a:lnTo>
                <a:lnTo>
                  <a:pt x="2220404" y="144983"/>
                </a:lnTo>
                <a:lnTo>
                  <a:pt x="2299830" y="219290"/>
                </a:lnTo>
                <a:lnTo>
                  <a:pt x="2321834" y="238791"/>
                </a:lnTo>
                <a:lnTo>
                  <a:pt x="2336747" y="245138"/>
                </a:lnTo>
                <a:lnTo>
                  <a:pt x="2351392" y="238193"/>
                </a:lnTo>
                <a:lnTo>
                  <a:pt x="2372588" y="217817"/>
                </a:lnTo>
                <a:lnTo>
                  <a:pt x="2442565" y="146824"/>
                </a:lnTo>
                <a:lnTo>
                  <a:pt x="2469328" y="120679"/>
                </a:lnTo>
                <a:lnTo>
                  <a:pt x="2489507" y="107253"/>
                </a:lnTo>
                <a:lnTo>
                  <a:pt x="2513235" y="102306"/>
                </a:lnTo>
                <a:lnTo>
                  <a:pt x="2550642" y="101600"/>
                </a:lnTo>
                <a:close/>
              </a:path>
              <a:path w="4724400" h="245744">
                <a:moveTo>
                  <a:pt x="4660900" y="0"/>
                </a:moveTo>
                <a:lnTo>
                  <a:pt x="0" y="0"/>
                </a:lnTo>
                <a:lnTo>
                  <a:pt x="0" y="50800"/>
                </a:lnTo>
                <a:lnTo>
                  <a:pt x="992" y="80168"/>
                </a:lnTo>
                <a:lnTo>
                  <a:pt x="7937" y="95250"/>
                </a:lnTo>
                <a:lnTo>
                  <a:pt x="26789" y="100806"/>
                </a:lnTo>
                <a:lnTo>
                  <a:pt x="63500" y="101600"/>
                </a:lnTo>
                <a:lnTo>
                  <a:pt x="4724400" y="101600"/>
                </a:lnTo>
                <a:lnTo>
                  <a:pt x="4724400" y="50800"/>
                </a:lnTo>
                <a:lnTo>
                  <a:pt x="4723407" y="21431"/>
                </a:lnTo>
                <a:lnTo>
                  <a:pt x="4716462" y="6350"/>
                </a:lnTo>
                <a:lnTo>
                  <a:pt x="4697610" y="793"/>
                </a:lnTo>
                <a:lnTo>
                  <a:pt x="4660900" y="0"/>
                </a:lnTo>
                <a:close/>
              </a:path>
            </a:pathLst>
          </a:custGeom>
          <a:solidFill>
            <a:srgbClr val="968F7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Rounded Rectangle 203"/>
          <p:cNvSpPr/>
          <p:nvPr/>
        </p:nvSpPr>
        <p:spPr>
          <a:xfrm>
            <a:off x="776693" y="1899679"/>
            <a:ext cx="2095500" cy="914400"/>
          </a:xfrm>
          <a:prstGeom prst="roundRect">
            <a:avLst/>
          </a:prstGeom>
          <a:solidFill>
            <a:srgbClr val="968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al 299"/>
          <p:cNvSpPr/>
          <p:nvPr/>
        </p:nvSpPr>
        <p:spPr>
          <a:xfrm>
            <a:off x="1259567" y="1407248"/>
            <a:ext cx="963556" cy="942254"/>
          </a:xfrm>
          <a:prstGeom prst="ellipse">
            <a:avLst/>
          </a:prstGeom>
          <a:solidFill>
            <a:srgbClr val="968F7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Oval 300"/>
          <p:cNvSpPr/>
          <p:nvPr/>
        </p:nvSpPr>
        <p:spPr>
          <a:xfrm>
            <a:off x="1365873" y="1418470"/>
            <a:ext cx="857249" cy="8697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object 25"/>
          <p:cNvSpPr/>
          <p:nvPr/>
        </p:nvSpPr>
        <p:spPr>
          <a:xfrm>
            <a:off x="6196106" y="3772961"/>
            <a:ext cx="3396614" cy="717219"/>
          </a:xfrm>
          <a:custGeom>
            <a:avLst/>
            <a:gdLst/>
            <a:ahLst/>
            <a:cxnLst/>
            <a:rect l="l" t="t" r="r" b="b"/>
            <a:pathLst>
              <a:path w="4724400" h="245744">
                <a:moveTo>
                  <a:pt x="2550642" y="101600"/>
                </a:moveTo>
                <a:lnTo>
                  <a:pt x="2110536" y="101600"/>
                </a:lnTo>
                <a:lnTo>
                  <a:pt x="2147972" y="102277"/>
                </a:lnTo>
                <a:lnTo>
                  <a:pt x="2171895" y="107022"/>
                </a:lnTo>
                <a:lnTo>
                  <a:pt x="2192605" y="119902"/>
                </a:lnTo>
                <a:lnTo>
                  <a:pt x="2220404" y="144983"/>
                </a:lnTo>
                <a:lnTo>
                  <a:pt x="2299830" y="219290"/>
                </a:lnTo>
                <a:lnTo>
                  <a:pt x="2321834" y="238791"/>
                </a:lnTo>
                <a:lnTo>
                  <a:pt x="2336747" y="245138"/>
                </a:lnTo>
                <a:lnTo>
                  <a:pt x="2351392" y="238193"/>
                </a:lnTo>
                <a:lnTo>
                  <a:pt x="2372588" y="217817"/>
                </a:lnTo>
                <a:lnTo>
                  <a:pt x="2442565" y="146824"/>
                </a:lnTo>
                <a:lnTo>
                  <a:pt x="2469328" y="120679"/>
                </a:lnTo>
                <a:lnTo>
                  <a:pt x="2489507" y="107253"/>
                </a:lnTo>
                <a:lnTo>
                  <a:pt x="2513235" y="102306"/>
                </a:lnTo>
                <a:lnTo>
                  <a:pt x="2550642" y="101600"/>
                </a:lnTo>
                <a:close/>
              </a:path>
              <a:path w="4724400" h="245744">
                <a:moveTo>
                  <a:pt x="4660900" y="0"/>
                </a:moveTo>
                <a:lnTo>
                  <a:pt x="0" y="0"/>
                </a:lnTo>
                <a:lnTo>
                  <a:pt x="0" y="50800"/>
                </a:lnTo>
                <a:lnTo>
                  <a:pt x="992" y="80168"/>
                </a:lnTo>
                <a:lnTo>
                  <a:pt x="7937" y="95250"/>
                </a:lnTo>
                <a:lnTo>
                  <a:pt x="26789" y="100806"/>
                </a:lnTo>
                <a:lnTo>
                  <a:pt x="63500" y="101600"/>
                </a:lnTo>
                <a:lnTo>
                  <a:pt x="4724400" y="101600"/>
                </a:lnTo>
                <a:lnTo>
                  <a:pt x="4724400" y="50800"/>
                </a:lnTo>
                <a:lnTo>
                  <a:pt x="4723407" y="21431"/>
                </a:lnTo>
                <a:lnTo>
                  <a:pt x="4716462" y="6350"/>
                </a:lnTo>
                <a:lnTo>
                  <a:pt x="4697610" y="793"/>
                </a:lnTo>
                <a:lnTo>
                  <a:pt x="4660900" y="0"/>
                </a:lnTo>
                <a:close/>
              </a:path>
            </a:pathLst>
          </a:custGeom>
          <a:solidFill>
            <a:srgbClr val="422874"/>
          </a:solidFill>
          <a:ln>
            <a:solidFill>
              <a:srgbClr val="2C2E9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04" name="Rounded Rectangle 303"/>
          <p:cNvSpPr/>
          <p:nvPr/>
        </p:nvSpPr>
        <p:spPr>
          <a:xfrm>
            <a:off x="6197047" y="2460602"/>
            <a:ext cx="3396614" cy="1322023"/>
          </a:xfrm>
          <a:prstGeom prst="roundRect">
            <a:avLst/>
          </a:prstGeom>
          <a:solidFill>
            <a:srgbClr val="422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305" name="Group 304"/>
          <p:cNvGrpSpPr/>
          <p:nvPr/>
        </p:nvGrpSpPr>
        <p:grpSpPr>
          <a:xfrm>
            <a:off x="6992913" y="2464827"/>
            <a:ext cx="1631809" cy="1655079"/>
            <a:chOff x="8619049" y="3209563"/>
            <a:chExt cx="1610763" cy="1572521"/>
          </a:xfrm>
        </p:grpSpPr>
        <p:sp>
          <p:nvSpPr>
            <p:cNvPr id="306" name="Oval 305"/>
            <p:cNvSpPr/>
            <p:nvPr/>
          </p:nvSpPr>
          <p:spPr>
            <a:xfrm>
              <a:off x="8619049" y="3276600"/>
              <a:ext cx="1566351" cy="1505484"/>
            </a:xfrm>
            <a:prstGeom prst="ellipse">
              <a:avLst/>
            </a:prstGeom>
            <a:solidFill>
              <a:srgbClr val="422874"/>
            </a:solidFill>
            <a:ln>
              <a:solidFill>
                <a:srgbClr val="2C2E9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07" name="Oval 306"/>
            <p:cNvSpPr/>
            <p:nvPr/>
          </p:nvSpPr>
          <p:spPr>
            <a:xfrm>
              <a:off x="8737600" y="3209563"/>
              <a:ext cx="1492212" cy="15248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347" name="object 31"/>
          <p:cNvSpPr/>
          <p:nvPr/>
        </p:nvSpPr>
        <p:spPr>
          <a:xfrm>
            <a:off x="1784985" y="2153781"/>
            <a:ext cx="328930" cy="0"/>
          </a:xfrm>
          <a:custGeom>
            <a:avLst/>
            <a:gdLst/>
            <a:ahLst/>
            <a:cxnLst/>
            <a:rect l="l" t="t" r="r" b="b"/>
            <a:pathLst>
              <a:path w="328930">
                <a:moveTo>
                  <a:pt x="0" y="0"/>
                </a:moveTo>
                <a:lnTo>
                  <a:pt x="328485" y="0"/>
                </a:lnTo>
              </a:path>
            </a:pathLst>
          </a:custGeom>
          <a:ln w="43179">
            <a:solidFill>
              <a:srgbClr val="968E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2"/>
          <p:cNvSpPr/>
          <p:nvPr/>
        </p:nvSpPr>
        <p:spPr>
          <a:xfrm>
            <a:off x="2091950" y="1561961"/>
            <a:ext cx="0" cy="570230"/>
          </a:xfrm>
          <a:custGeom>
            <a:avLst/>
            <a:gdLst/>
            <a:ahLst/>
            <a:cxnLst/>
            <a:rect l="l" t="t" r="r" b="b"/>
            <a:pathLst>
              <a:path h="570230">
                <a:moveTo>
                  <a:pt x="0" y="0"/>
                </a:moveTo>
                <a:lnTo>
                  <a:pt x="0" y="570230"/>
                </a:lnTo>
              </a:path>
            </a:pathLst>
          </a:custGeom>
          <a:ln w="43040">
            <a:solidFill>
              <a:srgbClr val="968E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3"/>
          <p:cNvSpPr/>
          <p:nvPr/>
        </p:nvSpPr>
        <p:spPr>
          <a:xfrm>
            <a:off x="1478020" y="1561961"/>
            <a:ext cx="0" cy="336550"/>
          </a:xfrm>
          <a:custGeom>
            <a:avLst/>
            <a:gdLst/>
            <a:ahLst/>
            <a:cxnLst/>
            <a:rect l="l" t="t" r="r" b="b"/>
            <a:pathLst>
              <a:path h="336550">
                <a:moveTo>
                  <a:pt x="0" y="0"/>
                </a:moveTo>
                <a:lnTo>
                  <a:pt x="0" y="336550"/>
                </a:lnTo>
              </a:path>
            </a:pathLst>
          </a:custGeom>
          <a:ln w="43040">
            <a:solidFill>
              <a:srgbClr val="968E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4"/>
          <p:cNvSpPr/>
          <p:nvPr/>
        </p:nvSpPr>
        <p:spPr>
          <a:xfrm>
            <a:off x="1456499" y="1540371"/>
            <a:ext cx="657225" cy="0"/>
          </a:xfrm>
          <a:custGeom>
            <a:avLst/>
            <a:gdLst/>
            <a:ahLst/>
            <a:cxnLst/>
            <a:rect l="l" t="t" r="r" b="b"/>
            <a:pathLst>
              <a:path w="657225">
                <a:moveTo>
                  <a:pt x="0" y="0"/>
                </a:moveTo>
                <a:lnTo>
                  <a:pt x="656971" y="0"/>
                </a:lnTo>
              </a:path>
            </a:pathLst>
          </a:custGeom>
          <a:ln w="43179">
            <a:solidFill>
              <a:srgbClr val="968E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6"/>
          <p:cNvSpPr/>
          <p:nvPr/>
        </p:nvSpPr>
        <p:spPr>
          <a:xfrm>
            <a:off x="1589253" y="2015694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4">
                <a:moveTo>
                  <a:pt x="0" y="0"/>
                </a:moveTo>
                <a:lnTo>
                  <a:pt x="405180" y="0"/>
                </a:lnTo>
              </a:path>
            </a:pathLst>
          </a:custGeom>
          <a:ln w="45720">
            <a:solidFill>
              <a:srgbClr val="968E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7"/>
          <p:cNvSpPr/>
          <p:nvPr/>
        </p:nvSpPr>
        <p:spPr>
          <a:xfrm>
            <a:off x="1612405" y="1633424"/>
            <a:ext cx="0" cy="359410"/>
          </a:xfrm>
          <a:custGeom>
            <a:avLst/>
            <a:gdLst/>
            <a:ahLst/>
            <a:cxnLst/>
            <a:rect l="l" t="t" r="r" b="b"/>
            <a:pathLst>
              <a:path h="359410">
                <a:moveTo>
                  <a:pt x="0" y="0"/>
                </a:moveTo>
                <a:lnTo>
                  <a:pt x="0" y="359410"/>
                </a:lnTo>
              </a:path>
            </a:pathLst>
          </a:custGeom>
          <a:ln w="46304">
            <a:solidFill>
              <a:srgbClr val="968E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8"/>
          <p:cNvSpPr/>
          <p:nvPr/>
        </p:nvSpPr>
        <p:spPr>
          <a:xfrm>
            <a:off x="1742313" y="1815466"/>
            <a:ext cx="34290" cy="125095"/>
          </a:xfrm>
          <a:custGeom>
            <a:avLst/>
            <a:gdLst/>
            <a:ahLst/>
            <a:cxnLst/>
            <a:rect l="l" t="t" r="r" b="b"/>
            <a:pathLst>
              <a:path w="34290" h="125094">
                <a:moveTo>
                  <a:pt x="31407" y="0"/>
                </a:moveTo>
                <a:lnTo>
                  <a:pt x="2247" y="0"/>
                </a:lnTo>
                <a:lnTo>
                  <a:pt x="0" y="2247"/>
                </a:lnTo>
                <a:lnTo>
                  <a:pt x="0" y="122504"/>
                </a:lnTo>
                <a:lnTo>
                  <a:pt x="2247" y="124752"/>
                </a:lnTo>
                <a:lnTo>
                  <a:pt x="31407" y="124752"/>
                </a:lnTo>
                <a:lnTo>
                  <a:pt x="33654" y="122504"/>
                </a:lnTo>
                <a:lnTo>
                  <a:pt x="33718" y="2247"/>
                </a:lnTo>
                <a:lnTo>
                  <a:pt x="31407" y="0"/>
                </a:lnTo>
                <a:close/>
              </a:path>
            </a:pathLst>
          </a:custGeom>
          <a:solidFill>
            <a:srgbClr val="BCB2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9"/>
          <p:cNvSpPr/>
          <p:nvPr/>
        </p:nvSpPr>
        <p:spPr>
          <a:xfrm>
            <a:off x="1803959" y="1787310"/>
            <a:ext cx="33655" cy="153035"/>
          </a:xfrm>
          <a:custGeom>
            <a:avLst/>
            <a:gdLst/>
            <a:ahLst/>
            <a:cxnLst/>
            <a:rect l="l" t="t" r="r" b="b"/>
            <a:pathLst>
              <a:path w="33655" h="153035">
                <a:moveTo>
                  <a:pt x="31407" y="0"/>
                </a:moveTo>
                <a:lnTo>
                  <a:pt x="2247" y="0"/>
                </a:lnTo>
                <a:lnTo>
                  <a:pt x="0" y="2247"/>
                </a:lnTo>
                <a:lnTo>
                  <a:pt x="0" y="150596"/>
                </a:lnTo>
                <a:lnTo>
                  <a:pt x="2247" y="152844"/>
                </a:lnTo>
                <a:lnTo>
                  <a:pt x="31407" y="152844"/>
                </a:lnTo>
                <a:lnTo>
                  <a:pt x="33654" y="150596"/>
                </a:lnTo>
                <a:lnTo>
                  <a:pt x="33654" y="2247"/>
                </a:lnTo>
                <a:lnTo>
                  <a:pt x="31407" y="0"/>
                </a:lnTo>
                <a:close/>
              </a:path>
            </a:pathLst>
          </a:custGeom>
          <a:solidFill>
            <a:srgbClr val="968E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40"/>
          <p:cNvSpPr/>
          <p:nvPr/>
        </p:nvSpPr>
        <p:spPr>
          <a:xfrm>
            <a:off x="1844408" y="1672909"/>
            <a:ext cx="76200" cy="267335"/>
          </a:xfrm>
          <a:custGeom>
            <a:avLst/>
            <a:gdLst/>
            <a:ahLst/>
            <a:cxnLst/>
            <a:rect l="l" t="t" r="r" b="b"/>
            <a:pathLst>
              <a:path w="76200" h="267335">
                <a:moveTo>
                  <a:pt x="54838" y="61468"/>
                </a:moveTo>
                <a:lnTo>
                  <a:pt x="21120" y="61468"/>
                </a:lnTo>
                <a:lnTo>
                  <a:pt x="21120" y="265061"/>
                </a:lnTo>
                <a:lnTo>
                  <a:pt x="23367" y="267309"/>
                </a:lnTo>
                <a:lnTo>
                  <a:pt x="52539" y="267309"/>
                </a:lnTo>
                <a:lnTo>
                  <a:pt x="54787" y="265061"/>
                </a:lnTo>
                <a:lnTo>
                  <a:pt x="54787" y="262255"/>
                </a:lnTo>
                <a:lnTo>
                  <a:pt x="48422" y="253539"/>
                </a:lnTo>
                <a:lnTo>
                  <a:pt x="43630" y="243778"/>
                </a:lnTo>
                <a:lnTo>
                  <a:pt x="40611" y="233142"/>
                </a:lnTo>
                <a:lnTo>
                  <a:pt x="39560" y="221805"/>
                </a:lnTo>
                <a:lnTo>
                  <a:pt x="40668" y="210518"/>
                </a:lnTo>
                <a:lnTo>
                  <a:pt x="43703" y="199898"/>
                </a:lnTo>
                <a:lnTo>
                  <a:pt x="48486" y="190144"/>
                </a:lnTo>
                <a:lnTo>
                  <a:pt x="54838" y="181457"/>
                </a:lnTo>
                <a:lnTo>
                  <a:pt x="54838" y="61468"/>
                </a:lnTo>
                <a:close/>
              </a:path>
              <a:path w="76200" h="267335">
                <a:moveTo>
                  <a:pt x="39725" y="0"/>
                </a:moveTo>
                <a:lnTo>
                  <a:pt x="36245" y="0"/>
                </a:lnTo>
                <a:lnTo>
                  <a:pt x="34721" y="2413"/>
                </a:lnTo>
                <a:lnTo>
                  <a:pt x="0" y="58153"/>
                </a:lnTo>
                <a:lnTo>
                  <a:pt x="1803" y="61468"/>
                </a:lnTo>
                <a:lnTo>
                  <a:pt x="74117" y="61468"/>
                </a:lnTo>
                <a:lnTo>
                  <a:pt x="75971" y="58153"/>
                </a:lnTo>
                <a:lnTo>
                  <a:pt x="39725" y="0"/>
                </a:lnTo>
                <a:close/>
              </a:path>
            </a:pathLst>
          </a:custGeom>
          <a:solidFill>
            <a:srgbClr val="BCB2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41"/>
          <p:cNvSpPr/>
          <p:nvPr/>
        </p:nvSpPr>
        <p:spPr>
          <a:xfrm>
            <a:off x="1896669" y="1845933"/>
            <a:ext cx="97790" cy="97790"/>
          </a:xfrm>
          <a:custGeom>
            <a:avLst/>
            <a:gdLst/>
            <a:ahLst/>
            <a:cxnLst/>
            <a:rect l="l" t="t" r="r" b="b"/>
            <a:pathLst>
              <a:path w="97789" h="97789">
                <a:moveTo>
                  <a:pt x="48882" y="0"/>
                </a:moveTo>
                <a:lnTo>
                  <a:pt x="29864" y="3837"/>
                </a:lnTo>
                <a:lnTo>
                  <a:pt x="14325" y="14306"/>
                </a:lnTo>
                <a:lnTo>
                  <a:pt x="3844" y="29843"/>
                </a:lnTo>
                <a:lnTo>
                  <a:pt x="0" y="48882"/>
                </a:lnTo>
                <a:lnTo>
                  <a:pt x="3851" y="67921"/>
                </a:lnTo>
                <a:lnTo>
                  <a:pt x="14306" y="83439"/>
                </a:lnTo>
                <a:lnTo>
                  <a:pt x="29843" y="93920"/>
                </a:lnTo>
                <a:lnTo>
                  <a:pt x="48882" y="97764"/>
                </a:lnTo>
                <a:lnTo>
                  <a:pt x="67910" y="93920"/>
                </a:lnTo>
                <a:lnTo>
                  <a:pt x="83451" y="83439"/>
                </a:lnTo>
                <a:lnTo>
                  <a:pt x="84248" y="82257"/>
                </a:lnTo>
                <a:lnTo>
                  <a:pt x="44894" y="82257"/>
                </a:lnTo>
                <a:lnTo>
                  <a:pt x="44221" y="81470"/>
                </a:lnTo>
                <a:lnTo>
                  <a:pt x="44043" y="74561"/>
                </a:lnTo>
                <a:lnTo>
                  <a:pt x="38938" y="73774"/>
                </a:lnTo>
                <a:lnTo>
                  <a:pt x="36131" y="73101"/>
                </a:lnTo>
                <a:lnTo>
                  <a:pt x="33489" y="71869"/>
                </a:lnTo>
                <a:lnTo>
                  <a:pt x="31407" y="70853"/>
                </a:lnTo>
                <a:lnTo>
                  <a:pt x="31241" y="70345"/>
                </a:lnTo>
                <a:lnTo>
                  <a:pt x="31888" y="67900"/>
                </a:lnTo>
                <a:lnTo>
                  <a:pt x="32702" y="65011"/>
                </a:lnTo>
                <a:lnTo>
                  <a:pt x="33769" y="61582"/>
                </a:lnTo>
                <a:lnTo>
                  <a:pt x="34277" y="61353"/>
                </a:lnTo>
                <a:lnTo>
                  <a:pt x="54962" y="61353"/>
                </a:lnTo>
                <a:lnTo>
                  <a:pt x="55346" y="58496"/>
                </a:lnTo>
                <a:lnTo>
                  <a:pt x="42417" y="51523"/>
                </a:lnTo>
                <a:lnTo>
                  <a:pt x="39496" y="49733"/>
                </a:lnTo>
                <a:lnTo>
                  <a:pt x="34670" y="46863"/>
                </a:lnTo>
                <a:lnTo>
                  <a:pt x="31635" y="42875"/>
                </a:lnTo>
                <a:lnTo>
                  <a:pt x="32359" y="30340"/>
                </a:lnTo>
                <a:lnTo>
                  <a:pt x="36131" y="26187"/>
                </a:lnTo>
                <a:lnTo>
                  <a:pt x="44729" y="23088"/>
                </a:lnTo>
                <a:lnTo>
                  <a:pt x="44780" y="15900"/>
                </a:lnTo>
                <a:lnTo>
                  <a:pt x="45123" y="15570"/>
                </a:lnTo>
                <a:lnTo>
                  <a:pt x="84266" y="15506"/>
                </a:lnTo>
                <a:lnTo>
                  <a:pt x="83458" y="14306"/>
                </a:lnTo>
                <a:lnTo>
                  <a:pt x="67921" y="3837"/>
                </a:lnTo>
                <a:lnTo>
                  <a:pt x="48882" y="0"/>
                </a:lnTo>
                <a:close/>
              </a:path>
              <a:path w="97789" h="97789">
                <a:moveTo>
                  <a:pt x="52933" y="32029"/>
                </a:moveTo>
                <a:lnTo>
                  <a:pt x="49275" y="32258"/>
                </a:lnTo>
                <a:lnTo>
                  <a:pt x="47421" y="32423"/>
                </a:lnTo>
                <a:lnTo>
                  <a:pt x="43370" y="34163"/>
                </a:lnTo>
                <a:lnTo>
                  <a:pt x="42875" y="37642"/>
                </a:lnTo>
                <a:lnTo>
                  <a:pt x="46913" y="40843"/>
                </a:lnTo>
                <a:lnTo>
                  <a:pt x="48437" y="41630"/>
                </a:lnTo>
                <a:lnTo>
                  <a:pt x="52819" y="43434"/>
                </a:lnTo>
                <a:lnTo>
                  <a:pt x="55625" y="44551"/>
                </a:lnTo>
                <a:lnTo>
                  <a:pt x="58267" y="46012"/>
                </a:lnTo>
                <a:lnTo>
                  <a:pt x="63335" y="50313"/>
                </a:lnTo>
                <a:lnTo>
                  <a:pt x="65932" y="56026"/>
                </a:lnTo>
                <a:lnTo>
                  <a:pt x="65860" y="62255"/>
                </a:lnTo>
                <a:lnTo>
                  <a:pt x="62928" y="68097"/>
                </a:lnTo>
                <a:lnTo>
                  <a:pt x="60794" y="70688"/>
                </a:lnTo>
                <a:lnTo>
                  <a:pt x="58038" y="72428"/>
                </a:lnTo>
                <a:lnTo>
                  <a:pt x="53378" y="73723"/>
                </a:lnTo>
                <a:lnTo>
                  <a:pt x="52755" y="74447"/>
                </a:lnTo>
                <a:lnTo>
                  <a:pt x="52819" y="81534"/>
                </a:lnTo>
                <a:lnTo>
                  <a:pt x="52146" y="82207"/>
                </a:lnTo>
                <a:lnTo>
                  <a:pt x="44894" y="82257"/>
                </a:lnTo>
                <a:lnTo>
                  <a:pt x="84248" y="82257"/>
                </a:lnTo>
                <a:lnTo>
                  <a:pt x="93924" y="67900"/>
                </a:lnTo>
                <a:lnTo>
                  <a:pt x="97764" y="48882"/>
                </a:lnTo>
                <a:lnTo>
                  <a:pt x="94979" y="35064"/>
                </a:lnTo>
                <a:lnTo>
                  <a:pt x="61239" y="35064"/>
                </a:lnTo>
                <a:lnTo>
                  <a:pt x="56362" y="32702"/>
                </a:lnTo>
                <a:lnTo>
                  <a:pt x="52933" y="32029"/>
                </a:lnTo>
                <a:close/>
              </a:path>
              <a:path w="97789" h="97789">
                <a:moveTo>
                  <a:pt x="54962" y="61353"/>
                </a:moveTo>
                <a:lnTo>
                  <a:pt x="34277" y="61353"/>
                </a:lnTo>
                <a:lnTo>
                  <a:pt x="35953" y="62255"/>
                </a:lnTo>
                <a:lnTo>
                  <a:pt x="38874" y="63779"/>
                </a:lnTo>
                <a:lnTo>
                  <a:pt x="41909" y="64617"/>
                </a:lnTo>
                <a:lnTo>
                  <a:pt x="45173" y="65011"/>
                </a:lnTo>
                <a:lnTo>
                  <a:pt x="47256" y="65290"/>
                </a:lnTo>
                <a:lnTo>
                  <a:pt x="49275" y="65062"/>
                </a:lnTo>
                <a:lnTo>
                  <a:pt x="54787" y="62649"/>
                </a:lnTo>
                <a:lnTo>
                  <a:pt x="54962" y="61353"/>
                </a:lnTo>
                <a:close/>
              </a:path>
              <a:path w="97789" h="97789">
                <a:moveTo>
                  <a:pt x="84266" y="15506"/>
                </a:moveTo>
                <a:lnTo>
                  <a:pt x="53149" y="15506"/>
                </a:lnTo>
                <a:lnTo>
                  <a:pt x="53149" y="22694"/>
                </a:lnTo>
                <a:lnTo>
                  <a:pt x="58381" y="23482"/>
                </a:lnTo>
                <a:lnTo>
                  <a:pt x="60566" y="24155"/>
                </a:lnTo>
                <a:lnTo>
                  <a:pt x="62649" y="25120"/>
                </a:lnTo>
                <a:lnTo>
                  <a:pt x="63830" y="25615"/>
                </a:lnTo>
                <a:lnTo>
                  <a:pt x="64223" y="26403"/>
                </a:lnTo>
                <a:lnTo>
                  <a:pt x="62877" y="31292"/>
                </a:lnTo>
                <a:lnTo>
                  <a:pt x="61747" y="34785"/>
                </a:lnTo>
                <a:lnTo>
                  <a:pt x="61239" y="35064"/>
                </a:lnTo>
                <a:lnTo>
                  <a:pt x="94979" y="35064"/>
                </a:lnTo>
                <a:lnTo>
                  <a:pt x="93927" y="29843"/>
                </a:lnTo>
                <a:lnTo>
                  <a:pt x="84266" y="15506"/>
                </a:lnTo>
                <a:close/>
              </a:path>
            </a:pathLst>
          </a:custGeom>
          <a:solidFill>
            <a:srgbClr val="968E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42"/>
          <p:cNvSpPr/>
          <p:nvPr/>
        </p:nvSpPr>
        <p:spPr>
          <a:xfrm>
            <a:off x="1680680" y="1849464"/>
            <a:ext cx="34290" cy="90805"/>
          </a:xfrm>
          <a:custGeom>
            <a:avLst/>
            <a:gdLst/>
            <a:ahLst/>
            <a:cxnLst/>
            <a:rect l="l" t="t" r="r" b="b"/>
            <a:pathLst>
              <a:path w="34290" h="90805">
                <a:moveTo>
                  <a:pt x="31407" y="0"/>
                </a:moveTo>
                <a:lnTo>
                  <a:pt x="2247" y="0"/>
                </a:lnTo>
                <a:lnTo>
                  <a:pt x="0" y="2247"/>
                </a:lnTo>
                <a:lnTo>
                  <a:pt x="0" y="88506"/>
                </a:lnTo>
                <a:lnTo>
                  <a:pt x="2247" y="90754"/>
                </a:lnTo>
                <a:lnTo>
                  <a:pt x="31407" y="90754"/>
                </a:lnTo>
                <a:lnTo>
                  <a:pt x="33654" y="88506"/>
                </a:lnTo>
                <a:lnTo>
                  <a:pt x="33718" y="2247"/>
                </a:lnTo>
                <a:lnTo>
                  <a:pt x="31407" y="0"/>
                </a:lnTo>
                <a:close/>
              </a:path>
            </a:pathLst>
          </a:custGeom>
          <a:solidFill>
            <a:srgbClr val="968E6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8" name="Picture 2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084" y="2412351"/>
            <a:ext cx="1047750" cy="438150"/>
          </a:xfrm>
          <a:prstGeom prst="rect">
            <a:avLst/>
          </a:prstGeom>
        </p:spPr>
      </p:pic>
      <p:sp>
        <p:nvSpPr>
          <p:cNvPr id="209" name="TextBox 208"/>
          <p:cNvSpPr txBox="1"/>
          <p:nvPr/>
        </p:nvSpPr>
        <p:spPr>
          <a:xfrm>
            <a:off x="760869" y="3270716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68F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 FINANCIAL MANAGEMENT SYSTEM</a:t>
            </a:r>
          </a:p>
        </p:txBody>
      </p:sp>
      <p:pic>
        <p:nvPicPr>
          <p:cNvPr id="211" name="Picture 2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2175" y="2703163"/>
            <a:ext cx="1048267" cy="1128902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3767" y="3963704"/>
            <a:ext cx="1981200" cy="381000"/>
          </a:xfrm>
          <a:prstGeom prst="rect">
            <a:avLst/>
          </a:prstGeom>
        </p:spPr>
      </p:pic>
      <p:sp>
        <p:nvSpPr>
          <p:cNvPr id="373" name="TextBox 372"/>
          <p:cNvSpPr txBox="1"/>
          <p:nvPr/>
        </p:nvSpPr>
        <p:spPr>
          <a:xfrm>
            <a:off x="5660328" y="4330631"/>
            <a:ext cx="4693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228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REVENUE MANAGEMENT SYSTEM</a:t>
            </a:r>
          </a:p>
        </p:txBody>
      </p:sp>
      <p:sp>
        <p:nvSpPr>
          <p:cNvPr id="374" name="object 25"/>
          <p:cNvSpPr/>
          <p:nvPr/>
        </p:nvSpPr>
        <p:spPr>
          <a:xfrm>
            <a:off x="786154" y="5276660"/>
            <a:ext cx="2095500" cy="496077"/>
          </a:xfrm>
          <a:custGeom>
            <a:avLst/>
            <a:gdLst/>
            <a:ahLst/>
            <a:cxnLst/>
            <a:rect l="l" t="t" r="r" b="b"/>
            <a:pathLst>
              <a:path w="4724400" h="245744">
                <a:moveTo>
                  <a:pt x="2550642" y="101600"/>
                </a:moveTo>
                <a:lnTo>
                  <a:pt x="2110536" y="101600"/>
                </a:lnTo>
                <a:lnTo>
                  <a:pt x="2147972" y="102277"/>
                </a:lnTo>
                <a:lnTo>
                  <a:pt x="2171895" y="107022"/>
                </a:lnTo>
                <a:lnTo>
                  <a:pt x="2192605" y="119902"/>
                </a:lnTo>
                <a:lnTo>
                  <a:pt x="2220404" y="144983"/>
                </a:lnTo>
                <a:lnTo>
                  <a:pt x="2299830" y="219290"/>
                </a:lnTo>
                <a:lnTo>
                  <a:pt x="2321834" y="238791"/>
                </a:lnTo>
                <a:lnTo>
                  <a:pt x="2336747" y="245138"/>
                </a:lnTo>
                <a:lnTo>
                  <a:pt x="2351392" y="238193"/>
                </a:lnTo>
                <a:lnTo>
                  <a:pt x="2372588" y="217817"/>
                </a:lnTo>
                <a:lnTo>
                  <a:pt x="2442565" y="146824"/>
                </a:lnTo>
                <a:lnTo>
                  <a:pt x="2469328" y="120679"/>
                </a:lnTo>
                <a:lnTo>
                  <a:pt x="2489507" y="107253"/>
                </a:lnTo>
                <a:lnTo>
                  <a:pt x="2513235" y="102306"/>
                </a:lnTo>
                <a:lnTo>
                  <a:pt x="2550642" y="101600"/>
                </a:lnTo>
                <a:close/>
              </a:path>
              <a:path w="4724400" h="245744">
                <a:moveTo>
                  <a:pt x="4660900" y="0"/>
                </a:moveTo>
                <a:lnTo>
                  <a:pt x="0" y="0"/>
                </a:lnTo>
                <a:lnTo>
                  <a:pt x="0" y="50800"/>
                </a:lnTo>
                <a:lnTo>
                  <a:pt x="992" y="80168"/>
                </a:lnTo>
                <a:lnTo>
                  <a:pt x="7937" y="95250"/>
                </a:lnTo>
                <a:lnTo>
                  <a:pt x="26789" y="100806"/>
                </a:lnTo>
                <a:lnTo>
                  <a:pt x="63500" y="101600"/>
                </a:lnTo>
                <a:lnTo>
                  <a:pt x="4724400" y="101600"/>
                </a:lnTo>
                <a:lnTo>
                  <a:pt x="4724400" y="50800"/>
                </a:lnTo>
                <a:lnTo>
                  <a:pt x="4723407" y="21431"/>
                </a:lnTo>
                <a:lnTo>
                  <a:pt x="4716462" y="6350"/>
                </a:lnTo>
                <a:lnTo>
                  <a:pt x="4697610" y="793"/>
                </a:lnTo>
                <a:lnTo>
                  <a:pt x="4660900" y="0"/>
                </a:lnTo>
                <a:close/>
              </a:path>
            </a:pathLst>
          </a:custGeom>
          <a:solidFill>
            <a:srgbClr val="97B23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Rounded Rectangle 374"/>
          <p:cNvSpPr/>
          <p:nvPr/>
        </p:nvSpPr>
        <p:spPr>
          <a:xfrm>
            <a:off x="786154" y="4480020"/>
            <a:ext cx="2095500" cy="914400"/>
          </a:xfrm>
          <a:prstGeom prst="roundRect">
            <a:avLst/>
          </a:prstGeom>
          <a:solidFill>
            <a:srgbClr val="97B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Oval 376"/>
          <p:cNvSpPr/>
          <p:nvPr/>
        </p:nvSpPr>
        <p:spPr>
          <a:xfrm>
            <a:off x="1324444" y="3957417"/>
            <a:ext cx="978968" cy="940926"/>
          </a:xfrm>
          <a:prstGeom prst="ellipse">
            <a:avLst/>
          </a:prstGeom>
          <a:solidFill>
            <a:srgbClr val="97B238"/>
          </a:solidFill>
          <a:ln>
            <a:solidFill>
              <a:srgbClr val="97B2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" name="Oval 377"/>
          <p:cNvSpPr/>
          <p:nvPr/>
        </p:nvSpPr>
        <p:spPr>
          <a:xfrm>
            <a:off x="1398538" y="3915519"/>
            <a:ext cx="932631" cy="9530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object 193"/>
          <p:cNvSpPr/>
          <p:nvPr/>
        </p:nvSpPr>
        <p:spPr>
          <a:xfrm>
            <a:off x="1825255" y="4735036"/>
            <a:ext cx="328930" cy="0"/>
          </a:xfrm>
          <a:custGeom>
            <a:avLst/>
            <a:gdLst/>
            <a:ahLst/>
            <a:cxnLst/>
            <a:rect l="l" t="t" r="r" b="b"/>
            <a:pathLst>
              <a:path w="328929">
                <a:moveTo>
                  <a:pt x="0" y="0"/>
                </a:moveTo>
                <a:lnTo>
                  <a:pt x="328498" y="0"/>
                </a:lnTo>
              </a:path>
            </a:pathLst>
          </a:custGeom>
          <a:ln w="43179">
            <a:solidFill>
              <a:srgbClr val="98BA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194"/>
          <p:cNvSpPr/>
          <p:nvPr/>
        </p:nvSpPr>
        <p:spPr>
          <a:xfrm>
            <a:off x="2132227" y="4143216"/>
            <a:ext cx="0" cy="570230"/>
          </a:xfrm>
          <a:custGeom>
            <a:avLst/>
            <a:gdLst/>
            <a:ahLst/>
            <a:cxnLst/>
            <a:rect l="l" t="t" r="r" b="b"/>
            <a:pathLst>
              <a:path h="570230">
                <a:moveTo>
                  <a:pt x="0" y="0"/>
                </a:moveTo>
                <a:lnTo>
                  <a:pt x="0" y="570230"/>
                </a:lnTo>
              </a:path>
            </a:pathLst>
          </a:custGeom>
          <a:ln w="43052">
            <a:solidFill>
              <a:srgbClr val="98BA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195"/>
          <p:cNvSpPr/>
          <p:nvPr/>
        </p:nvSpPr>
        <p:spPr>
          <a:xfrm>
            <a:off x="1518290" y="4143216"/>
            <a:ext cx="0" cy="336550"/>
          </a:xfrm>
          <a:custGeom>
            <a:avLst/>
            <a:gdLst/>
            <a:ahLst/>
            <a:cxnLst/>
            <a:rect l="l" t="t" r="r" b="b"/>
            <a:pathLst>
              <a:path h="336550">
                <a:moveTo>
                  <a:pt x="0" y="0"/>
                </a:moveTo>
                <a:lnTo>
                  <a:pt x="0" y="336550"/>
                </a:lnTo>
              </a:path>
            </a:pathLst>
          </a:custGeom>
          <a:ln w="43040">
            <a:solidFill>
              <a:srgbClr val="98BA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196"/>
          <p:cNvSpPr/>
          <p:nvPr/>
        </p:nvSpPr>
        <p:spPr>
          <a:xfrm>
            <a:off x="1496770" y="4121626"/>
            <a:ext cx="657225" cy="0"/>
          </a:xfrm>
          <a:custGeom>
            <a:avLst/>
            <a:gdLst/>
            <a:ahLst/>
            <a:cxnLst/>
            <a:rect l="l" t="t" r="r" b="b"/>
            <a:pathLst>
              <a:path w="657225">
                <a:moveTo>
                  <a:pt x="0" y="0"/>
                </a:moveTo>
                <a:lnTo>
                  <a:pt x="656983" y="0"/>
                </a:lnTo>
              </a:path>
            </a:pathLst>
          </a:custGeom>
          <a:ln w="43179">
            <a:solidFill>
              <a:srgbClr val="98BA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198"/>
          <p:cNvSpPr/>
          <p:nvPr/>
        </p:nvSpPr>
        <p:spPr>
          <a:xfrm>
            <a:off x="1914194" y="4315656"/>
            <a:ext cx="140970" cy="205740"/>
          </a:xfrm>
          <a:custGeom>
            <a:avLst/>
            <a:gdLst/>
            <a:ahLst/>
            <a:cxnLst/>
            <a:rect l="l" t="t" r="r" b="b"/>
            <a:pathLst>
              <a:path w="140970" h="205739">
                <a:moveTo>
                  <a:pt x="82660" y="18770"/>
                </a:moveTo>
                <a:lnTo>
                  <a:pt x="48958" y="18770"/>
                </a:lnTo>
                <a:lnTo>
                  <a:pt x="57752" y="20556"/>
                </a:lnTo>
                <a:lnTo>
                  <a:pt x="64952" y="25420"/>
                </a:lnTo>
                <a:lnTo>
                  <a:pt x="69816" y="32620"/>
                </a:lnTo>
                <a:lnTo>
                  <a:pt x="71581" y="41313"/>
                </a:lnTo>
                <a:lnTo>
                  <a:pt x="71602" y="79248"/>
                </a:lnTo>
                <a:lnTo>
                  <a:pt x="70472" y="81318"/>
                </a:lnTo>
                <a:lnTo>
                  <a:pt x="65938" y="84239"/>
                </a:lnTo>
                <a:lnTo>
                  <a:pt x="64427" y="87160"/>
                </a:lnTo>
                <a:lnTo>
                  <a:pt x="64427" y="128676"/>
                </a:lnTo>
                <a:lnTo>
                  <a:pt x="66890" y="132537"/>
                </a:lnTo>
                <a:lnTo>
                  <a:pt x="70561" y="134327"/>
                </a:lnTo>
                <a:lnTo>
                  <a:pt x="77054" y="137669"/>
                </a:lnTo>
                <a:lnTo>
                  <a:pt x="119341" y="165557"/>
                </a:lnTo>
                <a:lnTo>
                  <a:pt x="122161" y="169240"/>
                </a:lnTo>
                <a:lnTo>
                  <a:pt x="122161" y="186690"/>
                </a:lnTo>
                <a:lnTo>
                  <a:pt x="51511" y="186690"/>
                </a:lnTo>
                <a:lnTo>
                  <a:pt x="47358" y="190842"/>
                </a:lnTo>
                <a:lnTo>
                  <a:pt x="47358" y="201218"/>
                </a:lnTo>
                <a:lnTo>
                  <a:pt x="51511" y="205371"/>
                </a:lnTo>
                <a:lnTo>
                  <a:pt x="136690" y="205371"/>
                </a:lnTo>
                <a:lnTo>
                  <a:pt x="140843" y="201218"/>
                </a:lnTo>
                <a:lnTo>
                  <a:pt x="140843" y="163677"/>
                </a:lnTo>
                <a:lnTo>
                  <a:pt x="137350" y="156222"/>
                </a:lnTo>
                <a:lnTo>
                  <a:pt x="103512" y="131457"/>
                </a:lnTo>
                <a:lnTo>
                  <a:pt x="83108" y="119710"/>
                </a:lnTo>
                <a:lnTo>
                  <a:pt x="83108" y="94526"/>
                </a:lnTo>
                <a:lnTo>
                  <a:pt x="87642" y="89801"/>
                </a:lnTo>
                <a:lnTo>
                  <a:pt x="90241" y="83680"/>
                </a:lnTo>
                <a:lnTo>
                  <a:pt x="90284" y="41313"/>
                </a:lnTo>
                <a:lnTo>
                  <a:pt x="87025" y="25229"/>
                </a:lnTo>
                <a:lnTo>
                  <a:pt x="82660" y="18770"/>
                </a:lnTo>
                <a:close/>
              </a:path>
              <a:path w="140970" h="205739">
                <a:moveTo>
                  <a:pt x="48958" y="0"/>
                </a:moveTo>
                <a:lnTo>
                  <a:pt x="41313" y="0"/>
                </a:lnTo>
                <a:lnTo>
                  <a:pt x="25267" y="3297"/>
                </a:lnTo>
                <a:lnTo>
                  <a:pt x="20" y="41313"/>
                </a:lnTo>
                <a:lnTo>
                  <a:pt x="0" y="83680"/>
                </a:lnTo>
                <a:lnTo>
                  <a:pt x="2641" y="89903"/>
                </a:lnTo>
                <a:lnTo>
                  <a:pt x="7089" y="94526"/>
                </a:lnTo>
                <a:lnTo>
                  <a:pt x="7175" y="111874"/>
                </a:lnTo>
                <a:lnTo>
                  <a:pt x="11315" y="116027"/>
                </a:lnTo>
                <a:lnTo>
                  <a:pt x="21691" y="116027"/>
                </a:lnTo>
                <a:lnTo>
                  <a:pt x="25844" y="111874"/>
                </a:lnTo>
                <a:lnTo>
                  <a:pt x="25844" y="87160"/>
                </a:lnTo>
                <a:lnTo>
                  <a:pt x="24244" y="84239"/>
                </a:lnTo>
                <a:lnTo>
                  <a:pt x="21691" y="82537"/>
                </a:lnTo>
                <a:lnTo>
                  <a:pt x="19812" y="81318"/>
                </a:lnTo>
                <a:lnTo>
                  <a:pt x="18681" y="79248"/>
                </a:lnTo>
                <a:lnTo>
                  <a:pt x="20467" y="32620"/>
                </a:lnTo>
                <a:lnTo>
                  <a:pt x="41313" y="18770"/>
                </a:lnTo>
                <a:lnTo>
                  <a:pt x="82660" y="18770"/>
                </a:lnTo>
                <a:lnTo>
                  <a:pt x="78151" y="12098"/>
                </a:lnTo>
                <a:lnTo>
                  <a:pt x="65011" y="3245"/>
                </a:lnTo>
                <a:lnTo>
                  <a:pt x="48958" y="0"/>
                </a:lnTo>
                <a:close/>
              </a:path>
            </a:pathLst>
          </a:custGeom>
          <a:solidFill>
            <a:srgbClr val="B8D2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199"/>
          <p:cNvSpPr/>
          <p:nvPr/>
        </p:nvSpPr>
        <p:spPr>
          <a:xfrm>
            <a:off x="1592871" y="4315745"/>
            <a:ext cx="140970" cy="205740"/>
          </a:xfrm>
          <a:custGeom>
            <a:avLst/>
            <a:gdLst/>
            <a:ahLst/>
            <a:cxnLst/>
            <a:rect l="l" t="t" r="r" b="b"/>
            <a:pathLst>
              <a:path w="140970" h="205739">
                <a:moveTo>
                  <a:pt x="99529" y="0"/>
                </a:moveTo>
                <a:lnTo>
                  <a:pt x="91897" y="0"/>
                </a:lnTo>
                <a:lnTo>
                  <a:pt x="75806" y="3260"/>
                </a:lnTo>
                <a:lnTo>
                  <a:pt x="62671" y="12138"/>
                </a:lnTo>
                <a:lnTo>
                  <a:pt x="53846" y="25235"/>
                </a:lnTo>
                <a:lnTo>
                  <a:pt x="50571" y="41325"/>
                </a:lnTo>
                <a:lnTo>
                  <a:pt x="50571" y="83591"/>
                </a:lnTo>
                <a:lnTo>
                  <a:pt x="53212" y="89814"/>
                </a:lnTo>
                <a:lnTo>
                  <a:pt x="57746" y="94526"/>
                </a:lnTo>
                <a:lnTo>
                  <a:pt x="57746" y="119710"/>
                </a:lnTo>
                <a:lnTo>
                  <a:pt x="23844" y="140371"/>
                </a:lnTo>
                <a:lnTo>
                  <a:pt x="0" y="163677"/>
                </a:lnTo>
                <a:lnTo>
                  <a:pt x="0" y="201129"/>
                </a:lnTo>
                <a:lnTo>
                  <a:pt x="4152" y="205282"/>
                </a:lnTo>
                <a:lnTo>
                  <a:pt x="90474" y="205282"/>
                </a:lnTo>
                <a:lnTo>
                  <a:pt x="94627" y="201129"/>
                </a:lnTo>
                <a:lnTo>
                  <a:pt x="94627" y="190753"/>
                </a:lnTo>
                <a:lnTo>
                  <a:pt x="90474" y="186601"/>
                </a:lnTo>
                <a:lnTo>
                  <a:pt x="18681" y="186601"/>
                </a:lnTo>
                <a:lnTo>
                  <a:pt x="18681" y="169240"/>
                </a:lnTo>
                <a:lnTo>
                  <a:pt x="52195" y="144091"/>
                </a:lnTo>
                <a:lnTo>
                  <a:pt x="74066" y="132448"/>
                </a:lnTo>
                <a:lnTo>
                  <a:pt x="76415" y="128587"/>
                </a:lnTo>
                <a:lnTo>
                  <a:pt x="76415" y="87071"/>
                </a:lnTo>
                <a:lnTo>
                  <a:pt x="74815" y="84150"/>
                </a:lnTo>
                <a:lnTo>
                  <a:pt x="72262" y="82448"/>
                </a:lnTo>
                <a:lnTo>
                  <a:pt x="70383" y="81229"/>
                </a:lnTo>
                <a:lnTo>
                  <a:pt x="69253" y="79159"/>
                </a:lnTo>
                <a:lnTo>
                  <a:pt x="69253" y="41325"/>
                </a:lnTo>
                <a:lnTo>
                  <a:pt x="71039" y="32531"/>
                </a:lnTo>
                <a:lnTo>
                  <a:pt x="75903" y="25331"/>
                </a:lnTo>
                <a:lnTo>
                  <a:pt x="83103" y="20467"/>
                </a:lnTo>
                <a:lnTo>
                  <a:pt x="91897" y="18681"/>
                </a:lnTo>
                <a:lnTo>
                  <a:pt x="133166" y="18681"/>
                </a:lnTo>
                <a:lnTo>
                  <a:pt x="128717" y="12099"/>
                </a:lnTo>
                <a:lnTo>
                  <a:pt x="115577" y="3246"/>
                </a:lnTo>
                <a:lnTo>
                  <a:pt x="99529" y="0"/>
                </a:lnTo>
                <a:close/>
              </a:path>
              <a:path w="140970" h="205739">
                <a:moveTo>
                  <a:pt x="133166" y="18681"/>
                </a:moveTo>
                <a:lnTo>
                  <a:pt x="99529" y="18681"/>
                </a:lnTo>
                <a:lnTo>
                  <a:pt x="108324" y="20467"/>
                </a:lnTo>
                <a:lnTo>
                  <a:pt x="115523" y="25331"/>
                </a:lnTo>
                <a:lnTo>
                  <a:pt x="120387" y="32531"/>
                </a:lnTo>
                <a:lnTo>
                  <a:pt x="122173" y="41325"/>
                </a:lnTo>
                <a:lnTo>
                  <a:pt x="122173" y="79159"/>
                </a:lnTo>
                <a:lnTo>
                  <a:pt x="121043" y="81229"/>
                </a:lnTo>
                <a:lnTo>
                  <a:pt x="116509" y="84150"/>
                </a:lnTo>
                <a:lnTo>
                  <a:pt x="114998" y="87071"/>
                </a:lnTo>
                <a:lnTo>
                  <a:pt x="114998" y="112547"/>
                </a:lnTo>
                <a:lnTo>
                  <a:pt x="119151" y="116700"/>
                </a:lnTo>
                <a:lnTo>
                  <a:pt x="129527" y="116700"/>
                </a:lnTo>
                <a:lnTo>
                  <a:pt x="133680" y="112547"/>
                </a:lnTo>
                <a:lnTo>
                  <a:pt x="133680" y="94526"/>
                </a:lnTo>
                <a:lnTo>
                  <a:pt x="138214" y="89814"/>
                </a:lnTo>
                <a:lnTo>
                  <a:pt x="140855" y="83591"/>
                </a:lnTo>
                <a:lnTo>
                  <a:pt x="140855" y="41325"/>
                </a:lnTo>
                <a:lnTo>
                  <a:pt x="137595" y="25235"/>
                </a:lnTo>
                <a:lnTo>
                  <a:pt x="133166" y="18681"/>
                </a:lnTo>
                <a:close/>
              </a:path>
            </a:pathLst>
          </a:custGeom>
          <a:solidFill>
            <a:srgbClr val="B8D2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200"/>
          <p:cNvSpPr/>
          <p:nvPr/>
        </p:nvSpPr>
        <p:spPr>
          <a:xfrm>
            <a:off x="1703158" y="4260831"/>
            <a:ext cx="242570" cy="260350"/>
          </a:xfrm>
          <a:custGeom>
            <a:avLst/>
            <a:gdLst/>
            <a:ahLst/>
            <a:cxnLst/>
            <a:rect l="l" t="t" r="r" b="b"/>
            <a:pathLst>
              <a:path w="242570" h="260350">
                <a:moveTo>
                  <a:pt x="126123" y="0"/>
                </a:moveTo>
                <a:lnTo>
                  <a:pt x="116217" y="0"/>
                </a:lnTo>
                <a:lnTo>
                  <a:pt x="96468" y="3991"/>
                </a:lnTo>
                <a:lnTo>
                  <a:pt x="80337" y="14874"/>
                </a:lnTo>
                <a:lnTo>
                  <a:pt x="69458" y="31011"/>
                </a:lnTo>
                <a:lnTo>
                  <a:pt x="65468" y="50761"/>
                </a:lnTo>
                <a:lnTo>
                  <a:pt x="65468" y="105003"/>
                </a:lnTo>
                <a:lnTo>
                  <a:pt x="68872" y="112737"/>
                </a:lnTo>
                <a:lnTo>
                  <a:pt x="74714" y="118402"/>
                </a:lnTo>
                <a:lnTo>
                  <a:pt x="74714" y="153771"/>
                </a:lnTo>
                <a:lnTo>
                  <a:pt x="30410" y="180558"/>
                </a:lnTo>
                <a:lnTo>
                  <a:pt x="763" y="212353"/>
                </a:lnTo>
                <a:lnTo>
                  <a:pt x="0" y="219341"/>
                </a:lnTo>
                <a:lnTo>
                  <a:pt x="0" y="256031"/>
                </a:lnTo>
                <a:lnTo>
                  <a:pt x="4152" y="260184"/>
                </a:lnTo>
                <a:lnTo>
                  <a:pt x="38201" y="260184"/>
                </a:lnTo>
                <a:lnTo>
                  <a:pt x="38201" y="241515"/>
                </a:lnTo>
                <a:lnTo>
                  <a:pt x="18770" y="241515"/>
                </a:lnTo>
                <a:lnTo>
                  <a:pt x="18770" y="215468"/>
                </a:lnTo>
                <a:lnTo>
                  <a:pt x="63526" y="181416"/>
                </a:lnTo>
                <a:lnTo>
                  <a:pt x="90944" y="166611"/>
                </a:lnTo>
                <a:lnTo>
                  <a:pt x="93421" y="162648"/>
                </a:lnTo>
                <a:lnTo>
                  <a:pt x="93484" y="110858"/>
                </a:lnTo>
                <a:lnTo>
                  <a:pt x="91884" y="107924"/>
                </a:lnTo>
                <a:lnTo>
                  <a:pt x="86131" y="104063"/>
                </a:lnTo>
                <a:lnTo>
                  <a:pt x="84239" y="100571"/>
                </a:lnTo>
                <a:lnTo>
                  <a:pt x="84257" y="50761"/>
                </a:lnTo>
                <a:lnTo>
                  <a:pt x="116319" y="18783"/>
                </a:lnTo>
                <a:lnTo>
                  <a:pt x="164646" y="18783"/>
                </a:lnTo>
                <a:lnTo>
                  <a:pt x="162010" y="14874"/>
                </a:lnTo>
                <a:lnTo>
                  <a:pt x="145874" y="3991"/>
                </a:lnTo>
                <a:lnTo>
                  <a:pt x="126123" y="0"/>
                </a:lnTo>
                <a:close/>
              </a:path>
              <a:path w="242570" h="260350">
                <a:moveTo>
                  <a:pt x="164646" y="18783"/>
                </a:moveTo>
                <a:lnTo>
                  <a:pt x="126225" y="18783"/>
                </a:lnTo>
                <a:lnTo>
                  <a:pt x="138715" y="21313"/>
                </a:lnTo>
                <a:lnTo>
                  <a:pt x="148907" y="28201"/>
                </a:lnTo>
                <a:lnTo>
                  <a:pt x="155775" y="38398"/>
                </a:lnTo>
                <a:lnTo>
                  <a:pt x="158274" y="50761"/>
                </a:lnTo>
                <a:lnTo>
                  <a:pt x="158292" y="100571"/>
                </a:lnTo>
                <a:lnTo>
                  <a:pt x="156413" y="104152"/>
                </a:lnTo>
                <a:lnTo>
                  <a:pt x="150558" y="107924"/>
                </a:lnTo>
                <a:lnTo>
                  <a:pt x="149059" y="110858"/>
                </a:lnTo>
                <a:lnTo>
                  <a:pt x="149059" y="162648"/>
                </a:lnTo>
                <a:lnTo>
                  <a:pt x="151599" y="166611"/>
                </a:lnTo>
                <a:lnTo>
                  <a:pt x="155890" y="168714"/>
                </a:lnTo>
                <a:lnTo>
                  <a:pt x="163871" y="172870"/>
                </a:lnTo>
                <a:lnTo>
                  <a:pt x="198128" y="193760"/>
                </a:lnTo>
                <a:lnTo>
                  <a:pt x="223672" y="215468"/>
                </a:lnTo>
                <a:lnTo>
                  <a:pt x="223672" y="241515"/>
                </a:lnTo>
                <a:lnTo>
                  <a:pt x="204660" y="241515"/>
                </a:lnTo>
                <a:lnTo>
                  <a:pt x="204660" y="260184"/>
                </a:lnTo>
                <a:lnTo>
                  <a:pt x="238112" y="260184"/>
                </a:lnTo>
                <a:lnTo>
                  <a:pt x="242252" y="256031"/>
                </a:lnTo>
                <a:lnTo>
                  <a:pt x="242252" y="219341"/>
                </a:lnTo>
                <a:lnTo>
                  <a:pt x="241490" y="212353"/>
                </a:lnTo>
                <a:lnTo>
                  <a:pt x="211740" y="180521"/>
                </a:lnTo>
                <a:lnTo>
                  <a:pt x="178505" y="159670"/>
                </a:lnTo>
                <a:lnTo>
                  <a:pt x="167538" y="153771"/>
                </a:lnTo>
                <a:lnTo>
                  <a:pt x="167538" y="118402"/>
                </a:lnTo>
                <a:lnTo>
                  <a:pt x="173481" y="112839"/>
                </a:lnTo>
                <a:lnTo>
                  <a:pt x="176885" y="105003"/>
                </a:lnTo>
                <a:lnTo>
                  <a:pt x="176885" y="50761"/>
                </a:lnTo>
                <a:lnTo>
                  <a:pt x="172893" y="31011"/>
                </a:lnTo>
                <a:lnTo>
                  <a:pt x="164646" y="18783"/>
                </a:lnTo>
                <a:close/>
              </a:path>
            </a:pathLst>
          </a:custGeom>
          <a:solidFill>
            <a:srgbClr val="98B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201"/>
          <p:cNvSpPr/>
          <p:nvPr/>
        </p:nvSpPr>
        <p:spPr>
          <a:xfrm>
            <a:off x="1763006" y="4458633"/>
            <a:ext cx="122555" cy="137795"/>
          </a:xfrm>
          <a:custGeom>
            <a:avLst/>
            <a:gdLst/>
            <a:ahLst/>
            <a:cxnLst/>
            <a:rect l="l" t="t" r="r" b="b"/>
            <a:pathLst>
              <a:path w="122554" h="137794">
                <a:moveTo>
                  <a:pt x="61703" y="0"/>
                </a:moveTo>
                <a:lnTo>
                  <a:pt x="60864" y="0"/>
                </a:lnTo>
                <a:lnTo>
                  <a:pt x="3029" y="16078"/>
                </a:lnTo>
                <a:lnTo>
                  <a:pt x="0" y="52793"/>
                </a:lnTo>
                <a:lnTo>
                  <a:pt x="2928" y="79027"/>
                </a:lnTo>
                <a:lnTo>
                  <a:pt x="27816" y="120012"/>
                </a:lnTo>
                <a:lnTo>
                  <a:pt x="60229" y="137579"/>
                </a:lnTo>
                <a:lnTo>
                  <a:pt x="62338" y="137579"/>
                </a:lnTo>
                <a:lnTo>
                  <a:pt x="109924" y="103263"/>
                </a:lnTo>
                <a:lnTo>
                  <a:pt x="115160" y="90195"/>
                </a:lnTo>
                <a:lnTo>
                  <a:pt x="54895" y="90195"/>
                </a:lnTo>
                <a:lnTo>
                  <a:pt x="53740" y="89763"/>
                </a:lnTo>
                <a:lnTo>
                  <a:pt x="28683" y="64706"/>
                </a:lnTo>
                <a:lnTo>
                  <a:pt x="28213" y="63563"/>
                </a:lnTo>
                <a:lnTo>
                  <a:pt x="28213" y="61175"/>
                </a:lnTo>
                <a:lnTo>
                  <a:pt x="28683" y="60032"/>
                </a:lnTo>
                <a:lnTo>
                  <a:pt x="35922" y="52793"/>
                </a:lnTo>
                <a:lnTo>
                  <a:pt x="73317" y="52793"/>
                </a:lnTo>
                <a:lnTo>
                  <a:pt x="86810" y="39306"/>
                </a:lnTo>
                <a:lnTo>
                  <a:pt x="87953" y="38836"/>
                </a:lnTo>
                <a:lnTo>
                  <a:pt x="122328" y="38836"/>
                </a:lnTo>
                <a:lnTo>
                  <a:pt x="122097" y="29593"/>
                </a:lnTo>
                <a:lnTo>
                  <a:pt x="121062" y="19316"/>
                </a:lnTo>
                <a:lnTo>
                  <a:pt x="120808" y="17538"/>
                </a:lnTo>
                <a:lnTo>
                  <a:pt x="119538" y="16078"/>
                </a:lnTo>
                <a:lnTo>
                  <a:pt x="61703" y="0"/>
                </a:lnTo>
                <a:close/>
              </a:path>
              <a:path w="122554" h="137794">
                <a:moveTo>
                  <a:pt x="122328" y="38836"/>
                </a:moveTo>
                <a:lnTo>
                  <a:pt x="90341" y="38836"/>
                </a:lnTo>
                <a:lnTo>
                  <a:pt x="91484" y="39306"/>
                </a:lnTo>
                <a:lnTo>
                  <a:pt x="98710" y="46545"/>
                </a:lnTo>
                <a:lnTo>
                  <a:pt x="98710" y="49390"/>
                </a:lnTo>
                <a:lnTo>
                  <a:pt x="58337" y="89763"/>
                </a:lnTo>
                <a:lnTo>
                  <a:pt x="57194" y="90195"/>
                </a:lnTo>
                <a:lnTo>
                  <a:pt x="115160" y="90195"/>
                </a:lnTo>
                <a:lnTo>
                  <a:pt x="119634" y="79027"/>
                </a:lnTo>
                <a:lnTo>
                  <a:pt x="122566" y="52793"/>
                </a:lnTo>
                <a:lnTo>
                  <a:pt x="122520" y="46545"/>
                </a:lnTo>
                <a:lnTo>
                  <a:pt x="122328" y="38836"/>
                </a:lnTo>
                <a:close/>
              </a:path>
              <a:path w="122554" h="137794">
                <a:moveTo>
                  <a:pt x="73317" y="52793"/>
                </a:moveTo>
                <a:lnTo>
                  <a:pt x="38766" y="52793"/>
                </a:lnTo>
                <a:lnTo>
                  <a:pt x="56038" y="70065"/>
                </a:lnTo>
                <a:lnTo>
                  <a:pt x="73317" y="52793"/>
                </a:lnTo>
                <a:close/>
              </a:path>
            </a:pathLst>
          </a:custGeom>
          <a:solidFill>
            <a:srgbClr val="B8D24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0" name="Picture 3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583" y="4982218"/>
            <a:ext cx="1924050" cy="381000"/>
          </a:xfrm>
          <a:prstGeom prst="rect">
            <a:avLst/>
          </a:prstGeom>
        </p:spPr>
      </p:pic>
      <p:sp>
        <p:nvSpPr>
          <p:cNvPr id="391" name="TextBox 390"/>
          <p:cNvSpPr txBox="1"/>
          <p:nvPr/>
        </p:nvSpPr>
        <p:spPr>
          <a:xfrm>
            <a:off x="698004" y="5764382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7B2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 SOCIETY ENSURED</a:t>
            </a:r>
          </a:p>
        </p:txBody>
      </p:sp>
      <p:sp>
        <p:nvSpPr>
          <p:cNvPr id="404" name="object 25"/>
          <p:cNvSpPr/>
          <p:nvPr/>
        </p:nvSpPr>
        <p:spPr>
          <a:xfrm>
            <a:off x="10079114" y="2704323"/>
            <a:ext cx="2095500" cy="496077"/>
          </a:xfrm>
          <a:custGeom>
            <a:avLst/>
            <a:gdLst/>
            <a:ahLst/>
            <a:cxnLst/>
            <a:rect l="l" t="t" r="r" b="b"/>
            <a:pathLst>
              <a:path w="4724400" h="245744">
                <a:moveTo>
                  <a:pt x="2550642" y="101600"/>
                </a:moveTo>
                <a:lnTo>
                  <a:pt x="2110536" y="101600"/>
                </a:lnTo>
                <a:lnTo>
                  <a:pt x="2147972" y="102277"/>
                </a:lnTo>
                <a:lnTo>
                  <a:pt x="2171895" y="107022"/>
                </a:lnTo>
                <a:lnTo>
                  <a:pt x="2192605" y="119902"/>
                </a:lnTo>
                <a:lnTo>
                  <a:pt x="2220404" y="144983"/>
                </a:lnTo>
                <a:lnTo>
                  <a:pt x="2299830" y="219290"/>
                </a:lnTo>
                <a:lnTo>
                  <a:pt x="2321834" y="238791"/>
                </a:lnTo>
                <a:lnTo>
                  <a:pt x="2336747" y="245138"/>
                </a:lnTo>
                <a:lnTo>
                  <a:pt x="2351392" y="238193"/>
                </a:lnTo>
                <a:lnTo>
                  <a:pt x="2372588" y="217817"/>
                </a:lnTo>
                <a:lnTo>
                  <a:pt x="2442565" y="146824"/>
                </a:lnTo>
                <a:lnTo>
                  <a:pt x="2469328" y="120679"/>
                </a:lnTo>
                <a:lnTo>
                  <a:pt x="2489507" y="107253"/>
                </a:lnTo>
                <a:lnTo>
                  <a:pt x="2513235" y="102306"/>
                </a:lnTo>
                <a:lnTo>
                  <a:pt x="2550642" y="101600"/>
                </a:lnTo>
                <a:close/>
              </a:path>
              <a:path w="4724400" h="245744">
                <a:moveTo>
                  <a:pt x="4660900" y="0"/>
                </a:moveTo>
                <a:lnTo>
                  <a:pt x="0" y="0"/>
                </a:lnTo>
                <a:lnTo>
                  <a:pt x="0" y="50800"/>
                </a:lnTo>
                <a:lnTo>
                  <a:pt x="992" y="80168"/>
                </a:lnTo>
                <a:lnTo>
                  <a:pt x="7937" y="95250"/>
                </a:lnTo>
                <a:lnTo>
                  <a:pt x="26789" y="100806"/>
                </a:lnTo>
                <a:lnTo>
                  <a:pt x="63500" y="101600"/>
                </a:lnTo>
                <a:lnTo>
                  <a:pt x="4724400" y="101600"/>
                </a:lnTo>
                <a:lnTo>
                  <a:pt x="4724400" y="50800"/>
                </a:lnTo>
                <a:lnTo>
                  <a:pt x="4723407" y="21431"/>
                </a:lnTo>
                <a:lnTo>
                  <a:pt x="4716462" y="6350"/>
                </a:lnTo>
                <a:lnTo>
                  <a:pt x="4697610" y="793"/>
                </a:lnTo>
                <a:lnTo>
                  <a:pt x="4660900" y="0"/>
                </a:lnTo>
                <a:close/>
              </a:path>
            </a:pathLst>
          </a:custGeom>
          <a:solidFill>
            <a:srgbClr val="E4322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Rounded Rectangle 404"/>
          <p:cNvSpPr/>
          <p:nvPr/>
        </p:nvSpPr>
        <p:spPr>
          <a:xfrm>
            <a:off x="10079114" y="1907683"/>
            <a:ext cx="2095500" cy="914400"/>
          </a:xfrm>
          <a:prstGeom prst="roundRect">
            <a:avLst/>
          </a:prstGeom>
          <a:solidFill>
            <a:srgbClr val="E432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Oval 405"/>
          <p:cNvSpPr/>
          <p:nvPr/>
        </p:nvSpPr>
        <p:spPr>
          <a:xfrm>
            <a:off x="10617404" y="1385080"/>
            <a:ext cx="978968" cy="940926"/>
          </a:xfrm>
          <a:prstGeom prst="ellipse">
            <a:avLst/>
          </a:prstGeom>
          <a:solidFill>
            <a:srgbClr val="E4322B"/>
          </a:solidFill>
          <a:ln>
            <a:solidFill>
              <a:srgbClr val="E4322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Oval 406"/>
          <p:cNvSpPr/>
          <p:nvPr/>
        </p:nvSpPr>
        <p:spPr>
          <a:xfrm>
            <a:off x="10691498" y="1343182"/>
            <a:ext cx="932631" cy="9530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object 127"/>
          <p:cNvSpPr/>
          <p:nvPr/>
        </p:nvSpPr>
        <p:spPr>
          <a:xfrm>
            <a:off x="11120200" y="2154407"/>
            <a:ext cx="328930" cy="0"/>
          </a:xfrm>
          <a:custGeom>
            <a:avLst/>
            <a:gdLst/>
            <a:ahLst/>
            <a:cxnLst/>
            <a:rect l="l" t="t" r="r" b="b"/>
            <a:pathLst>
              <a:path w="328929">
                <a:moveTo>
                  <a:pt x="0" y="0"/>
                </a:moveTo>
                <a:lnTo>
                  <a:pt x="328498" y="0"/>
                </a:lnTo>
              </a:path>
            </a:pathLst>
          </a:custGeom>
          <a:ln w="43179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128"/>
          <p:cNvSpPr/>
          <p:nvPr/>
        </p:nvSpPr>
        <p:spPr>
          <a:xfrm>
            <a:off x="11427172" y="1562587"/>
            <a:ext cx="0" cy="570230"/>
          </a:xfrm>
          <a:custGeom>
            <a:avLst/>
            <a:gdLst/>
            <a:ahLst/>
            <a:cxnLst/>
            <a:rect l="l" t="t" r="r" b="b"/>
            <a:pathLst>
              <a:path h="570229">
                <a:moveTo>
                  <a:pt x="0" y="0"/>
                </a:moveTo>
                <a:lnTo>
                  <a:pt x="0" y="570230"/>
                </a:lnTo>
              </a:path>
            </a:pathLst>
          </a:custGeom>
          <a:ln w="43052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129"/>
          <p:cNvSpPr/>
          <p:nvPr/>
        </p:nvSpPr>
        <p:spPr>
          <a:xfrm>
            <a:off x="10813235" y="1562587"/>
            <a:ext cx="0" cy="336550"/>
          </a:xfrm>
          <a:custGeom>
            <a:avLst/>
            <a:gdLst/>
            <a:ahLst/>
            <a:cxnLst/>
            <a:rect l="l" t="t" r="r" b="b"/>
            <a:pathLst>
              <a:path h="336550">
                <a:moveTo>
                  <a:pt x="0" y="0"/>
                </a:moveTo>
                <a:lnTo>
                  <a:pt x="0" y="336550"/>
                </a:lnTo>
              </a:path>
            </a:pathLst>
          </a:custGeom>
          <a:ln w="43040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130"/>
          <p:cNvSpPr/>
          <p:nvPr/>
        </p:nvSpPr>
        <p:spPr>
          <a:xfrm>
            <a:off x="10791714" y="1540996"/>
            <a:ext cx="657225" cy="0"/>
          </a:xfrm>
          <a:custGeom>
            <a:avLst/>
            <a:gdLst/>
            <a:ahLst/>
            <a:cxnLst/>
            <a:rect l="l" t="t" r="r" b="b"/>
            <a:pathLst>
              <a:path w="657225">
                <a:moveTo>
                  <a:pt x="0" y="0"/>
                </a:moveTo>
                <a:lnTo>
                  <a:pt x="656983" y="0"/>
                </a:lnTo>
              </a:path>
            </a:pathLst>
          </a:custGeom>
          <a:ln w="43179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131"/>
          <p:cNvSpPr/>
          <p:nvPr/>
        </p:nvSpPr>
        <p:spPr>
          <a:xfrm>
            <a:off x="10942781" y="1635027"/>
            <a:ext cx="324485" cy="325120"/>
          </a:xfrm>
          <a:custGeom>
            <a:avLst/>
            <a:gdLst/>
            <a:ahLst/>
            <a:cxnLst/>
            <a:rect l="l" t="t" r="r" b="b"/>
            <a:pathLst>
              <a:path w="324484" h="325120">
                <a:moveTo>
                  <a:pt x="15100" y="198119"/>
                </a:moveTo>
                <a:lnTo>
                  <a:pt x="11849" y="199135"/>
                </a:lnTo>
                <a:lnTo>
                  <a:pt x="0" y="210997"/>
                </a:lnTo>
                <a:lnTo>
                  <a:pt x="0" y="217220"/>
                </a:lnTo>
                <a:lnTo>
                  <a:pt x="36804" y="254025"/>
                </a:lnTo>
                <a:lnTo>
                  <a:pt x="37016" y="260554"/>
                </a:lnTo>
                <a:lnTo>
                  <a:pt x="64094" y="287842"/>
                </a:lnTo>
                <a:lnTo>
                  <a:pt x="70891" y="288112"/>
                </a:lnTo>
                <a:lnTo>
                  <a:pt x="107696" y="324904"/>
                </a:lnTo>
                <a:lnTo>
                  <a:pt x="113919" y="324904"/>
                </a:lnTo>
                <a:lnTo>
                  <a:pt x="125768" y="313054"/>
                </a:lnTo>
                <a:lnTo>
                  <a:pt x="126784" y="309803"/>
                </a:lnTo>
                <a:lnTo>
                  <a:pt x="123815" y="293268"/>
                </a:lnTo>
                <a:lnTo>
                  <a:pt x="103847" y="293268"/>
                </a:lnTo>
                <a:lnTo>
                  <a:pt x="79819" y="269239"/>
                </a:lnTo>
                <a:lnTo>
                  <a:pt x="67614" y="269239"/>
                </a:lnTo>
                <a:lnTo>
                  <a:pt x="63080" y="268008"/>
                </a:lnTo>
                <a:lnTo>
                  <a:pt x="59778" y="264718"/>
                </a:lnTo>
                <a:lnTo>
                  <a:pt x="56807" y="261531"/>
                </a:lnTo>
                <a:lnTo>
                  <a:pt x="55727" y="257213"/>
                </a:lnTo>
                <a:lnTo>
                  <a:pt x="57670" y="249694"/>
                </a:lnTo>
                <a:lnTo>
                  <a:pt x="56692" y="246125"/>
                </a:lnTo>
                <a:lnTo>
                  <a:pt x="31635" y="221068"/>
                </a:lnTo>
                <a:lnTo>
                  <a:pt x="84588" y="221068"/>
                </a:lnTo>
                <a:lnTo>
                  <a:pt x="96807" y="207962"/>
                </a:lnTo>
                <a:lnTo>
                  <a:pt x="69926" y="207962"/>
                </a:lnTo>
                <a:lnTo>
                  <a:pt x="15100" y="198119"/>
                </a:lnTo>
                <a:close/>
              </a:path>
              <a:path w="324484" h="325120">
                <a:moveTo>
                  <a:pt x="197751" y="201853"/>
                </a:moveTo>
                <a:lnTo>
                  <a:pt x="173913" y="201853"/>
                </a:lnTo>
                <a:lnTo>
                  <a:pt x="243967" y="303910"/>
                </a:lnTo>
                <a:lnTo>
                  <a:pt x="246608" y="305460"/>
                </a:lnTo>
                <a:lnTo>
                  <a:pt x="252425" y="305993"/>
                </a:lnTo>
                <a:lnTo>
                  <a:pt x="255295" y="304952"/>
                </a:lnTo>
                <a:lnTo>
                  <a:pt x="272351" y="287896"/>
                </a:lnTo>
                <a:lnTo>
                  <a:pt x="273367" y="284657"/>
                </a:lnTo>
                <a:lnTo>
                  <a:pt x="272644" y="280631"/>
                </a:lnTo>
                <a:lnTo>
                  <a:pt x="251828" y="280631"/>
                </a:lnTo>
                <a:lnTo>
                  <a:pt x="197751" y="201853"/>
                </a:lnTo>
                <a:close/>
              </a:path>
              <a:path w="324484" h="325120">
                <a:moveTo>
                  <a:pt x="173786" y="176809"/>
                </a:moveTo>
                <a:lnTo>
                  <a:pt x="170942" y="177749"/>
                </a:lnTo>
                <a:lnTo>
                  <a:pt x="97180" y="246532"/>
                </a:lnTo>
                <a:lnTo>
                  <a:pt x="96062" y="249897"/>
                </a:lnTo>
                <a:lnTo>
                  <a:pt x="103847" y="293268"/>
                </a:lnTo>
                <a:lnTo>
                  <a:pt x="123815" y="293268"/>
                </a:lnTo>
                <a:lnTo>
                  <a:pt x="116941" y="254977"/>
                </a:lnTo>
                <a:lnTo>
                  <a:pt x="173913" y="201853"/>
                </a:lnTo>
                <a:lnTo>
                  <a:pt x="197751" y="201853"/>
                </a:lnTo>
                <a:lnTo>
                  <a:pt x="182041" y="178968"/>
                </a:lnTo>
                <a:lnTo>
                  <a:pt x="179476" y="177431"/>
                </a:lnTo>
                <a:lnTo>
                  <a:pt x="173786" y="176809"/>
                </a:lnTo>
                <a:close/>
              </a:path>
              <a:path w="324484" h="325120">
                <a:moveTo>
                  <a:pt x="321500" y="19767"/>
                </a:moveTo>
                <a:lnTo>
                  <a:pt x="286656" y="19767"/>
                </a:lnTo>
                <a:lnTo>
                  <a:pt x="296274" y="20500"/>
                </a:lnTo>
                <a:lnTo>
                  <a:pt x="301282" y="22339"/>
                </a:lnTo>
                <a:lnTo>
                  <a:pt x="303436" y="27243"/>
                </a:lnTo>
                <a:lnTo>
                  <a:pt x="304571" y="36828"/>
                </a:lnTo>
                <a:lnTo>
                  <a:pt x="301067" y="50430"/>
                </a:lnTo>
                <a:lnTo>
                  <a:pt x="289306" y="67386"/>
                </a:lnTo>
                <a:lnTo>
                  <a:pt x="226606" y="125856"/>
                </a:lnTo>
                <a:lnTo>
                  <a:pt x="225488" y="129209"/>
                </a:lnTo>
                <a:lnTo>
                  <a:pt x="252552" y="279907"/>
                </a:lnTo>
                <a:lnTo>
                  <a:pt x="251828" y="280631"/>
                </a:lnTo>
                <a:lnTo>
                  <a:pt x="272644" y="280631"/>
                </a:lnTo>
                <a:lnTo>
                  <a:pt x="246367" y="134302"/>
                </a:lnTo>
                <a:lnTo>
                  <a:pt x="303288" y="81216"/>
                </a:lnTo>
                <a:lnTo>
                  <a:pt x="303530" y="80937"/>
                </a:lnTo>
                <a:lnTo>
                  <a:pt x="314286" y="67130"/>
                </a:lnTo>
                <a:lnTo>
                  <a:pt x="320684" y="54319"/>
                </a:lnTo>
                <a:lnTo>
                  <a:pt x="323657" y="43016"/>
                </a:lnTo>
                <a:lnTo>
                  <a:pt x="324231" y="33616"/>
                </a:lnTo>
                <a:lnTo>
                  <a:pt x="323024" y="24438"/>
                </a:lnTo>
                <a:lnTo>
                  <a:pt x="321500" y="19767"/>
                </a:lnTo>
                <a:close/>
              </a:path>
              <a:path w="324484" h="325120">
                <a:moveTo>
                  <a:pt x="75222" y="267258"/>
                </a:moveTo>
                <a:lnTo>
                  <a:pt x="67614" y="269239"/>
                </a:lnTo>
                <a:lnTo>
                  <a:pt x="79819" y="269239"/>
                </a:lnTo>
                <a:lnTo>
                  <a:pt x="78816" y="268236"/>
                </a:lnTo>
                <a:lnTo>
                  <a:pt x="75222" y="267258"/>
                </a:lnTo>
                <a:close/>
              </a:path>
              <a:path w="324484" h="325120">
                <a:moveTo>
                  <a:pt x="84588" y="221068"/>
                </a:moveTo>
                <a:lnTo>
                  <a:pt x="31635" y="221068"/>
                </a:lnTo>
                <a:lnTo>
                  <a:pt x="75006" y="228853"/>
                </a:lnTo>
                <a:lnTo>
                  <a:pt x="78371" y="227736"/>
                </a:lnTo>
                <a:lnTo>
                  <a:pt x="84588" y="221068"/>
                </a:lnTo>
                <a:close/>
              </a:path>
              <a:path w="324484" h="325120">
                <a:moveTo>
                  <a:pt x="40246" y="51536"/>
                </a:moveTo>
                <a:lnTo>
                  <a:pt x="37007" y="52552"/>
                </a:lnTo>
                <a:lnTo>
                  <a:pt x="19951" y="69608"/>
                </a:lnTo>
                <a:lnTo>
                  <a:pt x="18956" y="72351"/>
                </a:lnTo>
                <a:lnTo>
                  <a:pt x="18965" y="73075"/>
                </a:lnTo>
                <a:lnTo>
                  <a:pt x="19443" y="78295"/>
                </a:lnTo>
                <a:lnTo>
                  <a:pt x="20993" y="80937"/>
                </a:lnTo>
                <a:lnTo>
                  <a:pt x="123050" y="150990"/>
                </a:lnTo>
                <a:lnTo>
                  <a:pt x="69926" y="207962"/>
                </a:lnTo>
                <a:lnTo>
                  <a:pt x="96807" y="207962"/>
                </a:lnTo>
                <a:lnTo>
                  <a:pt x="147154" y="153962"/>
                </a:lnTo>
                <a:lnTo>
                  <a:pt x="148107" y="151117"/>
                </a:lnTo>
                <a:lnTo>
                  <a:pt x="147472" y="145427"/>
                </a:lnTo>
                <a:lnTo>
                  <a:pt x="145935" y="142862"/>
                </a:lnTo>
                <a:lnTo>
                  <a:pt x="44272" y="73075"/>
                </a:lnTo>
                <a:lnTo>
                  <a:pt x="44996" y="72351"/>
                </a:lnTo>
                <a:lnTo>
                  <a:pt x="156159" y="72351"/>
                </a:lnTo>
                <a:lnTo>
                  <a:pt x="40246" y="51536"/>
                </a:lnTo>
                <a:close/>
              </a:path>
              <a:path w="324484" h="325120">
                <a:moveTo>
                  <a:pt x="156159" y="72351"/>
                </a:moveTo>
                <a:lnTo>
                  <a:pt x="44996" y="72351"/>
                </a:lnTo>
                <a:lnTo>
                  <a:pt x="195694" y="99415"/>
                </a:lnTo>
                <a:lnTo>
                  <a:pt x="199059" y="98297"/>
                </a:lnTo>
                <a:lnTo>
                  <a:pt x="217483" y="78536"/>
                </a:lnTo>
                <a:lnTo>
                  <a:pt x="190601" y="78536"/>
                </a:lnTo>
                <a:lnTo>
                  <a:pt x="156159" y="72351"/>
                </a:lnTo>
                <a:close/>
              </a:path>
              <a:path w="324484" h="325120">
                <a:moveTo>
                  <a:pt x="289052" y="0"/>
                </a:moveTo>
                <a:lnTo>
                  <a:pt x="243547" y="21755"/>
                </a:lnTo>
                <a:lnTo>
                  <a:pt x="190601" y="78536"/>
                </a:lnTo>
                <a:lnTo>
                  <a:pt x="217483" y="78536"/>
                </a:lnTo>
                <a:lnTo>
                  <a:pt x="257657" y="35445"/>
                </a:lnTo>
                <a:lnTo>
                  <a:pt x="273444" y="23596"/>
                </a:lnTo>
                <a:lnTo>
                  <a:pt x="286656" y="19767"/>
                </a:lnTo>
                <a:lnTo>
                  <a:pt x="321500" y="19767"/>
                </a:lnTo>
                <a:lnTo>
                  <a:pt x="320606" y="17029"/>
                </a:lnTo>
                <a:lnTo>
                  <a:pt x="298146" y="789"/>
                </a:lnTo>
                <a:lnTo>
                  <a:pt x="289052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132"/>
          <p:cNvSpPr/>
          <p:nvPr/>
        </p:nvSpPr>
        <p:spPr>
          <a:xfrm>
            <a:off x="11120212" y="2021272"/>
            <a:ext cx="42545" cy="55244"/>
          </a:xfrm>
          <a:custGeom>
            <a:avLst/>
            <a:gdLst/>
            <a:ahLst/>
            <a:cxnLst/>
            <a:rect l="l" t="t" r="r" b="b"/>
            <a:pathLst>
              <a:path w="42545" h="55245">
                <a:moveTo>
                  <a:pt x="38277" y="0"/>
                </a:moveTo>
                <a:lnTo>
                  <a:pt x="3746" y="0"/>
                </a:lnTo>
                <a:lnTo>
                  <a:pt x="0" y="3771"/>
                </a:lnTo>
                <a:lnTo>
                  <a:pt x="0" y="50914"/>
                </a:lnTo>
                <a:lnTo>
                  <a:pt x="3759" y="54686"/>
                </a:lnTo>
                <a:lnTo>
                  <a:pt x="38277" y="54686"/>
                </a:lnTo>
                <a:lnTo>
                  <a:pt x="42049" y="50914"/>
                </a:lnTo>
                <a:lnTo>
                  <a:pt x="42049" y="3771"/>
                </a:lnTo>
                <a:lnTo>
                  <a:pt x="38277" y="0"/>
                </a:lnTo>
                <a:close/>
              </a:path>
            </a:pathLst>
          </a:custGeom>
          <a:solidFill>
            <a:srgbClr val="F5A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133"/>
          <p:cNvSpPr/>
          <p:nvPr/>
        </p:nvSpPr>
        <p:spPr>
          <a:xfrm>
            <a:off x="11185427" y="1991808"/>
            <a:ext cx="42545" cy="84455"/>
          </a:xfrm>
          <a:custGeom>
            <a:avLst/>
            <a:gdLst/>
            <a:ahLst/>
            <a:cxnLst/>
            <a:rect l="l" t="t" r="r" b="b"/>
            <a:pathLst>
              <a:path w="42545" h="84454">
                <a:moveTo>
                  <a:pt x="38290" y="0"/>
                </a:moveTo>
                <a:lnTo>
                  <a:pt x="3759" y="0"/>
                </a:lnTo>
                <a:lnTo>
                  <a:pt x="0" y="3771"/>
                </a:lnTo>
                <a:lnTo>
                  <a:pt x="0" y="80365"/>
                </a:lnTo>
                <a:lnTo>
                  <a:pt x="3759" y="84137"/>
                </a:lnTo>
                <a:lnTo>
                  <a:pt x="38290" y="84137"/>
                </a:lnTo>
                <a:lnTo>
                  <a:pt x="42062" y="80365"/>
                </a:lnTo>
                <a:lnTo>
                  <a:pt x="42062" y="3771"/>
                </a:lnTo>
                <a:lnTo>
                  <a:pt x="38290" y="0"/>
                </a:lnTo>
                <a:close/>
              </a:path>
            </a:pathLst>
          </a:custGeom>
          <a:solidFill>
            <a:srgbClr val="F5A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134"/>
          <p:cNvSpPr/>
          <p:nvPr/>
        </p:nvSpPr>
        <p:spPr>
          <a:xfrm>
            <a:off x="11250655" y="1958166"/>
            <a:ext cx="42545" cy="118110"/>
          </a:xfrm>
          <a:custGeom>
            <a:avLst/>
            <a:gdLst/>
            <a:ahLst/>
            <a:cxnLst/>
            <a:rect l="l" t="t" r="r" b="b"/>
            <a:pathLst>
              <a:path w="42545" h="118110">
                <a:moveTo>
                  <a:pt x="38303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14020"/>
                </a:lnTo>
                <a:lnTo>
                  <a:pt x="3771" y="117792"/>
                </a:lnTo>
                <a:lnTo>
                  <a:pt x="38303" y="117792"/>
                </a:lnTo>
                <a:lnTo>
                  <a:pt x="42062" y="114020"/>
                </a:lnTo>
                <a:lnTo>
                  <a:pt x="42075" y="3771"/>
                </a:lnTo>
                <a:lnTo>
                  <a:pt x="38303" y="0"/>
                </a:lnTo>
                <a:close/>
              </a:path>
            </a:pathLst>
          </a:custGeom>
          <a:solidFill>
            <a:srgbClr val="F5A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6" name="Picture 4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8639" y="2412924"/>
            <a:ext cx="1685925" cy="371475"/>
          </a:xfrm>
          <a:prstGeom prst="rect">
            <a:avLst/>
          </a:prstGeom>
        </p:spPr>
      </p:pic>
      <p:sp>
        <p:nvSpPr>
          <p:cNvPr id="427" name="TextBox 426"/>
          <p:cNvSpPr txBox="1"/>
          <p:nvPr/>
        </p:nvSpPr>
        <p:spPr>
          <a:xfrm>
            <a:off x="10001139" y="3187475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432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MAXIMIZING AIRPORT </a:t>
            </a:r>
          </a:p>
          <a:p>
            <a:r>
              <a:rPr lang="en-US" sz="1600" b="1" dirty="0">
                <a:solidFill>
                  <a:srgbClr val="E432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REVENUES</a:t>
            </a:r>
          </a:p>
        </p:txBody>
      </p:sp>
      <p:sp>
        <p:nvSpPr>
          <p:cNvPr id="428" name="object 25"/>
          <p:cNvSpPr/>
          <p:nvPr/>
        </p:nvSpPr>
        <p:spPr>
          <a:xfrm>
            <a:off x="6858523" y="7619269"/>
            <a:ext cx="2095500" cy="496077"/>
          </a:xfrm>
          <a:custGeom>
            <a:avLst/>
            <a:gdLst/>
            <a:ahLst/>
            <a:cxnLst/>
            <a:rect l="l" t="t" r="r" b="b"/>
            <a:pathLst>
              <a:path w="4724400" h="245744">
                <a:moveTo>
                  <a:pt x="2550642" y="101600"/>
                </a:moveTo>
                <a:lnTo>
                  <a:pt x="2110536" y="101600"/>
                </a:lnTo>
                <a:lnTo>
                  <a:pt x="2147972" y="102277"/>
                </a:lnTo>
                <a:lnTo>
                  <a:pt x="2171895" y="107022"/>
                </a:lnTo>
                <a:lnTo>
                  <a:pt x="2192605" y="119902"/>
                </a:lnTo>
                <a:lnTo>
                  <a:pt x="2220404" y="144983"/>
                </a:lnTo>
                <a:lnTo>
                  <a:pt x="2299830" y="219290"/>
                </a:lnTo>
                <a:lnTo>
                  <a:pt x="2321834" y="238791"/>
                </a:lnTo>
                <a:lnTo>
                  <a:pt x="2336747" y="245138"/>
                </a:lnTo>
                <a:lnTo>
                  <a:pt x="2351392" y="238193"/>
                </a:lnTo>
                <a:lnTo>
                  <a:pt x="2372588" y="217817"/>
                </a:lnTo>
                <a:lnTo>
                  <a:pt x="2442565" y="146824"/>
                </a:lnTo>
                <a:lnTo>
                  <a:pt x="2469328" y="120679"/>
                </a:lnTo>
                <a:lnTo>
                  <a:pt x="2489507" y="107253"/>
                </a:lnTo>
                <a:lnTo>
                  <a:pt x="2513235" y="102306"/>
                </a:lnTo>
                <a:lnTo>
                  <a:pt x="2550642" y="101600"/>
                </a:lnTo>
                <a:close/>
              </a:path>
              <a:path w="4724400" h="245744">
                <a:moveTo>
                  <a:pt x="4660900" y="0"/>
                </a:moveTo>
                <a:lnTo>
                  <a:pt x="0" y="0"/>
                </a:lnTo>
                <a:lnTo>
                  <a:pt x="0" y="50800"/>
                </a:lnTo>
                <a:lnTo>
                  <a:pt x="992" y="80168"/>
                </a:lnTo>
                <a:lnTo>
                  <a:pt x="7937" y="95250"/>
                </a:lnTo>
                <a:lnTo>
                  <a:pt x="26789" y="100806"/>
                </a:lnTo>
                <a:lnTo>
                  <a:pt x="63500" y="101600"/>
                </a:lnTo>
                <a:lnTo>
                  <a:pt x="4724400" y="101600"/>
                </a:lnTo>
                <a:lnTo>
                  <a:pt x="4724400" y="50800"/>
                </a:lnTo>
                <a:lnTo>
                  <a:pt x="4723407" y="21431"/>
                </a:lnTo>
                <a:lnTo>
                  <a:pt x="4716462" y="6350"/>
                </a:lnTo>
                <a:lnTo>
                  <a:pt x="4697610" y="793"/>
                </a:lnTo>
                <a:lnTo>
                  <a:pt x="4660900" y="0"/>
                </a:lnTo>
                <a:close/>
              </a:path>
            </a:pathLst>
          </a:custGeom>
          <a:solidFill>
            <a:srgbClr val="6A297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Rounded Rectangle 428"/>
          <p:cNvSpPr/>
          <p:nvPr/>
        </p:nvSpPr>
        <p:spPr>
          <a:xfrm>
            <a:off x="6858523" y="6822629"/>
            <a:ext cx="2095500" cy="914400"/>
          </a:xfrm>
          <a:prstGeom prst="roundRect">
            <a:avLst/>
          </a:prstGeom>
          <a:solidFill>
            <a:srgbClr val="6A2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" name="Oval 429"/>
          <p:cNvSpPr/>
          <p:nvPr/>
        </p:nvSpPr>
        <p:spPr>
          <a:xfrm>
            <a:off x="7396813" y="6300026"/>
            <a:ext cx="978968" cy="940926"/>
          </a:xfrm>
          <a:prstGeom prst="ellipse">
            <a:avLst/>
          </a:prstGeom>
          <a:solidFill>
            <a:srgbClr val="6A2977"/>
          </a:solidFill>
          <a:ln>
            <a:solidFill>
              <a:srgbClr val="6A297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Oval 430"/>
          <p:cNvSpPr/>
          <p:nvPr/>
        </p:nvSpPr>
        <p:spPr>
          <a:xfrm>
            <a:off x="7442200" y="6248400"/>
            <a:ext cx="932631" cy="9530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1" name="TextBox 440"/>
          <p:cNvSpPr txBox="1"/>
          <p:nvPr/>
        </p:nvSpPr>
        <p:spPr>
          <a:xfrm>
            <a:off x="13108690" y="3187475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65E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PBS – PERFOMANCE BUDGETING SYSTEM</a:t>
            </a:r>
          </a:p>
        </p:txBody>
      </p:sp>
      <p:sp>
        <p:nvSpPr>
          <p:cNvPr id="453" name="object 25"/>
          <p:cNvSpPr/>
          <p:nvPr/>
        </p:nvSpPr>
        <p:spPr>
          <a:xfrm>
            <a:off x="3539223" y="5224479"/>
            <a:ext cx="2095500" cy="496077"/>
          </a:xfrm>
          <a:custGeom>
            <a:avLst/>
            <a:gdLst/>
            <a:ahLst/>
            <a:cxnLst/>
            <a:rect l="l" t="t" r="r" b="b"/>
            <a:pathLst>
              <a:path w="4724400" h="245744">
                <a:moveTo>
                  <a:pt x="2550642" y="101600"/>
                </a:moveTo>
                <a:lnTo>
                  <a:pt x="2110536" y="101600"/>
                </a:lnTo>
                <a:lnTo>
                  <a:pt x="2147972" y="102277"/>
                </a:lnTo>
                <a:lnTo>
                  <a:pt x="2171895" y="107022"/>
                </a:lnTo>
                <a:lnTo>
                  <a:pt x="2192605" y="119902"/>
                </a:lnTo>
                <a:lnTo>
                  <a:pt x="2220404" y="144983"/>
                </a:lnTo>
                <a:lnTo>
                  <a:pt x="2299830" y="219290"/>
                </a:lnTo>
                <a:lnTo>
                  <a:pt x="2321834" y="238791"/>
                </a:lnTo>
                <a:lnTo>
                  <a:pt x="2336747" y="245138"/>
                </a:lnTo>
                <a:lnTo>
                  <a:pt x="2351392" y="238193"/>
                </a:lnTo>
                <a:lnTo>
                  <a:pt x="2372588" y="217817"/>
                </a:lnTo>
                <a:lnTo>
                  <a:pt x="2442565" y="146824"/>
                </a:lnTo>
                <a:lnTo>
                  <a:pt x="2469328" y="120679"/>
                </a:lnTo>
                <a:lnTo>
                  <a:pt x="2489507" y="107253"/>
                </a:lnTo>
                <a:lnTo>
                  <a:pt x="2513235" y="102306"/>
                </a:lnTo>
                <a:lnTo>
                  <a:pt x="2550642" y="101600"/>
                </a:lnTo>
                <a:close/>
              </a:path>
              <a:path w="4724400" h="245744">
                <a:moveTo>
                  <a:pt x="4660900" y="0"/>
                </a:moveTo>
                <a:lnTo>
                  <a:pt x="0" y="0"/>
                </a:lnTo>
                <a:lnTo>
                  <a:pt x="0" y="50800"/>
                </a:lnTo>
                <a:lnTo>
                  <a:pt x="992" y="80168"/>
                </a:lnTo>
                <a:lnTo>
                  <a:pt x="7937" y="95250"/>
                </a:lnTo>
                <a:lnTo>
                  <a:pt x="26789" y="100806"/>
                </a:lnTo>
                <a:lnTo>
                  <a:pt x="63500" y="101600"/>
                </a:lnTo>
                <a:lnTo>
                  <a:pt x="4724400" y="101600"/>
                </a:lnTo>
                <a:lnTo>
                  <a:pt x="4724400" y="50800"/>
                </a:lnTo>
                <a:lnTo>
                  <a:pt x="4723407" y="21431"/>
                </a:lnTo>
                <a:lnTo>
                  <a:pt x="4716462" y="6350"/>
                </a:lnTo>
                <a:lnTo>
                  <a:pt x="4697610" y="793"/>
                </a:lnTo>
                <a:lnTo>
                  <a:pt x="4660900" y="0"/>
                </a:lnTo>
                <a:close/>
              </a:path>
            </a:pathLst>
          </a:custGeom>
          <a:solidFill>
            <a:srgbClr val="35756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Rounded Rectangle 453"/>
          <p:cNvSpPr/>
          <p:nvPr/>
        </p:nvSpPr>
        <p:spPr>
          <a:xfrm>
            <a:off x="3539223" y="4427839"/>
            <a:ext cx="2095500" cy="914400"/>
          </a:xfrm>
          <a:prstGeom prst="roundRect">
            <a:avLst/>
          </a:prstGeom>
          <a:solidFill>
            <a:srgbClr val="3575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5" name="Oval 454"/>
          <p:cNvSpPr/>
          <p:nvPr/>
        </p:nvSpPr>
        <p:spPr>
          <a:xfrm>
            <a:off x="4077513" y="3905236"/>
            <a:ext cx="978968" cy="940926"/>
          </a:xfrm>
          <a:prstGeom prst="ellipse">
            <a:avLst/>
          </a:prstGeom>
          <a:solidFill>
            <a:srgbClr val="35756B"/>
          </a:solidFill>
          <a:ln>
            <a:solidFill>
              <a:srgbClr val="35756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6" name="Oval 455"/>
          <p:cNvSpPr/>
          <p:nvPr/>
        </p:nvSpPr>
        <p:spPr>
          <a:xfrm>
            <a:off x="4151607" y="3863338"/>
            <a:ext cx="932631" cy="9530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TextBox 465"/>
          <p:cNvSpPr txBox="1"/>
          <p:nvPr/>
        </p:nvSpPr>
        <p:spPr>
          <a:xfrm>
            <a:off x="6756400" y="8102025"/>
            <a:ext cx="2491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6A29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MULTI-MODAL BIOMETRIC SYSTEM </a:t>
            </a:r>
          </a:p>
        </p:txBody>
      </p:sp>
      <p:sp>
        <p:nvSpPr>
          <p:cNvPr id="467" name="object 116"/>
          <p:cNvSpPr/>
          <p:nvPr/>
        </p:nvSpPr>
        <p:spPr>
          <a:xfrm>
            <a:off x="4581634" y="4669943"/>
            <a:ext cx="316230" cy="0"/>
          </a:xfrm>
          <a:custGeom>
            <a:avLst/>
            <a:gdLst/>
            <a:ahLst/>
            <a:cxnLst/>
            <a:rect l="l" t="t" r="r" b="b"/>
            <a:pathLst>
              <a:path w="316229">
                <a:moveTo>
                  <a:pt x="0" y="0"/>
                </a:moveTo>
                <a:lnTo>
                  <a:pt x="315823" y="0"/>
                </a:lnTo>
              </a:path>
            </a:pathLst>
          </a:custGeom>
          <a:ln w="40639">
            <a:solidFill>
              <a:srgbClr val="087F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117"/>
          <p:cNvSpPr/>
          <p:nvPr/>
        </p:nvSpPr>
        <p:spPr>
          <a:xfrm>
            <a:off x="4876763" y="4100982"/>
            <a:ext cx="0" cy="548640"/>
          </a:xfrm>
          <a:custGeom>
            <a:avLst/>
            <a:gdLst/>
            <a:ahLst/>
            <a:cxnLst/>
            <a:rect l="l" t="t" r="r" b="b"/>
            <a:pathLst>
              <a:path h="548639">
                <a:moveTo>
                  <a:pt x="0" y="0"/>
                </a:moveTo>
                <a:lnTo>
                  <a:pt x="0" y="548639"/>
                </a:lnTo>
              </a:path>
            </a:pathLst>
          </a:custGeom>
          <a:ln w="41389">
            <a:solidFill>
              <a:srgbClr val="087F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118"/>
          <p:cNvSpPr/>
          <p:nvPr/>
        </p:nvSpPr>
        <p:spPr>
          <a:xfrm>
            <a:off x="4286493" y="4100982"/>
            <a:ext cx="0" cy="323850"/>
          </a:xfrm>
          <a:custGeom>
            <a:avLst/>
            <a:gdLst/>
            <a:ahLst/>
            <a:cxnLst/>
            <a:rect l="l" t="t" r="r" b="b"/>
            <a:pathLst>
              <a:path h="323850">
                <a:moveTo>
                  <a:pt x="0" y="0"/>
                </a:moveTo>
                <a:lnTo>
                  <a:pt x="0" y="323850"/>
                </a:lnTo>
              </a:path>
            </a:pathLst>
          </a:custGeom>
          <a:ln w="41389">
            <a:solidFill>
              <a:srgbClr val="087F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119"/>
          <p:cNvSpPr/>
          <p:nvPr/>
        </p:nvSpPr>
        <p:spPr>
          <a:xfrm>
            <a:off x="4265798" y="4080028"/>
            <a:ext cx="631825" cy="0"/>
          </a:xfrm>
          <a:custGeom>
            <a:avLst/>
            <a:gdLst/>
            <a:ahLst/>
            <a:cxnLst/>
            <a:rect l="l" t="t" r="r" b="b"/>
            <a:pathLst>
              <a:path w="631825">
                <a:moveTo>
                  <a:pt x="0" y="0"/>
                </a:moveTo>
                <a:lnTo>
                  <a:pt x="631659" y="0"/>
                </a:lnTo>
              </a:path>
            </a:pathLst>
          </a:custGeom>
          <a:ln w="41910">
            <a:solidFill>
              <a:srgbClr val="087F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121"/>
          <p:cNvSpPr/>
          <p:nvPr/>
        </p:nvSpPr>
        <p:spPr>
          <a:xfrm>
            <a:off x="4523252" y="4417073"/>
            <a:ext cx="116839" cy="100330"/>
          </a:xfrm>
          <a:custGeom>
            <a:avLst/>
            <a:gdLst/>
            <a:ahLst/>
            <a:cxnLst/>
            <a:rect l="l" t="t" r="r" b="b"/>
            <a:pathLst>
              <a:path w="116839" h="100329">
                <a:moveTo>
                  <a:pt x="116725" y="0"/>
                </a:moveTo>
                <a:lnTo>
                  <a:pt x="33426" y="18757"/>
                </a:lnTo>
                <a:lnTo>
                  <a:pt x="48907" y="34239"/>
                </a:lnTo>
                <a:lnTo>
                  <a:pt x="0" y="83146"/>
                </a:lnTo>
                <a:lnTo>
                  <a:pt x="50241" y="100075"/>
                </a:lnTo>
                <a:lnTo>
                  <a:pt x="82486" y="67830"/>
                </a:lnTo>
                <a:lnTo>
                  <a:pt x="101453" y="67830"/>
                </a:lnTo>
                <a:lnTo>
                  <a:pt x="116725" y="0"/>
                </a:lnTo>
                <a:close/>
              </a:path>
              <a:path w="116839" h="100329">
                <a:moveTo>
                  <a:pt x="101453" y="67830"/>
                </a:moveTo>
                <a:lnTo>
                  <a:pt x="82486" y="67830"/>
                </a:lnTo>
                <a:lnTo>
                  <a:pt x="97967" y="83311"/>
                </a:lnTo>
                <a:lnTo>
                  <a:pt x="101453" y="67830"/>
                </a:lnTo>
                <a:close/>
              </a:path>
            </a:pathLst>
          </a:custGeom>
          <a:solidFill>
            <a:srgbClr val="ADDD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122"/>
          <p:cNvSpPr/>
          <p:nvPr/>
        </p:nvSpPr>
        <p:spPr>
          <a:xfrm>
            <a:off x="4363639" y="4156913"/>
            <a:ext cx="438784" cy="438784"/>
          </a:xfrm>
          <a:custGeom>
            <a:avLst/>
            <a:gdLst/>
            <a:ahLst/>
            <a:cxnLst/>
            <a:rect l="l" t="t" r="r" b="b"/>
            <a:pathLst>
              <a:path w="438785" h="438785">
                <a:moveTo>
                  <a:pt x="219189" y="0"/>
                </a:moveTo>
                <a:lnTo>
                  <a:pt x="168990" y="5799"/>
                </a:lnTo>
                <a:lnTo>
                  <a:pt x="122878" y="22314"/>
                </a:lnTo>
                <a:lnTo>
                  <a:pt x="82176" y="48217"/>
                </a:lnTo>
                <a:lnTo>
                  <a:pt x="48212" y="82184"/>
                </a:lnTo>
                <a:lnTo>
                  <a:pt x="22311" y="122888"/>
                </a:lnTo>
                <a:lnTo>
                  <a:pt x="5798" y="169002"/>
                </a:lnTo>
                <a:lnTo>
                  <a:pt x="0" y="219202"/>
                </a:lnTo>
                <a:lnTo>
                  <a:pt x="5798" y="269400"/>
                </a:lnTo>
                <a:lnTo>
                  <a:pt x="22311" y="315513"/>
                </a:lnTo>
                <a:lnTo>
                  <a:pt x="48212" y="356214"/>
                </a:lnTo>
                <a:lnTo>
                  <a:pt x="82176" y="390178"/>
                </a:lnTo>
                <a:lnTo>
                  <a:pt x="122878" y="416079"/>
                </a:lnTo>
                <a:lnTo>
                  <a:pt x="168990" y="432592"/>
                </a:lnTo>
                <a:lnTo>
                  <a:pt x="219189" y="438391"/>
                </a:lnTo>
                <a:lnTo>
                  <a:pt x="269387" y="432592"/>
                </a:lnTo>
                <a:lnTo>
                  <a:pt x="315500" y="416079"/>
                </a:lnTo>
                <a:lnTo>
                  <a:pt x="319296" y="413664"/>
                </a:lnTo>
                <a:lnTo>
                  <a:pt x="219189" y="413664"/>
                </a:lnTo>
                <a:lnTo>
                  <a:pt x="174655" y="408519"/>
                </a:lnTo>
                <a:lnTo>
                  <a:pt x="133745" y="393868"/>
                </a:lnTo>
                <a:lnTo>
                  <a:pt x="97635" y="370888"/>
                </a:lnTo>
                <a:lnTo>
                  <a:pt x="67502" y="340755"/>
                </a:lnTo>
                <a:lnTo>
                  <a:pt x="44522" y="304646"/>
                </a:lnTo>
                <a:lnTo>
                  <a:pt x="29871" y="263736"/>
                </a:lnTo>
                <a:lnTo>
                  <a:pt x="24726" y="219202"/>
                </a:lnTo>
                <a:lnTo>
                  <a:pt x="29871" y="174667"/>
                </a:lnTo>
                <a:lnTo>
                  <a:pt x="44522" y="133757"/>
                </a:lnTo>
                <a:lnTo>
                  <a:pt x="67502" y="97648"/>
                </a:lnTo>
                <a:lnTo>
                  <a:pt x="97635" y="67515"/>
                </a:lnTo>
                <a:lnTo>
                  <a:pt x="133745" y="44535"/>
                </a:lnTo>
                <a:lnTo>
                  <a:pt x="174655" y="29884"/>
                </a:lnTo>
                <a:lnTo>
                  <a:pt x="219189" y="24739"/>
                </a:lnTo>
                <a:lnTo>
                  <a:pt x="319866" y="24739"/>
                </a:lnTo>
                <a:lnTo>
                  <a:pt x="316394" y="22668"/>
                </a:lnTo>
                <a:lnTo>
                  <a:pt x="285426" y="10167"/>
                </a:lnTo>
                <a:lnTo>
                  <a:pt x="252876" y="2565"/>
                </a:lnTo>
                <a:lnTo>
                  <a:pt x="219189" y="0"/>
                </a:lnTo>
                <a:close/>
              </a:path>
              <a:path w="438785" h="438785">
                <a:moveTo>
                  <a:pt x="406501" y="115595"/>
                </a:moveTo>
                <a:lnTo>
                  <a:pt x="394195" y="121513"/>
                </a:lnTo>
                <a:lnTo>
                  <a:pt x="391604" y="128892"/>
                </a:lnTo>
                <a:lnTo>
                  <a:pt x="394563" y="135051"/>
                </a:lnTo>
                <a:lnTo>
                  <a:pt x="402887" y="155170"/>
                </a:lnTo>
                <a:lnTo>
                  <a:pt x="408855" y="175950"/>
                </a:lnTo>
                <a:lnTo>
                  <a:pt x="412449" y="197318"/>
                </a:lnTo>
                <a:lnTo>
                  <a:pt x="413651" y="219202"/>
                </a:lnTo>
                <a:lnTo>
                  <a:pt x="408506" y="263736"/>
                </a:lnTo>
                <a:lnTo>
                  <a:pt x="393856" y="304646"/>
                </a:lnTo>
                <a:lnTo>
                  <a:pt x="370876" y="340755"/>
                </a:lnTo>
                <a:lnTo>
                  <a:pt x="340743" y="370888"/>
                </a:lnTo>
                <a:lnTo>
                  <a:pt x="304633" y="393868"/>
                </a:lnTo>
                <a:lnTo>
                  <a:pt x="263723" y="408519"/>
                </a:lnTo>
                <a:lnTo>
                  <a:pt x="219189" y="413664"/>
                </a:lnTo>
                <a:lnTo>
                  <a:pt x="319296" y="413664"/>
                </a:lnTo>
                <a:lnTo>
                  <a:pt x="356202" y="390178"/>
                </a:lnTo>
                <a:lnTo>
                  <a:pt x="390168" y="356214"/>
                </a:lnTo>
                <a:lnTo>
                  <a:pt x="416071" y="315513"/>
                </a:lnTo>
                <a:lnTo>
                  <a:pt x="432587" y="269400"/>
                </a:lnTo>
                <a:lnTo>
                  <a:pt x="438391" y="219202"/>
                </a:lnTo>
                <a:lnTo>
                  <a:pt x="437034" y="194543"/>
                </a:lnTo>
                <a:lnTo>
                  <a:pt x="432979" y="170457"/>
                </a:lnTo>
                <a:lnTo>
                  <a:pt x="426245" y="147026"/>
                </a:lnTo>
                <a:lnTo>
                  <a:pt x="416852" y="124333"/>
                </a:lnTo>
                <a:lnTo>
                  <a:pt x="413893" y="118186"/>
                </a:lnTo>
                <a:lnTo>
                  <a:pt x="406501" y="115595"/>
                </a:lnTo>
                <a:close/>
              </a:path>
              <a:path w="438785" h="438785">
                <a:moveTo>
                  <a:pt x="319866" y="24739"/>
                </a:moveTo>
                <a:lnTo>
                  <a:pt x="219189" y="24739"/>
                </a:lnTo>
                <a:lnTo>
                  <a:pt x="249075" y="27014"/>
                </a:lnTo>
                <a:lnTo>
                  <a:pt x="277949" y="33755"/>
                </a:lnTo>
                <a:lnTo>
                  <a:pt x="305417" y="44836"/>
                </a:lnTo>
                <a:lnTo>
                  <a:pt x="331089" y="60134"/>
                </a:lnTo>
                <a:lnTo>
                  <a:pt x="336677" y="64071"/>
                </a:lnTo>
                <a:lnTo>
                  <a:pt x="344385" y="62738"/>
                </a:lnTo>
                <a:lnTo>
                  <a:pt x="352259" y="51574"/>
                </a:lnTo>
                <a:lnTo>
                  <a:pt x="350926" y="43853"/>
                </a:lnTo>
                <a:lnTo>
                  <a:pt x="345338" y="39928"/>
                </a:lnTo>
                <a:lnTo>
                  <a:pt x="319866" y="24739"/>
                </a:lnTo>
                <a:close/>
              </a:path>
            </a:pathLst>
          </a:custGeom>
          <a:solidFill>
            <a:srgbClr val="087F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123"/>
          <p:cNvSpPr/>
          <p:nvPr/>
        </p:nvSpPr>
        <p:spPr>
          <a:xfrm>
            <a:off x="4440436" y="4233723"/>
            <a:ext cx="285115" cy="142875"/>
          </a:xfrm>
          <a:custGeom>
            <a:avLst/>
            <a:gdLst/>
            <a:ahLst/>
            <a:cxnLst/>
            <a:rect l="l" t="t" r="r" b="b"/>
            <a:pathLst>
              <a:path w="285114" h="142875">
                <a:moveTo>
                  <a:pt x="142392" y="0"/>
                </a:moveTo>
                <a:lnTo>
                  <a:pt x="97435" y="7270"/>
                </a:lnTo>
                <a:lnTo>
                  <a:pt x="58353" y="27507"/>
                </a:lnTo>
                <a:lnTo>
                  <a:pt x="27510" y="58347"/>
                </a:lnTo>
                <a:lnTo>
                  <a:pt x="7271" y="97430"/>
                </a:lnTo>
                <a:lnTo>
                  <a:pt x="0" y="142392"/>
                </a:lnTo>
                <a:lnTo>
                  <a:pt x="64427" y="142392"/>
                </a:lnTo>
                <a:lnTo>
                  <a:pt x="70563" y="112074"/>
                </a:lnTo>
                <a:lnTo>
                  <a:pt x="87288" y="87288"/>
                </a:lnTo>
                <a:lnTo>
                  <a:pt x="112074" y="70563"/>
                </a:lnTo>
                <a:lnTo>
                  <a:pt x="142392" y="64427"/>
                </a:lnTo>
                <a:lnTo>
                  <a:pt x="260425" y="64427"/>
                </a:lnTo>
                <a:lnTo>
                  <a:pt x="257277" y="58347"/>
                </a:lnTo>
                <a:lnTo>
                  <a:pt x="226436" y="27507"/>
                </a:lnTo>
                <a:lnTo>
                  <a:pt x="187354" y="7270"/>
                </a:lnTo>
                <a:lnTo>
                  <a:pt x="142392" y="0"/>
                </a:lnTo>
                <a:close/>
              </a:path>
              <a:path w="285114" h="142875">
                <a:moveTo>
                  <a:pt x="260425" y="64427"/>
                </a:moveTo>
                <a:lnTo>
                  <a:pt x="142392" y="64427"/>
                </a:lnTo>
                <a:lnTo>
                  <a:pt x="172710" y="70563"/>
                </a:lnTo>
                <a:lnTo>
                  <a:pt x="197496" y="87288"/>
                </a:lnTo>
                <a:lnTo>
                  <a:pt x="214221" y="112074"/>
                </a:lnTo>
                <a:lnTo>
                  <a:pt x="220357" y="142392"/>
                </a:lnTo>
                <a:lnTo>
                  <a:pt x="284784" y="142392"/>
                </a:lnTo>
                <a:lnTo>
                  <a:pt x="277514" y="97430"/>
                </a:lnTo>
                <a:lnTo>
                  <a:pt x="260425" y="64427"/>
                </a:lnTo>
                <a:close/>
              </a:path>
            </a:pathLst>
          </a:custGeom>
          <a:solidFill>
            <a:srgbClr val="ADDD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124"/>
          <p:cNvSpPr/>
          <p:nvPr/>
        </p:nvSpPr>
        <p:spPr>
          <a:xfrm>
            <a:off x="4428066" y="4221353"/>
            <a:ext cx="309880" cy="308610"/>
          </a:xfrm>
          <a:custGeom>
            <a:avLst/>
            <a:gdLst/>
            <a:ahLst/>
            <a:cxnLst/>
            <a:rect l="l" t="t" r="r" b="b"/>
            <a:pathLst>
              <a:path w="309879" h="308610">
                <a:moveTo>
                  <a:pt x="160096" y="0"/>
                </a:moveTo>
                <a:lnTo>
                  <a:pt x="154762" y="0"/>
                </a:lnTo>
                <a:lnTo>
                  <a:pt x="105899" y="7902"/>
                </a:lnTo>
                <a:lnTo>
                  <a:pt x="63422" y="29897"/>
                </a:lnTo>
                <a:lnTo>
                  <a:pt x="29900" y="63417"/>
                </a:lnTo>
                <a:lnTo>
                  <a:pt x="7903" y="105894"/>
                </a:lnTo>
                <a:lnTo>
                  <a:pt x="0" y="154762"/>
                </a:lnTo>
                <a:lnTo>
                  <a:pt x="2478" y="182302"/>
                </a:lnTo>
                <a:lnTo>
                  <a:pt x="21608" y="233539"/>
                </a:lnTo>
                <a:lnTo>
                  <a:pt x="57480" y="275038"/>
                </a:lnTo>
                <a:lnTo>
                  <a:pt x="104776" y="301226"/>
                </a:lnTo>
                <a:lnTo>
                  <a:pt x="134073" y="307898"/>
                </a:lnTo>
                <a:lnTo>
                  <a:pt x="134658" y="308165"/>
                </a:lnTo>
                <a:lnTo>
                  <a:pt x="138430" y="308165"/>
                </a:lnTo>
                <a:lnTo>
                  <a:pt x="141592" y="306958"/>
                </a:lnTo>
                <a:lnTo>
                  <a:pt x="166052" y="282498"/>
                </a:lnTo>
                <a:lnTo>
                  <a:pt x="131076" y="282498"/>
                </a:lnTo>
                <a:lnTo>
                  <a:pt x="124660" y="281138"/>
                </a:lnTo>
                <a:lnTo>
                  <a:pt x="118368" y="279461"/>
                </a:lnTo>
                <a:lnTo>
                  <a:pt x="112208" y="277478"/>
                </a:lnTo>
                <a:lnTo>
                  <a:pt x="106184" y="275196"/>
                </a:lnTo>
                <a:lnTo>
                  <a:pt x="118275" y="263105"/>
                </a:lnTo>
                <a:lnTo>
                  <a:pt x="83299" y="263105"/>
                </a:lnTo>
                <a:lnTo>
                  <a:pt x="61257" y="244652"/>
                </a:lnTo>
                <a:lnTo>
                  <a:pt x="43743" y="221918"/>
                </a:lnTo>
                <a:lnTo>
                  <a:pt x="31523" y="195781"/>
                </a:lnTo>
                <a:lnTo>
                  <a:pt x="25361" y="167119"/>
                </a:lnTo>
                <a:lnTo>
                  <a:pt x="83629" y="167119"/>
                </a:lnTo>
                <a:lnTo>
                  <a:pt x="89166" y="161582"/>
                </a:lnTo>
                <a:lnTo>
                  <a:pt x="89166" y="154762"/>
                </a:lnTo>
                <a:lnTo>
                  <a:pt x="91670" y="142392"/>
                </a:lnTo>
                <a:lnTo>
                  <a:pt x="25361" y="142392"/>
                </a:lnTo>
                <a:lnTo>
                  <a:pt x="25466" y="141096"/>
                </a:lnTo>
                <a:lnTo>
                  <a:pt x="25545" y="140398"/>
                </a:lnTo>
                <a:lnTo>
                  <a:pt x="25831" y="138925"/>
                </a:lnTo>
                <a:lnTo>
                  <a:pt x="26738" y="132016"/>
                </a:lnTo>
                <a:lnTo>
                  <a:pt x="27595" y="127685"/>
                </a:lnTo>
                <a:lnTo>
                  <a:pt x="28041" y="126149"/>
                </a:lnTo>
                <a:lnTo>
                  <a:pt x="29602" y="119583"/>
                </a:lnTo>
                <a:lnTo>
                  <a:pt x="30832" y="115519"/>
                </a:lnTo>
                <a:lnTo>
                  <a:pt x="31454" y="113855"/>
                </a:lnTo>
                <a:lnTo>
                  <a:pt x="33571" y="107746"/>
                </a:lnTo>
                <a:lnTo>
                  <a:pt x="35206" y="103797"/>
                </a:lnTo>
                <a:lnTo>
                  <a:pt x="38608" y="96481"/>
                </a:lnTo>
                <a:lnTo>
                  <a:pt x="40513" y="92836"/>
                </a:lnTo>
                <a:lnTo>
                  <a:pt x="41440" y="91287"/>
                </a:lnTo>
                <a:lnTo>
                  <a:pt x="44640" y="85813"/>
                </a:lnTo>
                <a:lnTo>
                  <a:pt x="69253" y="57048"/>
                </a:lnTo>
                <a:lnTo>
                  <a:pt x="108094" y="57048"/>
                </a:lnTo>
                <a:lnTo>
                  <a:pt x="90055" y="42151"/>
                </a:lnTo>
                <a:lnTo>
                  <a:pt x="91503" y="41325"/>
                </a:lnTo>
                <a:lnTo>
                  <a:pt x="92938" y="40462"/>
                </a:lnTo>
                <a:lnTo>
                  <a:pt x="96431" y="38620"/>
                </a:lnTo>
                <a:lnTo>
                  <a:pt x="102235" y="35953"/>
                </a:lnTo>
                <a:lnTo>
                  <a:pt x="103847" y="35166"/>
                </a:lnTo>
                <a:lnTo>
                  <a:pt x="107708" y="33578"/>
                </a:lnTo>
                <a:lnTo>
                  <a:pt x="113842" y="31457"/>
                </a:lnTo>
                <a:lnTo>
                  <a:pt x="115481" y="30835"/>
                </a:lnTo>
                <a:lnTo>
                  <a:pt x="119570" y="29590"/>
                </a:lnTo>
                <a:lnTo>
                  <a:pt x="122021" y="29032"/>
                </a:lnTo>
                <a:lnTo>
                  <a:pt x="126072" y="28054"/>
                </a:lnTo>
                <a:lnTo>
                  <a:pt x="127660" y="27597"/>
                </a:lnTo>
                <a:lnTo>
                  <a:pt x="132067" y="26720"/>
                </a:lnTo>
                <a:lnTo>
                  <a:pt x="139103" y="25793"/>
                </a:lnTo>
                <a:lnTo>
                  <a:pt x="140449" y="25526"/>
                </a:lnTo>
                <a:lnTo>
                  <a:pt x="146100" y="24955"/>
                </a:lnTo>
                <a:lnTo>
                  <a:pt x="150406" y="24726"/>
                </a:lnTo>
                <a:lnTo>
                  <a:pt x="238548" y="24726"/>
                </a:lnTo>
                <a:lnTo>
                  <a:pt x="236842" y="23799"/>
                </a:lnTo>
                <a:lnTo>
                  <a:pt x="232600" y="21221"/>
                </a:lnTo>
                <a:lnTo>
                  <a:pt x="230543" y="19837"/>
                </a:lnTo>
                <a:lnTo>
                  <a:pt x="226072" y="17411"/>
                </a:lnTo>
                <a:lnTo>
                  <a:pt x="223672" y="16382"/>
                </a:lnTo>
                <a:lnTo>
                  <a:pt x="219163" y="14223"/>
                </a:lnTo>
                <a:lnTo>
                  <a:pt x="217068" y="13080"/>
                </a:lnTo>
                <a:lnTo>
                  <a:pt x="212394" y="11099"/>
                </a:lnTo>
                <a:lnTo>
                  <a:pt x="209829" y="10286"/>
                </a:lnTo>
                <a:lnTo>
                  <a:pt x="205092" y="8572"/>
                </a:lnTo>
                <a:lnTo>
                  <a:pt x="202920" y="7658"/>
                </a:lnTo>
                <a:lnTo>
                  <a:pt x="197993" y="6108"/>
                </a:lnTo>
                <a:lnTo>
                  <a:pt x="195224" y="5524"/>
                </a:lnTo>
                <a:lnTo>
                  <a:pt x="190271" y="4279"/>
                </a:lnTo>
                <a:lnTo>
                  <a:pt x="188112" y="3594"/>
                </a:lnTo>
                <a:lnTo>
                  <a:pt x="182537" y="2463"/>
                </a:lnTo>
                <a:lnTo>
                  <a:pt x="179120" y="2044"/>
                </a:lnTo>
                <a:lnTo>
                  <a:pt x="173990" y="1346"/>
                </a:lnTo>
                <a:lnTo>
                  <a:pt x="172300" y="977"/>
                </a:lnTo>
                <a:lnTo>
                  <a:pt x="165354" y="266"/>
                </a:lnTo>
                <a:lnTo>
                  <a:pt x="160096" y="0"/>
                </a:lnTo>
                <a:close/>
              </a:path>
              <a:path w="309879" h="308610">
                <a:moveTo>
                  <a:pt x="195217" y="281038"/>
                </a:moveTo>
                <a:lnTo>
                  <a:pt x="167513" y="281038"/>
                </a:lnTo>
                <a:lnTo>
                  <a:pt x="177444" y="290956"/>
                </a:lnTo>
                <a:lnTo>
                  <a:pt x="182105" y="292163"/>
                </a:lnTo>
                <a:lnTo>
                  <a:pt x="190766" y="289648"/>
                </a:lnTo>
                <a:lnTo>
                  <a:pt x="194068" y="286143"/>
                </a:lnTo>
                <a:lnTo>
                  <a:pt x="195217" y="281038"/>
                </a:lnTo>
                <a:close/>
              </a:path>
              <a:path w="309879" h="308610">
                <a:moveTo>
                  <a:pt x="171005" y="249986"/>
                </a:moveTo>
                <a:lnTo>
                  <a:pt x="163474" y="250113"/>
                </a:lnTo>
                <a:lnTo>
                  <a:pt x="131076" y="282498"/>
                </a:lnTo>
                <a:lnTo>
                  <a:pt x="166052" y="282498"/>
                </a:lnTo>
                <a:lnTo>
                  <a:pt x="167513" y="281038"/>
                </a:lnTo>
                <a:lnTo>
                  <a:pt x="195217" y="281038"/>
                </a:lnTo>
                <a:lnTo>
                  <a:pt x="201207" y="254431"/>
                </a:lnTo>
                <a:lnTo>
                  <a:pt x="175856" y="254431"/>
                </a:lnTo>
                <a:lnTo>
                  <a:pt x="171005" y="249986"/>
                </a:lnTo>
                <a:close/>
              </a:path>
              <a:path w="309879" h="308610">
                <a:moveTo>
                  <a:pt x="203174" y="182727"/>
                </a:moveTo>
                <a:lnTo>
                  <a:pt x="111328" y="203403"/>
                </a:lnTo>
                <a:lnTo>
                  <a:pt x="107823" y="206717"/>
                </a:lnTo>
                <a:lnTo>
                  <a:pt x="105321" y="215366"/>
                </a:lnTo>
                <a:lnTo>
                  <a:pt x="106514" y="220040"/>
                </a:lnTo>
                <a:lnTo>
                  <a:pt x="116446" y="229958"/>
                </a:lnTo>
                <a:lnTo>
                  <a:pt x="83299" y="263105"/>
                </a:lnTo>
                <a:lnTo>
                  <a:pt x="118275" y="263105"/>
                </a:lnTo>
                <a:lnTo>
                  <a:pt x="144995" y="236385"/>
                </a:lnTo>
                <a:lnTo>
                  <a:pt x="146170" y="233539"/>
                </a:lnTo>
                <a:lnTo>
                  <a:pt x="146291" y="226872"/>
                </a:lnTo>
                <a:lnTo>
                  <a:pt x="145135" y="223888"/>
                </a:lnTo>
                <a:lnTo>
                  <a:pt x="143052" y="221614"/>
                </a:lnTo>
                <a:lnTo>
                  <a:pt x="185394" y="212077"/>
                </a:lnTo>
                <a:lnTo>
                  <a:pt x="210741" y="212077"/>
                </a:lnTo>
                <a:lnTo>
                  <a:pt x="214744" y="194297"/>
                </a:lnTo>
                <a:lnTo>
                  <a:pt x="213499" y="189979"/>
                </a:lnTo>
                <a:lnTo>
                  <a:pt x="207492" y="183984"/>
                </a:lnTo>
                <a:lnTo>
                  <a:pt x="203174" y="182727"/>
                </a:lnTo>
                <a:close/>
              </a:path>
              <a:path w="309879" h="308610">
                <a:moveTo>
                  <a:pt x="210741" y="212077"/>
                </a:moveTo>
                <a:lnTo>
                  <a:pt x="185394" y="212077"/>
                </a:lnTo>
                <a:lnTo>
                  <a:pt x="175856" y="254431"/>
                </a:lnTo>
                <a:lnTo>
                  <a:pt x="201207" y="254431"/>
                </a:lnTo>
                <a:lnTo>
                  <a:pt x="210741" y="212077"/>
                </a:lnTo>
                <a:close/>
              </a:path>
              <a:path w="309879" h="308610">
                <a:moveTo>
                  <a:pt x="216110" y="89153"/>
                </a:moveTo>
                <a:lnTo>
                  <a:pt x="154762" y="89153"/>
                </a:lnTo>
                <a:lnTo>
                  <a:pt x="180270" y="94318"/>
                </a:lnTo>
                <a:lnTo>
                  <a:pt x="201123" y="108394"/>
                </a:lnTo>
                <a:lnTo>
                  <a:pt x="215194" y="129251"/>
                </a:lnTo>
                <a:lnTo>
                  <a:pt x="220357" y="154762"/>
                </a:lnTo>
                <a:lnTo>
                  <a:pt x="220357" y="161582"/>
                </a:lnTo>
                <a:lnTo>
                  <a:pt x="225894" y="167119"/>
                </a:lnTo>
                <a:lnTo>
                  <a:pt x="304012" y="167119"/>
                </a:lnTo>
                <a:lnTo>
                  <a:pt x="309549" y="161582"/>
                </a:lnTo>
                <a:lnTo>
                  <a:pt x="309511" y="151345"/>
                </a:lnTo>
                <a:lnTo>
                  <a:pt x="309232" y="148818"/>
                </a:lnTo>
                <a:lnTo>
                  <a:pt x="308952" y="143687"/>
                </a:lnTo>
                <a:lnTo>
                  <a:pt x="308940" y="142392"/>
                </a:lnTo>
                <a:lnTo>
                  <a:pt x="244246" y="142392"/>
                </a:lnTo>
                <a:lnTo>
                  <a:pt x="239980" y="124813"/>
                </a:lnTo>
                <a:lnTo>
                  <a:pt x="232454" y="108765"/>
                </a:lnTo>
                <a:lnTo>
                  <a:pt x="222048" y="94618"/>
                </a:lnTo>
                <a:lnTo>
                  <a:pt x="216110" y="89153"/>
                </a:lnTo>
                <a:close/>
              </a:path>
              <a:path w="309879" h="308610">
                <a:moveTo>
                  <a:pt x="108094" y="57048"/>
                </a:moveTo>
                <a:lnTo>
                  <a:pt x="69253" y="57048"/>
                </a:lnTo>
                <a:lnTo>
                  <a:pt x="100368" y="82740"/>
                </a:lnTo>
                <a:lnTo>
                  <a:pt x="87468" y="94625"/>
                </a:lnTo>
                <a:lnTo>
                  <a:pt x="77066" y="108772"/>
                </a:lnTo>
                <a:lnTo>
                  <a:pt x="69541" y="124819"/>
                </a:lnTo>
                <a:lnTo>
                  <a:pt x="65278" y="142392"/>
                </a:lnTo>
                <a:lnTo>
                  <a:pt x="91670" y="142392"/>
                </a:lnTo>
                <a:lnTo>
                  <a:pt x="94329" y="129251"/>
                </a:lnTo>
                <a:lnTo>
                  <a:pt x="108400" y="108394"/>
                </a:lnTo>
                <a:lnTo>
                  <a:pt x="129253" y="94318"/>
                </a:lnTo>
                <a:lnTo>
                  <a:pt x="154762" y="89153"/>
                </a:lnTo>
                <a:lnTo>
                  <a:pt x="216110" y="89153"/>
                </a:lnTo>
                <a:lnTo>
                  <a:pt x="209156" y="82753"/>
                </a:lnTo>
                <a:lnTo>
                  <a:pt x="224621" y="69976"/>
                </a:lnTo>
                <a:lnTo>
                  <a:pt x="123748" y="69976"/>
                </a:lnTo>
                <a:lnTo>
                  <a:pt x="108094" y="57048"/>
                </a:lnTo>
                <a:close/>
              </a:path>
              <a:path w="309879" h="308610">
                <a:moveTo>
                  <a:pt x="274690" y="57048"/>
                </a:moveTo>
                <a:lnTo>
                  <a:pt x="240271" y="57048"/>
                </a:lnTo>
                <a:lnTo>
                  <a:pt x="241757" y="58343"/>
                </a:lnTo>
                <a:lnTo>
                  <a:pt x="243230" y="59664"/>
                </a:lnTo>
                <a:lnTo>
                  <a:pt x="269011" y="92836"/>
                </a:lnTo>
                <a:lnTo>
                  <a:pt x="273583" y="102247"/>
                </a:lnTo>
                <a:lnTo>
                  <a:pt x="274388" y="103911"/>
                </a:lnTo>
                <a:lnTo>
                  <a:pt x="275962" y="107759"/>
                </a:lnTo>
                <a:lnTo>
                  <a:pt x="278090" y="113918"/>
                </a:lnTo>
                <a:lnTo>
                  <a:pt x="278709" y="115544"/>
                </a:lnTo>
                <a:lnTo>
                  <a:pt x="279942" y="119621"/>
                </a:lnTo>
                <a:lnTo>
                  <a:pt x="281489" y="126149"/>
                </a:lnTo>
                <a:lnTo>
                  <a:pt x="281927" y="127685"/>
                </a:lnTo>
                <a:lnTo>
                  <a:pt x="282802" y="132105"/>
                </a:lnTo>
                <a:lnTo>
                  <a:pt x="283743" y="139115"/>
                </a:lnTo>
                <a:lnTo>
                  <a:pt x="283997" y="140398"/>
                </a:lnTo>
                <a:lnTo>
                  <a:pt x="284162" y="142392"/>
                </a:lnTo>
                <a:lnTo>
                  <a:pt x="308940" y="142392"/>
                </a:lnTo>
                <a:lnTo>
                  <a:pt x="308855" y="140398"/>
                </a:lnTo>
                <a:lnTo>
                  <a:pt x="308394" y="135953"/>
                </a:lnTo>
                <a:lnTo>
                  <a:pt x="307886" y="133413"/>
                </a:lnTo>
                <a:lnTo>
                  <a:pt x="307086" y="128308"/>
                </a:lnTo>
                <a:lnTo>
                  <a:pt x="306806" y="125742"/>
                </a:lnTo>
                <a:lnTo>
                  <a:pt x="305765" y="120751"/>
                </a:lnTo>
                <a:lnTo>
                  <a:pt x="305015" y="118325"/>
                </a:lnTo>
                <a:lnTo>
                  <a:pt x="303733" y="113398"/>
                </a:lnTo>
                <a:lnTo>
                  <a:pt x="303199" y="110883"/>
                </a:lnTo>
                <a:lnTo>
                  <a:pt x="301688" y="106083"/>
                </a:lnTo>
                <a:lnTo>
                  <a:pt x="300723" y="103797"/>
                </a:lnTo>
                <a:lnTo>
                  <a:pt x="298983" y="99072"/>
                </a:lnTo>
                <a:lnTo>
                  <a:pt x="298208" y="96634"/>
                </a:lnTo>
                <a:lnTo>
                  <a:pt x="296252" y="92049"/>
                </a:lnTo>
                <a:lnTo>
                  <a:pt x="295097" y="89903"/>
                </a:lnTo>
                <a:lnTo>
                  <a:pt x="292912" y="85407"/>
                </a:lnTo>
                <a:lnTo>
                  <a:pt x="291896" y="83045"/>
                </a:lnTo>
                <a:lnTo>
                  <a:pt x="289521" y="78701"/>
                </a:lnTo>
                <a:lnTo>
                  <a:pt x="288175" y="76707"/>
                </a:lnTo>
                <a:lnTo>
                  <a:pt x="285597" y="72466"/>
                </a:lnTo>
                <a:lnTo>
                  <a:pt x="284340" y="70205"/>
                </a:lnTo>
                <a:lnTo>
                  <a:pt x="281571" y="66128"/>
                </a:lnTo>
                <a:lnTo>
                  <a:pt x="280085" y="64312"/>
                </a:lnTo>
                <a:lnTo>
                  <a:pt x="277114" y="60337"/>
                </a:lnTo>
                <a:lnTo>
                  <a:pt x="275640" y="58191"/>
                </a:lnTo>
                <a:lnTo>
                  <a:pt x="274690" y="57048"/>
                </a:lnTo>
                <a:close/>
              </a:path>
              <a:path w="309879" h="308610">
                <a:moveTo>
                  <a:pt x="154762" y="64427"/>
                </a:moveTo>
                <a:lnTo>
                  <a:pt x="146680" y="64794"/>
                </a:lnTo>
                <a:lnTo>
                  <a:pt x="138798" y="65868"/>
                </a:lnTo>
                <a:lnTo>
                  <a:pt x="131144" y="67609"/>
                </a:lnTo>
                <a:lnTo>
                  <a:pt x="123748" y="69976"/>
                </a:lnTo>
                <a:lnTo>
                  <a:pt x="185788" y="69976"/>
                </a:lnTo>
                <a:lnTo>
                  <a:pt x="178386" y="67609"/>
                </a:lnTo>
                <a:lnTo>
                  <a:pt x="170732" y="65868"/>
                </a:lnTo>
                <a:lnTo>
                  <a:pt x="162849" y="64794"/>
                </a:lnTo>
                <a:lnTo>
                  <a:pt x="154762" y="64427"/>
                </a:lnTo>
                <a:close/>
              </a:path>
              <a:path w="309879" h="308610">
                <a:moveTo>
                  <a:pt x="238548" y="24726"/>
                </a:moveTo>
                <a:lnTo>
                  <a:pt x="159131" y="24726"/>
                </a:lnTo>
                <a:lnTo>
                  <a:pt x="163436" y="24968"/>
                </a:lnTo>
                <a:lnTo>
                  <a:pt x="169087" y="25526"/>
                </a:lnTo>
                <a:lnTo>
                  <a:pt x="170446" y="25806"/>
                </a:lnTo>
                <a:lnTo>
                  <a:pt x="177469" y="26720"/>
                </a:lnTo>
                <a:lnTo>
                  <a:pt x="181876" y="27597"/>
                </a:lnTo>
                <a:lnTo>
                  <a:pt x="183476" y="28054"/>
                </a:lnTo>
                <a:lnTo>
                  <a:pt x="187540" y="29032"/>
                </a:lnTo>
                <a:lnTo>
                  <a:pt x="189966" y="29590"/>
                </a:lnTo>
                <a:lnTo>
                  <a:pt x="194056" y="30835"/>
                </a:lnTo>
                <a:lnTo>
                  <a:pt x="195707" y="31457"/>
                </a:lnTo>
                <a:lnTo>
                  <a:pt x="201828" y="33578"/>
                </a:lnTo>
                <a:lnTo>
                  <a:pt x="205676" y="35166"/>
                </a:lnTo>
                <a:lnTo>
                  <a:pt x="207314" y="35953"/>
                </a:lnTo>
                <a:lnTo>
                  <a:pt x="213106" y="38620"/>
                </a:lnTo>
                <a:lnTo>
                  <a:pt x="216585" y="40462"/>
                </a:lnTo>
                <a:lnTo>
                  <a:pt x="219468" y="42151"/>
                </a:lnTo>
                <a:lnTo>
                  <a:pt x="185788" y="69976"/>
                </a:lnTo>
                <a:lnTo>
                  <a:pt x="224621" y="69976"/>
                </a:lnTo>
                <a:lnTo>
                  <a:pt x="240271" y="57048"/>
                </a:lnTo>
                <a:lnTo>
                  <a:pt x="274690" y="57048"/>
                </a:lnTo>
                <a:lnTo>
                  <a:pt x="272503" y="54419"/>
                </a:lnTo>
                <a:lnTo>
                  <a:pt x="270878" y="52781"/>
                </a:lnTo>
                <a:lnTo>
                  <a:pt x="267550" y="49123"/>
                </a:lnTo>
                <a:lnTo>
                  <a:pt x="265861" y="47091"/>
                </a:lnTo>
                <a:lnTo>
                  <a:pt x="262331" y="43586"/>
                </a:lnTo>
                <a:lnTo>
                  <a:pt x="260540" y="42100"/>
                </a:lnTo>
                <a:lnTo>
                  <a:pt x="256882" y="38773"/>
                </a:lnTo>
                <a:lnTo>
                  <a:pt x="255016" y="36931"/>
                </a:lnTo>
                <a:lnTo>
                  <a:pt x="251167" y="33756"/>
                </a:lnTo>
                <a:lnTo>
                  <a:pt x="249199" y="32423"/>
                </a:lnTo>
                <a:lnTo>
                  <a:pt x="245237" y="29451"/>
                </a:lnTo>
                <a:lnTo>
                  <a:pt x="243243" y="27825"/>
                </a:lnTo>
                <a:lnTo>
                  <a:pt x="238969" y="24955"/>
                </a:lnTo>
                <a:lnTo>
                  <a:pt x="238548" y="24726"/>
                </a:lnTo>
                <a:close/>
              </a:path>
            </a:pathLst>
          </a:custGeom>
          <a:solidFill>
            <a:srgbClr val="087F7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5" name="Picture 4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5552" y="4947935"/>
            <a:ext cx="1295400" cy="390525"/>
          </a:xfrm>
          <a:prstGeom prst="rect">
            <a:avLst/>
          </a:prstGeom>
        </p:spPr>
      </p:pic>
      <p:pic>
        <p:nvPicPr>
          <p:cNvPr id="476" name="Picture 4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5622" y="7360166"/>
            <a:ext cx="2048401" cy="380901"/>
          </a:xfrm>
          <a:prstGeom prst="rect">
            <a:avLst/>
          </a:prstGeom>
        </p:spPr>
      </p:pic>
      <p:sp>
        <p:nvSpPr>
          <p:cNvPr id="477" name="object 50"/>
          <p:cNvSpPr/>
          <p:nvPr/>
        </p:nvSpPr>
        <p:spPr>
          <a:xfrm>
            <a:off x="7908858" y="7064929"/>
            <a:ext cx="328930" cy="0"/>
          </a:xfrm>
          <a:custGeom>
            <a:avLst/>
            <a:gdLst/>
            <a:ahLst/>
            <a:cxnLst/>
            <a:rect l="l" t="t" r="r" b="b"/>
            <a:pathLst>
              <a:path w="328929">
                <a:moveTo>
                  <a:pt x="0" y="0"/>
                </a:moveTo>
                <a:lnTo>
                  <a:pt x="328498" y="0"/>
                </a:lnTo>
              </a:path>
            </a:pathLst>
          </a:custGeom>
          <a:ln w="43180">
            <a:solidFill>
              <a:srgbClr val="662C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51"/>
          <p:cNvSpPr/>
          <p:nvPr/>
        </p:nvSpPr>
        <p:spPr>
          <a:xfrm>
            <a:off x="8215829" y="6473109"/>
            <a:ext cx="0" cy="570230"/>
          </a:xfrm>
          <a:custGeom>
            <a:avLst/>
            <a:gdLst/>
            <a:ahLst/>
            <a:cxnLst/>
            <a:rect l="l" t="t" r="r" b="b"/>
            <a:pathLst>
              <a:path h="570229">
                <a:moveTo>
                  <a:pt x="0" y="0"/>
                </a:moveTo>
                <a:lnTo>
                  <a:pt x="0" y="570230"/>
                </a:lnTo>
              </a:path>
            </a:pathLst>
          </a:custGeom>
          <a:ln w="43052">
            <a:solidFill>
              <a:srgbClr val="662C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52"/>
          <p:cNvSpPr/>
          <p:nvPr/>
        </p:nvSpPr>
        <p:spPr>
          <a:xfrm>
            <a:off x="7601899" y="6473109"/>
            <a:ext cx="0" cy="336550"/>
          </a:xfrm>
          <a:custGeom>
            <a:avLst/>
            <a:gdLst/>
            <a:ahLst/>
            <a:cxnLst/>
            <a:rect l="l" t="t" r="r" b="b"/>
            <a:pathLst>
              <a:path h="336550">
                <a:moveTo>
                  <a:pt x="0" y="0"/>
                </a:moveTo>
                <a:lnTo>
                  <a:pt x="0" y="336550"/>
                </a:lnTo>
              </a:path>
            </a:pathLst>
          </a:custGeom>
          <a:ln w="43052">
            <a:solidFill>
              <a:srgbClr val="662C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53"/>
          <p:cNvSpPr/>
          <p:nvPr/>
        </p:nvSpPr>
        <p:spPr>
          <a:xfrm>
            <a:off x="7580372" y="6451519"/>
            <a:ext cx="657225" cy="0"/>
          </a:xfrm>
          <a:custGeom>
            <a:avLst/>
            <a:gdLst/>
            <a:ahLst/>
            <a:cxnLst/>
            <a:rect l="l" t="t" r="r" b="b"/>
            <a:pathLst>
              <a:path w="657225">
                <a:moveTo>
                  <a:pt x="0" y="0"/>
                </a:moveTo>
                <a:lnTo>
                  <a:pt x="656983" y="0"/>
                </a:lnTo>
              </a:path>
            </a:pathLst>
          </a:custGeom>
          <a:ln w="43180">
            <a:solidFill>
              <a:srgbClr val="662C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54"/>
          <p:cNvSpPr/>
          <p:nvPr/>
        </p:nvSpPr>
        <p:spPr>
          <a:xfrm>
            <a:off x="7793611" y="6771178"/>
            <a:ext cx="196850" cy="224790"/>
          </a:xfrm>
          <a:custGeom>
            <a:avLst/>
            <a:gdLst/>
            <a:ahLst/>
            <a:cxnLst/>
            <a:rect l="l" t="t" r="r" b="b"/>
            <a:pathLst>
              <a:path w="196850" h="224790">
                <a:moveTo>
                  <a:pt x="78466" y="253"/>
                </a:moveTo>
                <a:lnTo>
                  <a:pt x="64154" y="253"/>
                </a:lnTo>
                <a:lnTo>
                  <a:pt x="64154" y="91452"/>
                </a:lnTo>
                <a:lnTo>
                  <a:pt x="35350" y="91452"/>
                </a:lnTo>
                <a:lnTo>
                  <a:pt x="946" y="113878"/>
                </a:lnTo>
                <a:lnTo>
                  <a:pt x="0" y="123758"/>
                </a:lnTo>
                <a:lnTo>
                  <a:pt x="862" y="131376"/>
                </a:lnTo>
                <a:lnTo>
                  <a:pt x="1682" y="134734"/>
                </a:lnTo>
                <a:lnTo>
                  <a:pt x="2597" y="137693"/>
                </a:lnTo>
                <a:lnTo>
                  <a:pt x="5391" y="139725"/>
                </a:lnTo>
                <a:lnTo>
                  <a:pt x="43262" y="139725"/>
                </a:lnTo>
                <a:lnTo>
                  <a:pt x="59532" y="144474"/>
                </a:lnTo>
                <a:lnTo>
                  <a:pt x="70278" y="155017"/>
                </a:lnTo>
                <a:lnTo>
                  <a:pt x="76266" y="165801"/>
                </a:lnTo>
                <a:lnTo>
                  <a:pt x="78339" y="171488"/>
                </a:lnTo>
                <a:lnTo>
                  <a:pt x="79419" y="174929"/>
                </a:lnTo>
                <a:lnTo>
                  <a:pt x="75723" y="178854"/>
                </a:lnTo>
                <a:lnTo>
                  <a:pt x="73475" y="184086"/>
                </a:lnTo>
                <a:lnTo>
                  <a:pt x="73475" y="202945"/>
                </a:lnTo>
                <a:lnTo>
                  <a:pt x="75155" y="211397"/>
                </a:lnTo>
                <a:lnTo>
                  <a:pt x="79800" y="218300"/>
                </a:lnTo>
                <a:lnTo>
                  <a:pt x="86702" y="222955"/>
                </a:lnTo>
                <a:lnTo>
                  <a:pt x="95154" y="224662"/>
                </a:lnTo>
                <a:lnTo>
                  <a:pt x="169894" y="224662"/>
                </a:lnTo>
                <a:lnTo>
                  <a:pt x="178345" y="222955"/>
                </a:lnTo>
                <a:lnTo>
                  <a:pt x="185248" y="218300"/>
                </a:lnTo>
                <a:lnTo>
                  <a:pt x="189903" y="211397"/>
                </a:lnTo>
                <a:lnTo>
                  <a:pt x="190107" y="210388"/>
                </a:lnTo>
                <a:lnTo>
                  <a:pt x="91027" y="210388"/>
                </a:lnTo>
                <a:lnTo>
                  <a:pt x="87699" y="207060"/>
                </a:lnTo>
                <a:lnTo>
                  <a:pt x="87699" y="185712"/>
                </a:lnTo>
                <a:lnTo>
                  <a:pt x="91027" y="182384"/>
                </a:lnTo>
                <a:lnTo>
                  <a:pt x="190829" y="182384"/>
                </a:lnTo>
                <a:lnTo>
                  <a:pt x="189541" y="179222"/>
                </a:lnTo>
                <a:lnTo>
                  <a:pt x="186074" y="175399"/>
                </a:lnTo>
                <a:lnTo>
                  <a:pt x="192614" y="169900"/>
                </a:lnTo>
                <a:lnTo>
                  <a:pt x="193417" y="168325"/>
                </a:lnTo>
                <a:lnTo>
                  <a:pt x="92284" y="168325"/>
                </a:lnTo>
                <a:lnTo>
                  <a:pt x="91954" y="167284"/>
                </a:lnTo>
                <a:lnTo>
                  <a:pt x="89026" y="159461"/>
                </a:lnTo>
                <a:lnTo>
                  <a:pt x="80741" y="145224"/>
                </a:lnTo>
                <a:lnTo>
                  <a:pt x="65877" y="131558"/>
                </a:lnTo>
                <a:lnTo>
                  <a:pt x="43211" y="125450"/>
                </a:lnTo>
                <a:lnTo>
                  <a:pt x="14382" y="125450"/>
                </a:lnTo>
                <a:lnTo>
                  <a:pt x="13963" y="121335"/>
                </a:lnTo>
                <a:lnTo>
                  <a:pt x="14255" y="115925"/>
                </a:lnTo>
                <a:lnTo>
                  <a:pt x="20250" y="107899"/>
                </a:lnTo>
                <a:lnTo>
                  <a:pt x="26358" y="105727"/>
                </a:lnTo>
                <a:lnTo>
                  <a:pt x="75253" y="105727"/>
                </a:lnTo>
                <a:lnTo>
                  <a:pt x="78466" y="102527"/>
                </a:lnTo>
                <a:lnTo>
                  <a:pt x="78466" y="253"/>
                </a:lnTo>
                <a:close/>
              </a:path>
              <a:path w="196850" h="224790">
                <a:moveTo>
                  <a:pt x="190829" y="182384"/>
                </a:moveTo>
                <a:lnTo>
                  <a:pt x="174059" y="182384"/>
                </a:lnTo>
                <a:lnTo>
                  <a:pt x="177387" y="185712"/>
                </a:lnTo>
                <a:lnTo>
                  <a:pt x="177387" y="207060"/>
                </a:lnTo>
                <a:lnTo>
                  <a:pt x="174059" y="210388"/>
                </a:lnTo>
                <a:lnTo>
                  <a:pt x="190107" y="210388"/>
                </a:lnTo>
                <a:lnTo>
                  <a:pt x="191611" y="202945"/>
                </a:lnTo>
                <a:lnTo>
                  <a:pt x="191523" y="184086"/>
                </a:lnTo>
                <a:lnTo>
                  <a:pt x="190829" y="182384"/>
                </a:lnTo>
                <a:close/>
              </a:path>
              <a:path w="196850" h="224790">
                <a:moveTo>
                  <a:pt x="112795" y="0"/>
                </a:moveTo>
                <a:lnTo>
                  <a:pt x="98482" y="0"/>
                </a:lnTo>
                <a:lnTo>
                  <a:pt x="98482" y="37757"/>
                </a:lnTo>
                <a:lnTo>
                  <a:pt x="101060" y="37757"/>
                </a:lnTo>
                <a:lnTo>
                  <a:pt x="166071" y="46431"/>
                </a:lnTo>
                <a:lnTo>
                  <a:pt x="170371" y="47248"/>
                </a:lnTo>
                <a:lnTo>
                  <a:pt x="175855" y="49985"/>
                </a:lnTo>
                <a:lnTo>
                  <a:pt x="180575" y="56187"/>
                </a:lnTo>
                <a:lnTo>
                  <a:pt x="182581" y="67398"/>
                </a:lnTo>
                <a:lnTo>
                  <a:pt x="182581" y="161074"/>
                </a:lnTo>
                <a:lnTo>
                  <a:pt x="175558" y="168109"/>
                </a:lnTo>
                <a:lnTo>
                  <a:pt x="93237" y="168198"/>
                </a:lnTo>
                <a:lnTo>
                  <a:pt x="92284" y="168325"/>
                </a:lnTo>
                <a:lnTo>
                  <a:pt x="193417" y="168325"/>
                </a:lnTo>
                <a:lnTo>
                  <a:pt x="196818" y="161658"/>
                </a:lnTo>
                <a:lnTo>
                  <a:pt x="196818" y="67398"/>
                </a:lnTo>
                <a:lnTo>
                  <a:pt x="194844" y="53912"/>
                </a:lnTo>
                <a:lnTo>
                  <a:pt x="189145" y="43302"/>
                </a:lnTo>
                <a:lnTo>
                  <a:pt x="180053" y="35961"/>
                </a:lnTo>
                <a:lnTo>
                  <a:pt x="167900" y="32283"/>
                </a:lnTo>
                <a:lnTo>
                  <a:pt x="112795" y="24891"/>
                </a:lnTo>
                <a:lnTo>
                  <a:pt x="112795" y="0"/>
                </a:lnTo>
                <a:close/>
              </a:path>
            </a:pathLst>
          </a:custGeom>
          <a:solidFill>
            <a:srgbClr val="662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55"/>
          <p:cNvSpPr/>
          <p:nvPr/>
        </p:nvSpPr>
        <p:spPr>
          <a:xfrm>
            <a:off x="7794863" y="6518385"/>
            <a:ext cx="194310" cy="268605"/>
          </a:xfrm>
          <a:custGeom>
            <a:avLst/>
            <a:gdLst/>
            <a:ahLst/>
            <a:cxnLst/>
            <a:rect l="l" t="t" r="r" b="b"/>
            <a:pathLst>
              <a:path w="194310" h="268604">
                <a:moveTo>
                  <a:pt x="97142" y="0"/>
                </a:moveTo>
                <a:lnTo>
                  <a:pt x="59364" y="7576"/>
                </a:lnTo>
                <a:lnTo>
                  <a:pt x="28482" y="28225"/>
                </a:lnTo>
                <a:lnTo>
                  <a:pt x="7645" y="58828"/>
                </a:lnTo>
                <a:lnTo>
                  <a:pt x="0" y="96265"/>
                </a:lnTo>
                <a:lnTo>
                  <a:pt x="0" y="172110"/>
                </a:lnTo>
                <a:lnTo>
                  <a:pt x="7645" y="209547"/>
                </a:lnTo>
                <a:lnTo>
                  <a:pt x="28482" y="240150"/>
                </a:lnTo>
                <a:lnTo>
                  <a:pt x="59364" y="260800"/>
                </a:lnTo>
                <a:lnTo>
                  <a:pt x="97142" y="268376"/>
                </a:lnTo>
                <a:lnTo>
                  <a:pt x="134920" y="260800"/>
                </a:lnTo>
                <a:lnTo>
                  <a:pt x="149761" y="250875"/>
                </a:lnTo>
                <a:lnTo>
                  <a:pt x="97142" y="250875"/>
                </a:lnTo>
                <a:lnTo>
                  <a:pt x="66234" y="244676"/>
                </a:lnTo>
                <a:lnTo>
                  <a:pt x="40968" y="227780"/>
                </a:lnTo>
                <a:lnTo>
                  <a:pt x="23920" y="202741"/>
                </a:lnTo>
                <a:lnTo>
                  <a:pt x="17665" y="172110"/>
                </a:lnTo>
                <a:lnTo>
                  <a:pt x="17665" y="96265"/>
                </a:lnTo>
                <a:lnTo>
                  <a:pt x="23920" y="65635"/>
                </a:lnTo>
                <a:lnTo>
                  <a:pt x="40968" y="40595"/>
                </a:lnTo>
                <a:lnTo>
                  <a:pt x="66234" y="23699"/>
                </a:lnTo>
                <a:lnTo>
                  <a:pt x="97142" y="17500"/>
                </a:lnTo>
                <a:lnTo>
                  <a:pt x="149761" y="17500"/>
                </a:lnTo>
                <a:lnTo>
                  <a:pt x="134920" y="7576"/>
                </a:lnTo>
                <a:lnTo>
                  <a:pt x="97142" y="0"/>
                </a:lnTo>
                <a:close/>
              </a:path>
              <a:path w="194310" h="268604">
                <a:moveTo>
                  <a:pt x="149761" y="17500"/>
                </a:moveTo>
                <a:lnTo>
                  <a:pt x="97142" y="17500"/>
                </a:lnTo>
                <a:lnTo>
                  <a:pt x="128050" y="23699"/>
                </a:lnTo>
                <a:lnTo>
                  <a:pt x="153315" y="40595"/>
                </a:lnTo>
                <a:lnTo>
                  <a:pt x="170363" y="65635"/>
                </a:lnTo>
                <a:lnTo>
                  <a:pt x="176618" y="96265"/>
                </a:lnTo>
                <a:lnTo>
                  <a:pt x="176618" y="172110"/>
                </a:lnTo>
                <a:lnTo>
                  <a:pt x="170363" y="202741"/>
                </a:lnTo>
                <a:lnTo>
                  <a:pt x="153315" y="227780"/>
                </a:lnTo>
                <a:lnTo>
                  <a:pt x="128050" y="244676"/>
                </a:lnTo>
                <a:lnTo>
                  <a:pt x="97142" y="250875"/>
                </a:lnTo>
                <a:lnTo>
                  <a:pt x="149761" y="250875"/>
                </a:lnTo>
                <a:lnTo>
                  <a:pt x="165801" y="240150"/>
                </a:lnTo>
                <a:lnTo>
                  <a:pt x="186639" y="209547"/>
                </a:lnTo>
                <a:lnTo>
                  <a:pt x="194284" y="172110"/>
                </a:lnTo>
                <a:lnTo>
                  <a:pt x="194284" y="96265"/>
                </a:lnTo>
                <a:lnTo>
                  <a:pt x="186639" y="58828"/>
                </a:lnTo>
                <a:lnTo>
                  <a:pt x="165801" y="28225"/>
                </a:lnTo>
                <a:lnTo>
                  <a:pt x="149761" y="17500"/>
                </a:lnTo>
                <a:close/>
              </a:path>
            </a:pathLst>
          </a:custGeom>
          <a:solidFill>
            <a:srgbClr val="662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56"/>
          <p:cNvSpPr/>
          <p:nvPr/>
        </p:nvSpPr>
        <p:spPr>
          <a:xfrm>
            <a:off x="7830181" y="6579992"/>
            <a:ext cx="26034" cy="73660"/>
          </a:xfrm>
          <a:custGeom>
            <a:avLst/>
            <a:gdLst/>
            <a:ahLst/>
            <a:cxnLst/>
            <a:rect l="l" t="t" r="r" b="b"/>
            <a:pathLst>
              <a:path w="26035" h="73659">
                <a:moveTo>
                  <a:pt x="10871" y="0"/>
                </a:moveTo>
                <a:lnTo>
                  <a:pt x="6172" y="7985"/>
                </a:lnTo>
                <a:lnTo>
                  <a:pt x="2768" y="16505"/>
                </a:lnTo>
                <a:lnTo>
                  <a:pt x="698" y="25437"/>
                </a:lnTo>
                <a:lnTo>
                  <a:pt x="0" y="34658"/>
                </a:lnTo>
                <a:lnTo>
                  <a:pt x="0" y="73164"/>
                </a:lnTo>
                <a:lnTo>
                  <a:pt x="17665" y="73164"/>
                </a:lnTo>
                <a:lnTo>
                  <a:pt x="17665" y="34658"/>
                </a:lnTo>
                <a:lnTo>
                  <a:pt x="18163" y="28074"/>
                </a:lnTo>
                <a:lnTo>
                  <a:pt x="19638" y="21697"/>
                </a:lnTo>
                <a:lnTo>
                  <a:pt x="22064" y="15616"/>
                </a:lnTo>
                <a:lnTo>
                  <a:pt x="25412" y="9918"/>
                </a:lnTo>
                <a:lnTo>
                  <a:pt x="10871" y="0"/>
                </a:lnTo>
                <a:close/>
              </a:path>
            </a:pathLst>
          </a:custGeom>
          <a:solidFill>
            <a:srgbClr val="662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57"/>
          <p:cNvSpPr/>
          <p:nvPr/>
        </p:nvSpPr>
        <p:spPr>
          <a:xfrm>
            <a:off x="7855607" y="6553398"/>
            <a:ext cx="98425" cy="81915"/>
          </a:xfrm>
          <a:custGeom>
            <a:avLst/>
            <a:gdLst/>
            <a:ahLst/>
            <a:cxnLst/>
            <a:rect l="l" t="t" r="r" b="b"/>
            <a:pathLst>
              <a:path w="98425" h="81915">
                <a:moveTo>
                  <a:pt x="79324" y="17500"/>
                </a:moveTo>
                <a:lnTo>
                  <a:pt x="43294" y="17500"/>
                </a:lnTo>
                <a:lnTo>
                  <a:pt x="49885" y="19037"/>
                </a:lnTo>
                <a:lnTo>
                  <a:pt x="59563" y="23812"/>
                </a:lnTo>
                <a:lnTo>
                  <a:pt x="80556" y="61252"/>
                </a:lnTo>
                <a:lnTo>
                  <a:pt x="80556" y="81673"/>
                </a:lnTo>
                <a:lnTo>
                  <a:pt x="98221" y="81673"/>
                </a:lnTo>
                <a:lnTo>
                  <a:pt x="98221" y="61252"/>
                </a:lnTo>
                <a:lnTo>
                  <a:pt x="96844" y="48434"/>
                </a:lnTo>
                <a:lnTo>
                  <a:pt x="92832" y="36290"/>
                </a:lnTo>
                <a:lnTo>
                  <a:pt x="86364" y="25222"/>
                </a:lnTo>
                <a:lnTo>
                  <a:pt x="79324" y="17500"/>
                </a:lnTo>
                <a:close/>
              </a:path>
              <a:path w="98425" h="81915">
                <a:moveTo>
                  <a:pt x="36398" y="0"/>
                </a:moveTo>
                <a:lnTo>
                  <a:pt x="26651" y="755"/>
                </a:lnTo>
                <a:lnTo>
                  <a:pt x="17251" y="2994"/>
                </a:lnTo>
                <a:lnTo>
                  <a:pt x="8325" y="6675"/>
                </a:lnTo>
                <a:lnTo>
                  <a:pt x="0" y="11760"/>
                </a:lnTo>
                <a:lnTo>
                  <a:pt x="10426" y="25895"/>
                </a:lnTo>
                <a:lnTo>
                  <a:pt x="16361" y="22263"/>
                </a:lnTo>
                <a:lnTo>
                  <a:pt x="22731" y="19635"/>
                </a:lnTo>
                <a:lnTo>
                  <a:pt x="29441" y="18038"/>
                </a:lnTo>
                <a:lnTo>
                  <a:pt x="36398" y="17500"/>
                </a:lnTo>
                <a:lnTo>
                  <a:pt x="79324" y="17500"/>
                </a:lnTo>
                <a:lnTo>
                  <a:pt x="77622" y="15633"/>
                </a:lnTo>
                <a:lnTo>
                  <a:pt x="43557" y="401"/>
                </a:lnTo>
                <a:lnTo>
                  <a:pt x="36398" y="0"/>
                </a:lnTo>
                <a:close/>
              </a:path>
            </a:pathLst>
          </a:custGeom>
          <a:solidFill>
            <a:srgbClr val="662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58"/>
          <p:cNvSpPr/>
          <p:nvPr/>
        </p:nvSpPr>
        <p:spPr>
          <a:xfrm>
            <a:off x="7830181" y="6670073"/>
            <a:ext cx="94615" cy="81915"/>
          </a:xfrm>
          <a:custGeom>
            <a:avLst/>
            <a:gdLst/>
            <a:ahLst/>
            <a:cxnLst/>
            <a:rect l="l" t="t" r="r" b="b"/>
            <a:pathLst>
              <a:path w="94614" h="81915">
                <a:moveTo>
                  <a:pt x="17665" y="0"/>
                </a:moveTo>
                <a:lnTo>
                  <a:pt x="0" y="0"/>
                </a:lnTo>
                <a:lnTo>
                  <a:pt x="0" y="20421"/>
                </a:lnTo>
                <a:lnTo>
                  <a:pt x="4847" y="44202"/>
                </a:lnTo>
                <a:lnTo>
                  <a:pt x="18060" y="63653"/>
                </a:lnTo>
                <a:lnTo>
                  <a:pt x="37649" y="76801"/>
                </a:lnTo>
                <a:lnTo>
                  <a:pt x="61620" y="81673"/>
                </a:lnTo>
                <a:lnTo>
                  <a:pt x="61823" y="81673"/>
                </a:lnTo>
                <a:lnTo>
                  <a:pt x="70317" y="81066"/>
                </a:lnTo>
                <a:lnTo>
                  <a:pt x="78600" y="79321"/>
                </a:lnTo>
                <a:lnTo>
                  <a:pt x="86558" y="76465"/>
                </a:lnTo>
                <a:lnTo>
                  <a:pt x="94081" y="72529"/>
                </a:lnTo>
                <a:lnTo>
                  <a:pt x="88857" y="64173"/>
                </a:lnTo>
                <a:lnTo>
                  <a:pt x="61684" y="64160"/>
                </a:lnTo>
                <a:lnTo>
                  <a:pt x="44599" y="60710"/>
                </a:lnTo>
                <a:lnTo>
                  <a:pt x="30586" y="51322"/>
                </a:lnTo>
                <a:lnTo>
                  <a:pt x="21133" y="37421"/>
                </a:lnTo>
                <a:lnTo>
                  <a:pt x="17665" y="20421"/>
                </a:lnTo>
                <a:lnTo>
                  <a:pt x="17665" y="0"/>
                </a:lnTo>
                <a:close/>
              </a:path>
              <a:path w="94614" h="81915">
                <a:moveTo>
                  <a:pt x="84785" y="57657"/>
                </a:moveTo>
                <a:lnTo>
                  <a:pt x="77863" y="61899"/>
                </a:lnTo>
                <a:lnTo>
                  <a:pt x="69900" y="64160"/>
                </a:lnTo>
                <a:lnTo>
                  <a:pt x="61747" y="64173"/>
                </a:lnTo>
                <a:lnTo>
                  <a:pt x="88857" y="64173"/>
                </a:lnTo>
                <a:lnTo>
                  <a:pt x="84785" y="57657"/>
                </a:lnTo>
                <a:close/>
              </a:path>
            </a:pathLst>
          </a:custGeom>
          <a:solidFill>
            <a:srgbClr val="662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59"/>
          <p:cNvSpPr/>
          <p:nvPr/>
        </p:nvSpPr>
        <p:spPr>
          <a:xfrm>
            <a:off x="7865513" y="6588400"/>
            <a:ext cx="88900" cy="128905"/>
          </a:xfrm>
          <a:custGeom>
            <a:avLst/>
            <a:gdLst/>
            <a:ahLst/>
            <a:cxnLst/>
            <a:rect l="l" t="t" r="r" b="b"/>
            <a:pathLst>
              <a:path w="88900" h="128904">
                <a:moveTo>
                  <a:pt x="51198" y="17500"/>
                </a:moveTo>
                <a:lnTo>
                  <a:pt x="31368" y="17500"/>
                </a:lnTo>
                <a:lnTo>
                  <a:pt x="35331" y="21424"/>
                </a:lnTo>
                <a:lnTo>
                  <a:pt x="35331" y="102095"/>
                </a:lnTo>
                <a:lnTo>
                  <a:pt x="37415" y="112304"/>
                </a:lnTo>
                <a:lnTo>
                  <a:pt x="43095" y="120650"/>
                </a:lnTo>
                <a:lnTo>
                  <a:pt x="51517" y="126280"/>
                </a:lnTo>
                <a:lnTo>
                  <a:pt x="61823" y="128346"/>
                </a:lnTo>
                <a:lnTo>
                  <a:pt x="72124" y="126280"/>
                </a:lnTo>
                <a:lnTo>
                  <a:pt x="80546" y="120650"/>
                </a:lnTo>
                <a:lnTo>
                  <a:pt x="86230" y="112304"/>
                </a:lnTo>
                <a:lnTo>
                  <a:pt x="86528" y="110845"/>
                </a:lnTo>
                <a:lnTo>
                  <a:pt x="56946" y="110845"/>
                </a:lnTo>
                <a:lnTo>
                  <a:pt x="52984" y="106921"/>
                </a:lnTo>
                <a:lnTo>
                  <a:pt x="52984" y="26250"/>
                </a:lnTo>
                <a:lnTo>
                  <a:pt x="51198" y="17500"/>
                </a:lnTo>
                <a:close/>
              </a:path>
              <a:path w="88900" h="128904">
                <a:moveTo>
                  <a:pt x="88315" y="64173"/>
                </a:moveTo>
                <a:lnTo>
                  <a:pt x="70650" y="64173"/>
                </a:lnTo>
                <a:lnTo>
                  <a:pt x="70650" y="106921"/>
                </a:lnTo>
                <a:lnTo>
                  <a:pt x="66687" y="110845"/>
                </a:lnTo>
                <a:lnTo>
                  <a:pt x="86528" y="110845"/>
                </a:lnTo>
                <a:lnTo>
                  <a:pt x="88315" y="102095"/>
                </a:lnTo>
                <a:lnTo>
                  <a:pt x="88315" y="64173"/>
                </a:lnTo>
                <a:close/>
              </a:path>
              <a:path w="88900" h="128904">
                <a:moveTo>
                  <a:pt x="26492" y="0"/>
                </a:moveTo>
                <a:lnTo>
                  <a:pt x="16191" y="2065"/>
                </a:lnTo>
                <a:lnTo>
                  <a:pt x="7769" y="7696"/>
                </a:lnTo>
                <a:lnTo>
                  <a:pt x="2085" y="16041"/>
                </a:lnTo>
                <a:lnTo>
                  <a:pt x="0" y="26250"/>
                </a:lnTo>
                <a:lnTo>
                  <a:pt x="0" y="102095"/>
                </a:lnTo>
                <a:lnTo>
                  <a:pt x="17665" y="102095"/>
                </a:lnTo>
                <a:lnTo>
                  <a:pt x="17665" y="21424"/>
                </a:lnTo>
                <a:lnTo>
                  <a:pt x="21628" y="17500"/>
                </a:lnTo>
                <a:lnTo>
                  <a:pt x="51198" y="17500"/>
                </a:lnTo>
                <a:lnTo>
                  <a:pt x="50900" y="16041"/>
                </a:lnTo>
                <a:lnTo>
                  <a:pt x="45219" y="7696"/>
                </a:lnTo>
                <a:lnTo>
                  <a:pt x="36798" y="2065"/>
                </a:lnTo>
                <a:lnTo>
                  <a:pt x="26492" y="0"/>
                </a:lnTo>
                <a:close/>
              </a:path>
            </a:pathLst>
          </a:custGeom>
          <a:solidFill>
            <a:srgbClr val="662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60"/>
          <p:cNvSpPr/>
          <p:nvPr/>
        </p:nvSpPr>
        <p:spPr>
          <a:xfrm>
            <a:off x="8002367" y="6702484"/>
            <a:ext cx="132080" cy="148590"/>
          </a:xfrm>
          <a:custGeom>
            <a:avLst/>
            <a:gdLst/>
            <a:ahLst/>
            <a:cxnLst/>
            <a:rect l="l" t="t" r="r" b="b"/>
            <a:pathLst>
              <a:path w="132079" h="148590">
                <a:moveTo>
                  <a:pt x="66333" y="0"/>
                </a:moveTo>
                <a:lnTo>
                  <a:pt x="65444" y="0"/>
                </a:lnTo>
                <a:lnTo>
                  <a:pt x="3264" y="17297"/>
                </a:lnTo>
                <a:lnTo>
                  <a:pt x="0" y="56781"/>
                </a:lnTo>
                <a:lnTo>
                  <a:pt x="3153" y="84979"/>
                </a:lnTo>
                <a:lnTo>
                  <a:pt x="29916" y="129043"/>
                </a:lnTo>
                <a:lnTo>
                  <a:pt x="64758" y="147916"/>
                </a:lnTo>
                <a:lnTo>
                  <a:pt x="65507" y="148056"/>
                </a:lnTo>
                <a:lnTo>
                  <a:pt x="67031" y="147916"/>
                </a:lnTo>
                <a:lnTo>
                  <a:pt x="101868" y="129043"/>
                </a:lnTo>
                <a:lnTo>
                  <a:pt x="123814" y="96989"/>
                </a:lnTo>
                <a:lnTo>
                  <a:pt x="59017" y="96989"/>
                </a:lnTo>
                <a:lnTo>
                  <a:pt x="57785" y="96519"/>
                </a:lnTo>
                <a:lnTo>
                  <a:pt x="30849" y="69583"/>
                </a:lnTo>
                <a:lnTo>
                  <a:pt x="30328" y="68351"/>
                </a:lnTo>
                <a:lnTo>
                  <a:pt x="30328" y="65785"/>
                </a:lnTo>
                <a:lnTo>
                  <a:pt x="30849" y="64554"/>
                </a:lnTo>
                <a:lnTo>
                  <a:pt x="38621" y="56781"/>
                </a:lnTo>
                <a:lnTo>
                  <a:pt x="78817" y="56781"/>
                </a:lnTo>
                <a:lnTo>
                  <a:pt x="93333" y="42265"/>
                </a:lnTo>
                <a:lnTo>
                  <a:pt x="94565" y="41757"/>
                </a:lnTo>
                <a:lnTo>
                  <a:pt x="131523" y="41757"/>
                </a:lnTo>
                <a:lnTo>
                  <a:pt x="131276" y="31822"/>
                </a:lnTo>
                <a:lnTo>
                  <a:pt x="130163" y="20777"/>
                </a:lnTo>
                <a:lnTo>
                  <a:pt x="129896" y="18872"/>
                </a:lnTo>
                <a:lnTo>
                  <a:pt x="128524" y="17297"/>
                </a:lnTo>
                <a:lnTo>
                  <a:pt x="66333" y="0"/>
                </a:lnTo>
                <a:close/>
              </a:path>
              <a:path w="132079" h="148590">
                <a:moveTo>
                  <a:pt x="131523" y="41757"/>
                </a:moveTo>
                <a:lnTo>
                  <a:pt x="97130" y="41757"/>
                </a:lnTo>
                <a:lnTo>
                  <a:pt x="98362" y="42265"/>
                </a:lnTo>
                <a:lnTo>
                  <a:pt x="106134" y="50050"/>
                </a:lnTo>
                <a:lnTo>
                  <a:pt x="106134" y="53111"/>
                </a:lnTo>
                <a:lnTo>
                  <a:pt x="62726" y="96519"/>
                </a:lnTo>
                <a:lnTo>
                  <a:pt x="61494" y="96989"/>
                </a:lnTo>
                <a:lnTo>
                  <a:pt x="123814" y="96989"/>
                </a:lnTo>
                <a:lnTo>
                  <a:pt x="128626" y="84974"/>
                </a:lnTo>
                <a:lnTo>
                  <a:pt x="131777" y="56781"/>
                </a:lnTo>
                <a:lnTo>
                  <a:pt x="131730" y="50050"/>
                </a:lnTo>
                <a:lnTo>
                  <a:pt x="131523" y="41757"/>
                </a:lnTo>
                <a:close/>
              </a:path>
              <a:path w="132079" h="148590">
                <a:moveTo>
                  <a:pt x="78817" y="56781"/>
                </a:moveTo>
                <a:lnTo>
                  <a:pt x="41682" y="56781"/>
                </a:lnTo>
                <a:lnTo>
                  <a:pt x="60249" y="75349"/>
                </a:lnTo>
                <a:lnTo>
                  <a:pt x="78817" y="56781"/>
                </a:lnTo>
                <a:close/>
              </a:path>
            </a:pathLst>
          </a:custGeom>
          <a:solidFill>
            <a:srgbClr val="B190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TextBox 487"/>
          <p:cNvSpPr txBox="1"/>
          <p:nvPr/>
        </p:nvSpPr>
        <p:spPr>
          <a:xfrm>
            <a:off x="3467871" y="5682384"/>
            <a:ext cx="2491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3575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PERFORMANCE ENHANCED</a:t>
            </a:r>
          </a:p>
        </p:txBody>
      </p:sp>
      <p:sp>
        <p:nvSpPr>
          <p:cNvPr id="489" name="object 25"/>
          <p:cNvSpPr/>
          <p:nvPr/>
        </p:nvSpPr>
        <p:spPr>
          <a:xfrm>
            <a:off x="12971073" y="2702952"/>
            <a:ext cx="2095500" cy="496077"/>
          </a:xfrm>
          <a:custGeom>
            <a:avLst/>
            <a:gdLst/>
            <a:ahLst/>
            <a:cxnLst/>
            <a:rect l="l" t="t" r="r" b="b"/>
            <a:pathLst>
              <a:path w="4724400" h="245744">
                <a:moveTo>
                  <a:pt x="2550642" y="101600"/>
                </a:moveTo>
                <a:lnTo>
                  <a:pt x="2110536" y="101600"/>
                </a:lnTo>
                <a:lnTo>
                  <a:pt x="2147972" y="102277"/>
                </a:lnTo>
                <a:lnTo>
                  <a:pt x="2171895" y="107022"/>
                </a:lnTo>
                <a:lnTo>
                  <a:pt x="2192605" y="119902"/>
                </a:lnTo>
                <a:lnTo>
                  <a:pt x="2220404" y="144983"/>
                </a:lnTo>
                <a:lnTo>
                  <a:pt x="2299830" y="219290"/>
                </a:lnTo>
                <a:lnTo>
                  <a:pt x="2321834" y="238791"/>
                </a:lnTo>
                <a:lnTo>
                  <a:pt x="2336747" y="245138"/>
                </a:lnTo>
                <a:lnTo>
                  <a:pt x="2351392" y="238193"/>
                </a:lnTo>
                <a:lnTo>
                  <a:pt x="2372588" y="217817"/>
                </a:lnTo>
                <a:lnTo>
                  <a:pt x="2442565" y="146824"/>
                </a:lnTo>
                <a:lnTo>
                  <a:pt x="2469328" y="120679"/>
                </a:lnTo>
                <a:lnTo>
                  <a:pt x="2489507" y="107253"/>
                </a:lnTo>
                <a:lnTo>
                  <a:pt x="2513235" y="102306"/>
                </a:lnTo>
                <a:lnTo>
                  <a:pt x="2550642" y="101600"/>
                </a:lnTo>
                <a:close/>
              </a:path>
              <a:path w="4724400" h="245744">
                <a:moveTo>
                  <a:pt x="4660900" y="0"/>
                </a:moveTo>
                <a:lnTo>
                  <a:pt x="0" y="0"/>
                </a:lnTo>
                <a:lnTo>
                  <a:pt x="0" y="50800"/>
                </a:lnTo>
                <a:lnTo>
                  <a:pt x="992" y="80168"/>
                </a:lnTo>
                <a:lnTo>
                  <a:pt x="7937" y="95250"/>
                </a:lnTo>
                <a:lnTo>
                  <a:pt x="26789" y="100806"/>
                </a:lnTo>
                <a:lnTo>
                  <a:pt x="63500" y="101600"/>
                </a:lnTo>
                <a:lnTo>
                  <a:pt x="4724400" y="101600"/>
                </a:lnTo>
                <a:lnTo>
                  <a:pt x="4724400" y="50800"/>
                </a:lnTo>
                <a:lnTo>
                  <a:pt x="4723407" y="21431"/>
                </a:lnTo>
                <a:lnTo>
                  <a:pt x="4716462" y="6350"/>
                </a:lnTo>
                <a:lnTo>
                  <a:pt x="4697610" y="793"/>
                </a:lnTo>
                <a:lnTo>
                  <a:pt x="4660900" y="0"/>
                </a:lnTo>
                <a:close/>
              </a:path>
            </a:pathLst>
          </a:custGeom>
          <a:solidFill>
            <a:srgbClr val="E65E3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Rounded Rectangle 489"/>
          <p:cNvSpPr/>
          <p:nvPr/>
        </p:nvSpPr>
        <p:spPr>
          <a:xfrm>
            <a:off x="12971073" y="1906312"/>
            <a:ext cx="2095500" cy="914400"/>
          </a:xfrm>
          <a:prstGeom prst="roundRect">
            <a:avLst/>
          </a:prstGeom>
          <a:solidFill>
            <a:srgbClr val="E65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" name="Oval 490"/>
          <p:cNvSpPr/>
          <p:nvPr/>
        </p:nvSpPr>
        <p:spPr>
          <a:xfrm>
            <a:off x="13509363" y="1383709"/>
            <a:ext cx="978968" cy="940926"/>
          </a:xfrm>
          <a:prstGeom prst="ellipse">
            <a:avLst/>
          </a:prstGeom>
          <a:solidFill>
            <a:srgbClr val="E65E3A"/>
          </a:solidFill>
          <a:ln>
            <a:solidFill>
              <a:srgbClr val="E65E3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Oval 491"/>
          <p:cNvSpPr/>
          <p:nvPr/>
        </p:nvSpPr>
        <p:spPr>
          <a:xfrm>
            <a:off x="13583457" y="1341811"/>
            <a:ext cx="932631" cy="9530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2" name="object 244"/>
          <p:cNvSpPr/>
          <p:nvPr/>
        </p:nvSpPr>
        <p:spPr>
          <a:xfrm>
            <a:off x="14059720" y="2151394"/>
            <a:ext cx="328930" cy="0"/>
          </a:xfrm>
          <a:custGeom>
            <a:avLst/>
            <a:gdLst/>
            <a:ahLst/>
            <a:cxnLst/>
            <a:rect l="l" t="t" r="r" b="b"/>
            <a:pathLst>
              <a:path w="328930">
                <a:moveTo>
                  <a:pt x="0" y="0"/>
                </a:moveTo>
                <a:lnTo>
                  <a:pt x="328498" y="0"/>
                </a:lnTo>
              </a:path>
            </a:pathLst>
          </a:custGeom>
          <a:ln w="43179">
            <a:solidFill>
              <a:srgbClr val="EC5E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245"/>
          <p:cNvSpPr/>
          <p:nvPr/>
        </p:nvSpPr>
        <p:spPr>
          <a:xfrm>
            <a:off x="14366692" y="1559574"/>
            <a:ext cx="0" cy="570230"/>
          </a:xfrm>
          <a:custGeom>
            <a:avLst/>
            <a:gdLst/>
            <a:ahLst/>
            <a:cxnLst/>
            <a:rect l="l" t="t" r="r" b="b"/>
            <a:pathLst>
              <a:path h="570230">
                <a:moveTo>
                  <a:pt x="0" y="0"/>
                </a:moveTo>
                <a:lnTo>
                  <a:pt x="0" y="570230"/>
                </a:lnTo>
              </a:path>
            </a:pathLst>
          </a:custGeom>
          <a:ln w="43053">
            <a:solidFill>
              <a:srgbClr val="EC5E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246"/>
          <p:cNvSpPr/>
          <p:nvPr/>
        </p:nvSpPr>
        <p:spPr>
          <a:xfrm>
            <a:off x="13752756" y="1559574"/>
            <a:ext cx="0" cy="336550"/>
          </a:xfrm>
          <a:custGeom>
            <a:avLst/>
            <a:gdLst/>
            <a:ahLst/>
            <a:cxnLst/>
            <a:rect l="l" t="t" r="r" b="b"/>
            <a:pathLst>
              <a:path h="336550">
                <a:moveTo>
                  <a:pt x="0" y="0"/>
                </a:moveTo>
                <a:lnTo>
                  <a:pt x="0" y="336550"/>
                </a:lnTo>
              </a:path>
            </a:pathLst>
          </a:custGeom>
          <a:ln w="43040">
            <a:solidFill>
              <a:srgbClr val="EC5E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247"/>
          <p:cNvSpPr/>
          <p:nvPr/>
        </p:nvSpPr>
        <p:spPr>
          <a:xfrm>
            <a:off x="13731235" y="1537984"/>
            <a:ext cx="657225" cy="0"/>
          </a:xfrm>
          <a:custGeom>
            <a:avLst/>
            <a:gdLst/>
            <a:ahLst/>
            <a:cxnLst/>
            <a:rect l="l" t="t" r="r" b="b"/>
            <a:pathLst>
              <a:path w="657225">
                <a:moveTo>
                  <a:pt x="0" y="0"/>
                </a:moveTo>
                <a:lnTo>
                  <a:pt x="656983" y="0"/>
                </a:lnTo>
              </a:path>
            </a:pathLst>
          </a:custGeom>
          <a:ln w="43179">
            <a:solidFill>
              <a:srgbClr val="EC5E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249"/>
          <p:cNvSpPr/>
          <p:nvPr/>
        </p:nvSpPr>
        <p:spPr>
          <a:xfrm>
            <a:off x="13859264" y="1614006"/>
            <a:ext cx="337185" cy="439420"/>
          </a:xfrm>
          <a:custGeom>
            <a:avLst/>
            <a:gdLst/>
            <a:ahLst/>
            <a:cxnLst/>
            <a:rect l="l" t="t" r="r" b="b"/>
            <a:pathLst>
              <a:path w="337184" h="439419">
                <a:moveTo>
                  <a:pt x="300151" y="0"/>
                </a:moveTo>
                <a:lnTo>
                  <a:pt x="36537" y="0"/>
                </a:lnTo>
                <a:lnTo>
                  <a:pt x="22345" y="2902"/>
                </a:lnTo>
                <a:lnTo>
                  <a:pt x="10734" y="10779"/>
                </a:lnTo>
                <a:lnTo>
                  <a:pt x="2890" y="22442"/>
                </a:lnTo>
                <a:lnTo>
                  <a:pt x="2" y="36690"/>
                </a:lnTo>
                <a:lnTo>
                  <a:pt x="0" y="402602"/>
                </a:lnTo>
                <a:lnTo>
                  <a:pt x="2893" y="416856"/>
                </a:lnTo>
                <a:lnTo>
                  <a:pt x="10742" y="428515"/>
                </a:lnTo>
                <a:lnTo>
                  <a:pt x="22361" y="436390"/>
                </a:lnTo>
                <a:lnTo>
                  <a:pt x="36563" y="439293"/>
                </a:lnTo>
                <a:lnTo>
                  <a:pt x="270840" y="439293"/>
                </a:lnTo>
                <a:lnTo>
                  <a:pt x="297519" y="412572"/>
                </a:lnTo>
                <a:lnTo>
                  <a:pt x="31102" y="412559"/>
                </a:lnTo>
                <a:lnTo>
                  <a:pt x="26657" y="408076"/>
                </a:lnTo>
                <a:lnTo>
                  <a:pt x="26669" y="31203"/>
                </a:lnTo>
                <a:lnTo>
                  <a:pt x="31102" y="26733"/>
                </a:lnTo>
                <a:lnTo>
                  <a:pt x="334695" y="26733"/>
                </a:lnTo>
                <a:lnTo>
                  <a:pt x="333822" y="22429"/>
                </a:lnTo>
                <a:lnTo>
                  <a:pt x="325972" y="10768"/>
                </a:lnTo>
                <a:lnTo>
                  <a:pt x="314353" y="2895"/>
                </a:lnTo>
                <a:lnTo>
                  <a:pt x="300151" y="0"/>
                </a:lnTo>
                <a:close/>
              </a:path>
              <a:path w="337184" h="439419">
                <a:moveTo>
                  <a:pt x="336715" y="263105"/>
                </a:moveTo>
                <a:lnTo>
                  <a:pt x="310070" y="291858"/>
                </a:lnTo>
                <a:lnTo>
                  <a:pt x="310070" y="366890"/>
                </a:lnTo>
                <a:lnTo>
                  <a:pt x="281724" y="367296"/>
                </a:lnTo>
                <a:lnTo>
                  <a:pt x="272046" y="367309"/>
                </a:lnTo>
                <a:lnTo>
                  <a:pt x="264147" y="375183"/>
                </a:lnTo>
                <a:lnTo>
                  <a:pt x="264109" y="412572"/>
                </a:lnTo>
                <a:lnTo>
                  <a:pt x="297532" y="412559"/>
                </a:lnTo>
                <a:lnTo>
                  <a:pt x="336715" y="373316"/>
                </a:lnTo>
                <a:lnTo>
                  <a:pt x="336715" y="263105"/>
                </a:lnTo>
                <a:close/>
              </a:path>
              <a:path w="337184" h="439419">
                <a:moveTo>
                  <a:pt x="334695" y="26733"/>
                </a:moveTo>
                <a:lnTo>
                  <a:pt x="305612" y="26733"/>
                </a:lnTo>
                <a:lnTo>
                  <a:pt x="310057" y="31203"/>
                </a:lnTo>
                <a:lnTo>
                  <a:pt x="310070" y="108813"/>
                </a:lnTo>
                <a:lnTo>
                  <a:pt x="317830" y="115303"/>
                </a:lnTo>
                <a:lnTo>
                  <a:pt x="323354" y="120967"/>
                </a:lnTo>
                <a:lnTo>
                  <a:pt x="336715" y="137655"/>
                </a:lnTo>
                <a:lnTo>
                  <a:pt x="336715" y="36690"/>
                </a:lnTo>
                <a:lnTo>
                  <a:pt x="334695" y="26733"/>
                </a:lnTo>
                <a:close/>
              </a:path>
            </a:pathLst>
          </a:custGeom>
          <a:solidFill>
            <a:srgbClr val="EC5E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250"/>
          <p:cNvSpPr/>
          <p:nvPr/>
        </p:nvSpPr>
        <p:spPr>
          <a:xfrm>
            <a:off x="13949105" y="1667499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5">
                <a:moveTo>
                  <a:pt x="281180" y="260438"/>
                </a:moveTo>
                <a:lnTo>
                  <a:pt x="239646" y="260438"/>
                </a:lnTo>
                <a:lnTo>
                  <a:pt x="292021" y="312801"/>
                </a:lnTo>
                <a:lnTo>
                  <a:pt x="312786" y="292036"/>
                </a:lnTo>
                <a:lnTo>
                  <a:pt x="281180" y="260438"/>
                </a:lnTo>
                <a:close/>
              </a:path>
              <a:path w="313055" h="313055">
                <a:moveTo>
                  <a:pt x="146809" y="0"/>
                </a:moveTo>
                <a:lnTo>
                  <a:pt x="100456" y="7497"/>
                </a:lnTo>
                <a:lnTo>
                  <a:pt x="60161" y="28364"/>
                </a:lnTo>
                <a:lnTo>
                  <a:pt x="28362" y="60163"/>
                </a:lnTo>
                <a:lnTo>
                  <a:pt x="7495" y="100458"/>
                </a:lnTo>
                <a:lnTo>
                  <a:pt x="0" y="146824"/>
                </a:lnTo>
                <a:lnTo>
                  <a:pt x="7495" y="193157"/>
                </a:lnTo>
                <a:lnTo>
                  <a:pt x="28362" y="233445"/>
                </a:lnTo>
                <a:lnTo>
                  <a:pt x="60161" y="265239"/>
                </a:lnTo>
                <a:lnTo>
                  <a:pt x="100456" y="286102"/>
                </a:lnTo>
                <a:lnTo>
                  <a:pt x="146809" y="293598"/>
                </a:lnTo>
                <a:lnTo>
                  <a:pt x="171924" y="291428"/>
                </a:lnTo>
                <a:lnTo>
                  <a:pt x="196114" y="285048"/>
                </a:lnTo>
                <a:lnTo>
                  <a:pt x="218861" y="274653"/>
                </a:lnTo>
                <a:lnTo>
                  <a:pt x="234168" y="264185"/>
                </a:lnTo>
                <a:lnTo>
                  <a:pt x="146771" y="264185"/>
                </a:lnTo>
                <a:lnTo>
                  <a:pt x="101130" y="254939"/>
                </a:lnTo>
                <a:lnTo>
                  <a:pt x="63821" y="229758"/>
                </a:lnTo>
                <a:lnTo>
                  <a:pt x="38647" y="192447"/>
                </a:lnTo>
                <a:lnTo>
                  <a:pt x="29411" y="146812"/>
                </a:lnTo>
                <a:lnTo>
                  <a:pt x="38687" y="101195"/>
                </a:lnTo>
                <a:lnTo>
                  <a:pt x="63883" y="63885"/>
                </a:lnTo>
                <a:lnTo>
                  <a:pt x="101193" y="38689"/>
                </a:lnTo>
                <a:lnTo>
                  <a:pt x="146809" y="29413"/>
                </a:lnTo>
                <a:lnTo>
                  <a:pt x="234502" y="29413"/>
                </a:lnTo>
                <a:lnTo>
                  <a:pt x="233453" y="28364"/>
                </a:lnTo>
                <a:lnTo>
                  <a:pt x="193161" y="7497"/>
                </a:lnTo>
                <a:lnTo>
                  <a:pt x="146809" y="0"/>
                </a:lnTo>
                <a:close/>
              </a:path>
              <a:path w="313055" h="313055">
                <a:moveTo>
                  <a:pt x="234502" y="29413"/>
                </a:moveTo>
                <a:lnTo>
                  <a:pt x="146809" y="29413"/>
                </a:lnTo>
                <a:lnTo>
                  <a:pt x="169857" y="31673"/>
                </a:lnTo>
                <a:lnTo>
                  <a:pt x="191702" y="38309"/>
                </a:lnTo>
                <a:lnTo>
                  <a:pt x="229791" y="63885"/>
                </a:lnTo>
                <a:lnTo>
                  <a:pt x="255288" y="101925"/>
                </a:lnTo>
                <a:lnTo>
                  <a:pt x="264170" y="146824"/>
                </a:lnTo>
                <a:lnTo>
                  <a:pt x="261915" y="169899"/>
                </a:lnTo>
                <a:lnTo>
                  <a:pt x="244512" y="211909"/>
                </a:lnTo>
                <a:lnTo>
                  <a:pt x="211869" y="244538"/>
                </a:lnTo>
                <a:lnTo>
                  <a:pt x="169862" y="261932"/>
                </a:lnTo>
                <a:lnTo>
                  <a:pt x="146797" y="264185"/>
                </a:lnTo>
                <a:lnTo>
                  <a:pt x="234168" y="264185"/>
                </a:lnTo>
                <a:lnTo>
                  <a:pt x="239646" y="260438"/>
                </a:lnTo>
                <a:lnTo>
                  <a:pt x="281180" y="260438"/>
                </a:lnTo>
                <a:lnTo>
                  <a:pt x="260411" y="239674"/>
                </a:lnTo>
                <a:lnTo>
                  <a:pt x="274642" y="218887"/>
                </a:lnTo>
                <a:lnTo>
                  <a:pt x="285049" y="196134"/>
                </a:lnTo>
                <a:lnTo>
                  <a:pt x="291436" y="171935"/>
                </a:lnTo>
                <a:lnTo>
                  <a:pt x="293609" y="146812"/>
                </a:lnTo>
                <a:lnTo>
                  <a:pt x="286113" y="100458"/>
                </a:lnTo>
                <a:lnTo>
                  <a:pt x="265249" y="60163"/>
                </a:lnTo>
                <a:lnTo>
                  <a:pt x="234502" y="29413"/>
                </a:lnTo>
                <a:close/>
              </a:path>
            </a:pathLst>
          </a:custGeom>
          <a:solidFill>
            <a:srgbClr val="F693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251"/>
          <p:cNvSpPr/>
          <p:nvPr/>
        </p:nvSpPr>
        <p:spPr>
          <a:xfrm>
            <a:off x="14081756" y="1808392"/>
            <a:ext cx="28575" cy="83820"/>
          </a:xfrm>
          <a:custGeom>
            <a:avLst/>
            <a:gdLst/>
            <a:ahLst/>
            <a:cxnLst/>
            <a:rect l="l" t="t" r="r" b="b"/>
            <a:pathLst>
              <a:path w="28575" h="83819">
                <a:moveTo>
                  <a:pt x="26504" y="0"/>
                </a:moveTo>
                <a:lnTo>
                  <a:pt x="1905" y="0"/>
                </a:lnTo>
                <a:lnTo>
                  <a:pt x="0" y="1892"/>
                </a:lnTo>
                <a:lnTo>
                  <a:pt x="0" y="81915"/>
                </a:lnTo>
                <a:lnTo>
                  <a:pt x="1905" y="83807"/>
                </a:lnTo>
                <a:lnTo>
                  <a:pt x="26504" y="83807"/>
                </a:lnTo>
                <a:lnTo>
                  <a:pt x="28397" y="81915"/>
                </a:lnTo>
                <a:lnTo>
                  <a:pt x="28448" y="1892"/>
                </a:lnTo>
                <a:lnTo>
                  <a:pt x="26504" y="0"/>
                </a:lnTo>
                <a:close/>
              </a:path>
            </a:pathLst>
          </a:custGeom>
          <a:solidFill>
            <a:srgbClr val="F693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252"/>
          <p:cNvSpPr/>
          <p:nvPr/>
        </p:nvSpPr>
        <p:spPr>
          <a:xfrm>
            <a:off x="14029685" y="1837069"/>
            <a:ext cx="28575" cy="55244"/>
          </a:xfrm>
          <a:custGeom>
            <a:avLst/>
            <a:gdLst/>
            <a:ahLst/>
            <a:cxnLst/>
            <a:rect l="l" t="t" r="r" b="b"/>
            <a:pathLst>
              <a:path w="28575" h="55244">
                <a:moveTo>
                  <a:pt x="26504" y="0"/>
                </a:moveTo>
                <a:lnTo>
                  <a:pt x="1905" y="0"/>
                </a:lnTo>
                <a:lnTo>
                  <a:pt x="0" y="1892"/>
                </a:lnTo>
                <a:lnTo>
                  <a:pt x="0" y="53238"/>
                </a:lnTo>
                <a:lnTo>
                  <a:pt x="1905" y="55130"/>
                </a:lnTo>
                <a:lnTo>
                  <a:pt x="26504" y="55130"/>
                </a:lnTo>
                <a:lnTo>
                  <a:pt x="28397" y="53238"/>
                </a:lnTo>
                <a:lnTo>
                  <a:pt x="28448" y="1892"/>
                </a:lnTo>
                <a:lnTo>
                  <a:pt x="26504" y="0"/>
                </a:lnTo>
                <a:close/>
              </a:path>
            </a:pathLst>
          </a:custGeom>
          <a:solidFill>
            <a:srgbClr val="EC5E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253"/>
          <p:cNvSpPr/>
          <p:nvPr/>
        </p:nvSpPr>
        <p:spPr>
          <a:xfrm>
            <a:off x="14115906" y="1731761"/>
            <a:ext cx="64135" cy="160655"/>
          </a:xfrm>
          <a:custGeom>
            <a:avLst/>
            <a:gdLst/>
            <a:ahLst/>
            <a:cxnLst/>
            <a:rect l="l" t="t" r="r" b="b"/>
            <a:pathLst>
              <a:path w="64134" h="160655">
                <a:moveTo>
                  <a:pt x="46253" y="51854"/>
                </a:moveTo>
                <a:lnTo>
                  <a:pt x="17818" y="51854"/>
                </a:lnTo>
                <a:lnTo>
                  <a:pt x="17843" y="158495"/>
                </a:lnTo>
                <a:lnTo>
                  <a:pt x="19735" y="160388"/>
                </a:lnTo>
                <a:lnTo>
                  <a:pt x="44335" y="160388"/>
                </a:lnTo>
                <a:lnTo>
                  <a:pt x="46228" y="158495"/>
                </a:lnTo>
                <a:lnTo>
                  <a:pt x="46253" y="51854"/>
                </a:lnTo>
                <a:close/>
              </a:path>
              <a:path w="64134" h="160655">
                <a:moveTo>
                  <a:pt x="33502" y="0"/>
                </a:moveTo>
                <a:lnTo>
                  <a:pt x="30568" y="0"/>
                </a:lnTo>
                <a:lnTo>
                  <a:pt x="0" y="49060"/>
                </a:lnTo>
                <a:lnTo>
                  <a:pt x="1511" y="51854"/>
                </a:lnTo>
                <a:lnTo>
                  <a:pt x="62509" y="51854"/>
                </a:lnTo>
                <a:lnTo>
                  <a:pt x="64071" y="49060"/>
                </a:lnTo>
                <a:lnTo>
                  <a:pt x="33502" y="0"/>
                </a:lnTo>
                <a:close/>
              </a:path>
            </a:pathLst>
          </a:custGeom>
          <a:solidFill>
            <a:srgbClr val="EC5E3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1" name="Picture 5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38569" y="2422540"/>
            <a:ext cx="1182232" cy="379695"/>
          </a:xfrm>
          <a:prstGeom prst="rect">
            <a:avLst/>
          </a:prstGeom>
        </p:spPr>
      </p:pic>
      <p:sp>
        <p:nvSpPr>
          <p:cNvPr id="512" name="object 25"/>
          <p:cNvSpPr/>
          <p:nvPr/>
        </p:nvSpPr>
        <p:spPr>
          <a:xfrm>
            <a:off x="10104719" y="5255668"/>
            <a:ext cx="2095500" cy="496077"/>
          </a:xfrm>
          <a:custGeom>
            <a:avLst/>
            <a:gdLst/>
            <a:ahLst/>
            <a:cxnLst/>
            <a:rect l="l" t="t" r="r" b="b"/>
            <a:pathLst>
              <a:path w="4724400" h="245744">
                <a:moveTo>
                  <a:pt x="2550642" y="101600"/>
                </a:moveTo>
                <a:lnTo>
                  <a:pt x="2110536" y="101600"/>
                </a:lnTo>
                <a:lnTo>
                  <a:pt x="2147972" y="102277"/>
                </a:lnTo>
                <a:lnTo>
                  <a:pt x="2171895" y="107022"/>
                </a:lnTo>
                <a:lnTo>
                  <a:pt x="2192605" y="119902"/>
                </a:lnTo>
                <a:lnTo>
                  <a:pt x="2220404" y="144983"/>
                </a:lnTo>
                <a:lnTo>
                  <a:pt x="2299830" y="219290"/>
                </a:lnTo>
                <a:lnTo>
                  <a:pt x="2321834" y="238791"/>
                </a:lnTo>
                <a:lnTo>
                  <a:pt x="2336747" y="245138"/>
                </a:lnTo>
                <a:lnTo>
                  <a:pt x="2351392" y="238193"/>
                </a:lnTo>
                <a:lnTo>
                  <a:pt x="2372588" y="217817"/>
                </a:lnTo>
                <a:lnTo>
                  <a:pt x="2442565" y="146824"/>
                </a:lnTo>
                <a:lnTo>
                  <a:pt x="2469328" y="120679"/>
                </a:lnTo>
                <a:lnTo>
                  <a:pt x="2489507" y="107253"/>
                </a:lnTo>
                <a:lnTo>
                  <a:pt x="2513235" y="102306"/>
                </a:lnTo>
                <a:lnTo>
                  <a:pt x="2550642" y="101600"/>
                </a:lnTo>
                <a:close/>
              </a:path>
              <a:path w="4724400" h="245744">
                <a:moveTo>
                  <a:pt x="4660900" y="0"/>
                </a:moveTo>
                <a:lnTo>
                  <a:pt x="0" y="0"/>
                </a:lnTo>
                <a:lnTo>
                  <a:pt x="0" y="50800"/>
                </a:lnTo>
                <a:lnTo>
                  <a:pt x="992" y="80168"/>
                </a:lnTo>
                <a:lnTo>
                  <a:pt x="7937" y="95250"/>
                </a:lnTo>
                <a:lnTo>
                  <a:pt x="26789" y="100806"/>
                </a:lnTo>
                <a:lnTo>
                  <a:pt x="63500" y="101600"/>
                </a:lnTo>
                <a:lnTo>
                  <a:pt x="4724400" y="101600"/>
                </a:lnTo>
                <a:lnTo>
                  <a:pt x="4724400" y="50800"/>
                </a:lnTo>
                <a:lnTo>
                  <a:pt x="4723407" y="21431"/>
                </a:lnTo>
                <a:lnTo>
                  <a:pt x="4716462" y="6350"/>
                </a:lnTo>
                <a:lnTo>
                  <a:pt x="4697610" y="793"/>
                </a:lnTo>
                <a:lnTo>
                  <a:pt x="4660900" y="0"/>
                </a:lnTo>
                <a:close/>
              </a:path>
            </a:pathLst>
          </a:custGeom>
          <a:solidFill>
            <a:srgbClr val="865B3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Rounded Rectangle 512"/>
          <p:cNvSpPr/>
          <p:nvPr/>
        </p:nvSpPr>
        <p:spPr>
          <a:xfrm>
            <a:off x="10104719" y="4416342"/>
            <a:ext cx="2095500" cy="914400"/>
          </a:xfrm>
          <a:prstGeom prst="roundRect">
            <a:avLst/>
          </a:prstGeom>
          <a:solidFill>
            <a:srgbClr val="865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" name="Oval 513"/>
          <p:cNvSpPr/>
          <p:nvPr/>
        </p:nvSpPr>
        <p:spPr>
          <a:xfrm>
            <a:off x="10643009" y="3936425"/>
            <a:ext cx="978968" cy="940926"/>
          </a:xfrm>
          <a:prstGeom prst="ellipse">
            <a:avLst/>
          </a:prstGeom>
          <a:solidFill>
            <a:srgbClr val="865B3D"/>
          </a:solidFill>
          <a:ln>
            <a:solidFill>
              <a:srgbClr val="865B3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" name="Oval 514"/>
          <p:cNvSpPr/>
          <p:nvPr/>
        </p:nvSpPr>
        <p:spPr>
          <a:xfrm>
            <a:off x="10717103" y="3894527"/>
            <a:ext cx="932631" cy="9530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6" name="Picture 5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23289" y="5028074"/>
            <a:ext cx="1836069" cy="382126"/>
          </a:xfrm>
          <a:prstGeom prst="rect">
            <a:avLst/>
          </a:prstGeom>
        </p:spPr>
      </p:pic>
      <p:sp>
        <p:nvSpPr>
          <p:cNvPr id="527" name="object 175"/>
          <p:cNvSpPr/>
          <p:nvPr/>
        </p:nvSpPr>
        <p:spPr>
          <a:xfrm>
            <a:off x="11185299" y="4680328"/>
            <a:ext cx="328930" cy="0"/>
          </a:xfrm>
          <a:custGeom>
            <a:avLst/>
            <a:gdLst/>
            <a:ahLst/>
            <a:cxnLst/>
            <a:rect l="l" t="t" r="r" b="b"/>
            <a:pathLst>
              <a:path w="328930">
                <a:moveTo>
                  <a:pt x="0" y="0"/>
                </a:moveTo>
                <a:lnTo>
                  <a:pt x="328485" y="0"/>
                </a:lnTo>
              </a:path>
            </a:pathLst>
          </a:custGeom>
          <a:ln w="43179">
            <a:solidFill>
              <a:srgbClr val="8A5D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176"/>
          <p:cNvSpPr/>
          <p:nvPr/>
        </p:nvSpPr>
        <p:spPr>
          <a:xfrm>
            <a:off x="11492265" y="4088508"/>
            <a:ext cx="0" cy="570230"/>
          </a:xfrm>
          <a:custGeom>
            <a:avLst/>
            <a:gdLst/>
            <a:ahLst/>
            <a:cxnLst/>
            <a:rect l="l" t="t" r="r" b="b"/>
            <a:pathLst>
              <a:path h="570229">
                <a:moveTo>
                  <a:pt x="0" y="0"/>
                </a:moveTo>
                <a:lnTo>
                  <a:pt x="0" y="570230"/>
                </a:lnTo>
              </a:path>
            </a:pathLst>
          </a:custGeom>
          <a:ln w="43040">
            <a:solidFill>
              <a:srgbClr val="8A5D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177"/>
          <p:cNvSpPr/>
          <p:nvPr/>
        </p:nvSpPr>
        <p:spPr>
          <a:xfrm>
            <a:off x="10878333" y="4088508"/>
            <a:ext cx="0" cy="336550"/>
          </a:xfrm>
          <a:custGeom>
            <a:avLst/>
            <a:gdLst/>
            <a:ahLst/>
            <a:cxnLst/>
            <a:rect l="l" t="t" r="r" b="b"/>
            <a:pathLst>
              <a:path h="336550">
                <a:moveTo>
                  <a:pt x="0" y="0"/>
                </a:moveTo>
                <a:lnTo>
                  <a:pt x="0" y="336550"/>
                </a:lnTo>
              </a:path>
            </a:pathLst>
          </a:custGeom>
          <a:ln w="43040">
            <a:solidFill>
              <a:srgbClr val="8A5D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178"/>
          <p:cNvSpPr/>
          <p:nvPr/>
        </p:nvSpPr>
        <p:spPr>
          <a:xfrm>
            <a:off x="10856814" y="4066919"/>
            <a:ext cx="657225" cy="0"/>
          </a:xfrm>
          <a:custGeom>
            <a:avLst/>
            <a:gdLst/>
            <a:ahLst/>
            <a:cxnLst/>
            <a:rect l="l" t="t" r="r" b="b"/>
            <a:pathLst>
              <a:path w="657225">
                <a:moveTo>
                  <a:pt x="0" y="0"/>
                </a:moveTo>
                <a:lnTo>
                  <a:pt x="656971" y="0"/>
                </a:lnTo>
              </a:path>
            </a:pathLst>
          </a:custGeom>
          <a:ln w="43179">
            <a:solidFill>
              <a:srgbClr val="8A5D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179"/>
          <p:cNvSpPr/>
          <p:nvPr/>
        </p:nvSpPr>
        <p:spPr>
          <a:xfrm>
            <a:off x="10976898" y="4155001"/>
            <a:ext cx="425450" cy="430530"/>
          </a:xfrm>
          <a:custGeom>
            <a:avLst/>
            <a:gdLst/>
            <a:ahLst/>
            <a:cxnLst/>
            <a:rect l="l" t="t" r="r" b="b"/>
            <a:pathLst>
              <a:path w="425450" h="430529">
                <a:moveTo>
                  <a:pt x="310272" y="416559"/>
                </a:moveTo>
                <a:lnTo>
                  <a:pt x="109200" y="416559"/>
                </a:lnTo>
                <a:lnTo>
                  <a:pt x="122522" y="426719"/>
                </a:lnTo>
                <a:lnTo>
                  <a:pt x="135737" y="430529"/>
                </a:lnTo>
                <a:lnTo>
                  <a:pt x="150752" y="427989"/>
                </a:lnTo>
                <a:lnTo>
                  <a:pt x="169475" y="419099"/>
                </a:lnTo>
                <a:lnTo>
                  <a:pt x="301682" y="419099"/>
                </a:lnTo>
                <a:lnTo>
                  <a:pt x="310272" y="416559"/>
                </a:lnTo>
                <a:close/>
              </a:path>
              <a:path w="425450" h="430529">
                <a:moveTo>
                  <a:pt x="228187" y="419099"/>
                </a:moveTo>
                <a:lnTo>
                  <a:pt x="169475" y="419099"/>
                </a:lnTo>
                <a:lnTo>
                  <a:pt x="183883" y="427989"/>
                </a:lnTo>
                <a:lnTo>
                  <a:pt x="198521" y="430529"/>
                </a:lnTo>
                <a:lnTo>
                  <a:pt x="213314" y="427989"/>
                </a:lnTo>
                <a:lnTo>
                  <a:pt x="228187" y="419099"/>
                </a:lnTo>
                <a:close/>
              </a:path>
              <a:path w="425450" h="430529">
                <a:moveTo>
                  <a:pt x="301682" y="419099"/>
                </a:moveTo>
                <a:lnTo>
                  <a:pt x="228187" y="419099"/>
                </a:lnTo>
                <a:lnTo>
                  <a:pt x="239628" y="425449"/>
                </a:lnTo>
                <a:lnTo>
                  <a:pt x="251488" y="430529"/>
                </a:lnTo>
                <a:lnTo>
                  <a:pt x="263906" y="430529"/>
                </a:lnTo>
                <a:lnTo>
                  <a:pt x="277018" y="426719"/>
                </a:lnTo>
                <a:lnTo>
                  <a:pt x="282994" y="424179"/>
                </a:lnTo>
                <a:lnTo>
                  <a:pt x="289131" y="421639"/>
                </a:lnTo>
                <a:lnTo>
                  <a:pt x="301682" y="419099"/>
                </a:lnTo>
                <a:close/>
              </a:path>
              <a:path w="425450" h="430529">
                <a:moveTo>
                  <a:pt x="178524" y="0"/>
                </a:moveTo>
                <a:lnTo>
                  <a:pt x="133607" y="1269"/>
                </a:lnTo>
                <a:lnTo>
                  <a:pt x="89592" y="19049"/>
                </a:lnTo>
                <a:lnTo>
                  <a:pt x="58195" y="44449"/>
                </a:lnTo>
                <a:lnTo>
                  <a:pt x="22039" y="110489"/>
                </a:lnTo>
                <a:lnTo>
                  <a:pt x="16452" y="149859"/>
                </a:lnTo>
                <a:lnTo>
                  <a:pt x="16160" y="157479"/>
                </a:lnTo>
                <a:lnTo>
                  <a:pt x="16821" y="166369"/>
                </a:lnTo>
                <a:lnTo>
                  <a:pt x="13138" y="171449"/>
                </a:lnTo>
                <a:lnTo>
                  <a:pt x="3577" y="187959"/>
                </a:lnTo>
                <a:lnTo>
                  <a:pt x="114" y="200659"/>
                </a:lnTo>
                <a:lnTo>
                  <a:pt x="2890" y="214629"/>
                </a:lnTo>
                <a:lnTo>
                  <a:pt x="12045" y="232409"/>
                </a:lnTo>
                <a:lnTo>
                  <a:pt x="2589" y="246379"/>
                </a:lnTo>
                <a:lnTo>
                  <a:pt x="0" y="261619"/>
                </a:lnTo>
                <a:lnTo>
                  <a:pt x="3487" y="276859"/>
                </a:lnTo>
                <a:lnTo>
                  <a:pt x="12261" y="290829"/>
                </a:lnTo>
                <a:lnTo>
                  <a:pt x="2765" y="306069"/>
                </a:lnTo>
                <a:lnTo>
                  <a:pt x="100" y="321309"/>
                </a:lnTo>
                <a:lnTo>
                  <a:pt x="3451" y="336549"/>
                </a:lnTo>
                <a:lnTo>
                  <a:pt x="12007" y="350519"/>
                </a:lnTo>
                <a:lnTo>
                  <a:pt x="1800" y="374649"/>
                </a:lnTo>
                <a:lnTo>
                  <a:pt x="3125" y="394969"/>
                </a:lnTo>
                <a:lnTo>
                  <a:pt x="14902" y="411479"/>
                </a:lnTo>
                <a:lnTo>
                  <a:pt x="36048" y="419099"/>
                </a:lnTo>
                <a:lnTo>
                  <a:pt x="71134" y="419099"/>
                </a:lnTo>
                <a:lnTo>
                  <a:pt x="109200" y="416559"/>
                </a:lnTo>
                <a:lnTo>
                  <a:pt x="310272" y="416559"/>
                </a:lnTo>
                <a:lnTo>
                  <a:pt x="327453" y="411479"/>
                </a:lnTo>
                <a:lnTo>
                  <a:pt x="135909" y="411479"/>
                </a:lnTo>
                <a:lnTo>
                  <a:pt x="125787" y="403859"/>
                </a:lnTo>
                <a:lnTo>
                  <a:pt x="123755" y="400049"/>
                </a:lnTo>
                <a:lnTo>
                  <a:pt x="47699" y="400049"/>
                </a:lnTo>
                <a:lnTo>
                  <a:pt x="35452" y="398779"/>
                </a:lnTo>
                <a:lnTo>
                  <a:pt x="28338" y="397509"/>
                </a:lnTo>
                <a:lnTo>
                  <a:pt x="23456" y="392429"/>
                </a:lnTo>
                <a:lnTo>
                  <a:pt x="20746" y="386079"/>
                </a:lnTo>
                <a:lnTo>
                  <a:pt x="20148" y="378459"/>
                </a:lnTo>
                <a:lnTo>
                  <a:pt x="21692" y="372109"/>
                </a:lnTo>
                <a:lnTo>
                  <a:pt x="25311" y="365759"/>
                </a:lnTo>
                <a:lnTo>
                  <a:pt x="30796" y="361949"/>
                </a:lnTo>
                <a:lnTo>
                  <a:pt x="37941" y="360679"/>
                </a:lnTo>
                <a:lnTo>
                  <a:pt x="48829" y="359409"/>
                </a:lnTo>
                <a:lnTo>
                  <a:pt x="113289" y="359409"/>
                </a:lnTo>
                <a:lnTo>
                  <a:pt x="110851" y="346709"/>
                </a:lnTo>
                <a:lnTo>
                  <a:pt x="114091" y="340359"/>
                </a:lnTo>
                <a:lnTo>
                  <a:pt x="47776" y="340359"/>
                </a:lnTo>
                <a:lnTo>
                  <a:pt x="35604" y="339089"/>
                </a:lnTo>
                <a:lnTo>
                  <a:pt x="29914" y="339089"/>
                </a:lnTo>
                <a:lnTo>
                  <a:pt x="21659" y="328929"/>
                </a:lnTo>
                <a:lnTo>
                  <a:pt x="20656" y="317499"/>
                </a:lnTo>
                <a:lnTo>
                  <a:pt x="26790" y="304799"/>
                </a:lnTo>
                <a:lnTo>
                  <a:pt x="31210" y="303529"/>
                </a:lnTo>
                <a:lnTo>
                  <a:pt x="45350" y="302259"/>
                </a:lnTo>
                <a:lnTo>
                  <a:pt x="113977" y="302259"/>
                </a:lnTo>
                <a:lnTo>
                  <a:pt x="107778" y="290829"/>
                </a:lnTo>
                <a:lnTo>
                  <a:pt x="113613" y="280669"/>
                </a:lnTo>
                <a:lnTo>
                  <a:pt x="46872" y="280669"/>
                </a:lnTo>
                <a:lnTo>
                  <a:pt x="31311" y="279399"/>
                </a:lnTo>
                <a:lnTo>
                  <a:pt x="28416" y="276859"/>
                </a:lnTo>
                <a:lnTo>
                  <a:pt x="23361" y="274319"/>
                </a:lnTo>
                <a:lnTo>
                  <a:pt x="22510" y="269239"/>
                </a:lnTo>
                <a:lnTo>
                  <a:pt x="47206" y="241299"/>
                </a:lnTo>
                <a:lnTo>
                  <a:pt x="113658" y="241299"/>
                </a:lnTo>
                <a:lnTo>
                  <a:pt x="107867" y="232409"/>
                </a:lnTo>
                <a:lnTo>
                  <a:pt x="111398" y="226059"/>
                </a:lnTo>
                <a:lnTo>
                  <a:pt x="115136" y="220979"/>
                </a:lnTo>
                <a:lnTo>
                  <a:pt x="39109" y="220979"/>
                </a:lnTo>
                <a:lnTo>
                  <a:pt x="30917" y="219709"/>
                </a:lnTo>
                <a:lnTo>
                  <a:pt x="25015" y="215899"/>
                </a:lnTo>
                <a:lnTo>
                  <a:pt x="21443" y="209549"/>
                </a:lnTo>
                <a:lnTo>
                  <a:pt x="20237" y="200659"/>
                </a:lnTo>
                <a:lnTo>
                  <a:pt x="21468" y="193039"/>
                </a:lnTo>
                <a:lnTo>
                  <a:pt x="25050" y="187959"/>
                </a:lnTo>
                <a:lnTo>
                  <a:pt x="30785" y="184149"/>
                </a:lnTo>
                <a:lnTo>
                  <a:pt x="38474" y="181609"/>
                </a:lnTo>
                <a:lnTo>
                  <a:pt x="113696" y="181609"/>
                </a:lnTo>
                <a:lnTo>
                  <a:pt x="112106" y="177799"/>
                </a:lnTo>
                <a:lnTo>
                  <a:pt x="98970" y="166369"/>
                </a:lnTo>
                <a:lnTo>
                  <a:pt x="81172" y="162559"/>
                </a:lnTo>
                <a:lnTo>
                  <a:pt x="37636" y="162559"/>
                </a:lnTo>
                <a:lnTo>
                  <a:pt x="42545" y="110489"/>
                </a:lnTo>
                <a:lnTo>
                  <a:pt x="66541" y="64769"/>
                </a:lnTo>
                <a:lnTo>
                  <a:pt x="104501" y="33019"/>
                </a:lnTo>
                <a:lnTo>
                  <a:pt x="151301" y="19049"/>
                </a:lnTo>
                <a:lnTo>
                  <a:pt x="228053" y="19049"/>
                </a:lnTo>
                <a:lnTo>
                  <a:pt x="220821" y="13969"/>
                </a:lnTo>
                <a:lnTo>
                  <a:pt x="178524" y="0"/>
                </a:lnTo>
                <a:close/>
              </a:path>
              <a:path w="425450" h="430529">
                <a:moveTo>
                  <a:pt x="158489" y="259079"/>
                </a:moveTo>
                <a:lnTo>
                  <a:pt x="159594" y="267969"/>
                </a:lnTo>
                <a:lnTo>
                  <a:pt x="159442" y="349249"/>
                </a:lnTo>
                <a:lnTo>
                  <a:pt x="159319" y="365759"/>
                </a:lnTo>
                <a:lnTo>
                  <a:pt x="146869" y="410209"/>
                </a:lnTo>
                <a:lnTo>
                  <a:pt x="135909" y="411479"/>
                </a:lnTo>
                <a:lnTo>
                  <a:pt x="198697" y="411479"/>
                </a:lnTo>
                <a:lnTo>
                  <a:pt x="179139" y="267969"/>
                </a:lnTo>
                <a:lnTo>
                  <a:pt x="180079" y="260349"/>
                </a:lnTo>
                <a:lnTo>
                  <a:pt x="158489" y="259079"/>
                </a:lnTo>
                <a:close/>
              </a:path>
              <a:path w="425450" h="430529">
                <a:moveTo>
                  <a:pt x="229571" y="259079"/>
                </a:moveTo>
                <a:lnTo>
                  <a:pt x="225952" y="262889"/>
                </a:lnTo>
                <a:lnTo>
                  <a:pt x="219487" y="266699"/>
                </a:lnTo>
                <a:lnTo>
                  <a:pt x="219208" y="271779"/>
                </a:lnTo>
                <a:lnTo>
                  <a:pt x="218632" y="284479"/>
                </a:lnTo>
                <a:lnTo>
                  <a:pt x="218550" y="316229"/>
                </a:lnTo>
                <a:lnTo>
                  <a:pt x="218674" y="387349"/>
                </a:lnTo>
                <a:lnTo>
                  <a:pt x="217260" y="397509"/>
                </a:lnTo>
                <a:lnTo>
                  <a:pt x="213353" y="405129"/>
                </a:lnTo>
                <a:lnTo>
                  <a:pt x="207112" y="408939"/>
                </a:lnTo>
                <a:lnTo>
                  <a:pt x="198697" y="411479"/>
                </a:lnTo>
                <a:lnTo>
                  <a:pt x="258705" y="411479"/>
                </a:lnTo>
                <a:lnTo>
                  <a:pt x="238537" y="276859"/>
                </a:lnTo>
                <a:lnTo>
                  <a:pt x="239350" y="273049"/>
                </a:lnTo>
                <a:lnTo>
                  <a:pt x="235870" y="267969"/>
                </a:lnTo>
                <a:lnTo>
                  <a:pt x="232543" y="264159"/>
                </a:lnTo>
                <a:lnTo>
                  <a:pt x="229571" y="259079"/>
                </a:lnTo>
                <a:close/>
              </a:path>
              <a:path w="425450" h="430529">
                <a:moveTo>
                  <a:pt x="297878" y="217169"/>
                </a:moveTo>
                <a:lnTo>
                  <a:pt x="279482" y="217169"/>
                </a:lnTo>
                <a:lnTo>
                  <a:pt x="278730" y="232409"/>
                </a:lnTo>
                <a:lnTo>
                  <a:pt x="278482" y="238759"/>
                </a:lnTo>
                <a:lnTo>
                  <a:pt x="278406" y="241299"/>
                </a:lnTo>
                <a:lnTo>
                  <a:pt x="278301" y="246379"/>
                </a:lnTo>
                <a:lnTo>
                  <a:pt x="278225" y="383539"/>
                </a:lnTo>
                <a:lnTo>
                  <a:pt x="276964" y="394969"/>
                </a:lnTo>
                <a:lnTo>
                  <a:pt x="273256" y="403859"/>
                </a:lnTo>
                <a:lnTo>
                  <a:pt x="267152" y="408939"/>
                </a:lnTo>
                <a:lnTo>
                  <a:pt x="258705" y="411479"/>
                </a:lnTo>
                <a:lnTo>
                  <a:pt x="327453" y="411479"/>
                </a:lnTo>
                <a:lnTo>
                  <a:pt x="344635" y="406399"/>
                </a:lnTo>
                <a:lnTo>
                  <a:pt x="355873" y="398779"/>
                </a:lnTo>
                <a:lnTo>
                  <a:pt x="297732" y="398779"/>
                </a:lnTo>
                <a:lnTo>
                  <a:pt x="297979" y="266699"/>
                </a:lnTo>
                <a:lnTo>
                  <a:pt x="297878" y="217169"/>
                </a:lnTo>
                <a:close/>
              </a:path>
              <a:path w="425450" h="430529">
                <a:moveTo>
                  <a:pt x="113289" y="359409"/>
                </a:moveTo>
                <a:lnTo>
                  <a:pt x="70643" y="359409"/>
                </a:lnTo>
                <a:lnTo>
                  <a:pt x="81438" y="360679"/>
                </a:lnTo>
                <a:lnTo>
                  <a:pt x="87598" y="361949"/>
                </a:lnTo>
                <a:lnTo>
                  <a:pt x="95396" y="368299"/>
                </a:lnTo>
                <a:lnTo>
                  <a:pt x="100590" y="378459"/>
                </a:lnTo>
                <a:lnTo>
                  <a:pt x="97618" y="387349"/>
                </a:lnTo>
                <a:lnTo>
                  <a:pt x="97135" y="393699"/>
                </a:lnTo>
                <a:lnTo>
                  <a:pt x="91319" y="396239"/>
                </a:lnTo>
                <a:lnTo>
                  <a:pt x="87979" y="398779"/>
                </a:lnTo>
                <a:lnTo>
                  <a:pt x="72279" y="398779"/>
                </a:lnTo>
                <a:lnTo>
                  <a:pt x="59983" y="400049"/>
                </a:lnTo>
                <a:lnTo>
                  <a:pt x="123755" y="400049"/>
                </a:lnTo>
                <a:lnTo>
                  <a:pt x="121723" y="396239"/>
                </a:lnTo>
                <a:lnTo>
                  <a:pt x="119500" y="388619"/>
                </a:lnTo>
                <a:lnTo>
                  <a:pt x="117031" y="378459"/>
                </a:lnTo>
                <a:lnTo>
                  <a:pt x="114995" y="368299"/>
                </a:lnTo>
                <a:lnTo>
                  <a:pt x="113289" y="359409"/>
                </a:lnTo>
                <a:close/>
              </a:path>
              <a:path w="425450" h="430529">
                <a:moveTo>
                  <a:pt x="349345" y="158749"/>
                </a:moveTo>
                <a:lnTo>
                  <a:pt x="260873" y="158749"/>
                </a:lnTo>
                <a:lnTo>
                  <a:pt x="291966" y="160019"/>
                </a:lnTo>
                <a:lnTo>
                  <a:pt x="338685" y="172719"/>
                </a:lnTo>
                <a:lnTo>
                  <a:pt x="374813" y="200659"/>
                </a:lnTo>
                <a:lnTo>
                  <a:pt x="397976" y="238759"/>
                </a:lnTo>
                <a:lnTo>
                  <a:pt x="405798" y="281939"/>
                </a:lnTo>
                <a:lnTo>
                  <a:pt x="395903" y="327659"/>
                </a:lnTo>
                <a:lnTo>
                  <a:pt x="379510" y="354329"/>
                </a:lnTo>
                <a:lnTo>
                  <a:pt x="357638" y="375919"/>
                </a:lnTo>
                <a:lnTo>
                  <a:pt x="330355" y="391159"/>
                </a:lnTo>
                <a:lnTo>
                  <a:pt x="297732" y="398779"/>
                </a:lnTo>
                <a:lnTo>
                  <a:pt x="355873" y="398779"/>
                </a:lnTo>
                <a:lnTo>
                  <a:pt x="380222" y="382269"/>
                </a:lnTo>
                <a:lnTo>
                  <a:pt x="406707" y="349249"/>
                </a:lnTo>
                <a:lnTo>
                  <a:pt x="422353" y="311149"/>
                </a:lnTo>
                <a:lnTo>
                  <a:pt x="425423" y="269239"/>
                </a:lnTo>
                <a:lnTo>
                  <a:pt x="414178" y="227329"/>
                </a:lnTo>
                <a:lnTo>
                  <a:pt x="394017" y="194309"/>
                </a:lnTo>
                <a:lnTo>
                  <a:pt x="367644" y="168909"/>
                </a:lnTo>
                <a:lnTo>
                  <a:pt x="349345" y="158749"/>
                </a:lnTo>
                <a:close/>
              </a:path>
              <a:path w="425450" h="430529">
                <a:moveTo>
                  <a:pt x="113977" y="302259"/>
                </a:moveTo>
                <a:lnTo>
                  <a:pt x="90493" y="302259"/>
                </a:lnTo>
                <a:lnTo>
                  <a:pt x="92741" y="306069"/>
                </a:lnTo>
                <a:lnTo>
                  <a:pt x="94202" y="307339"/>
                </a:lnTo>
                <a:lnTo>
                  <a:pt x="99229" y="316229"/>
                </a:lnTo>
                <a:lnTo>
                  <a:pt x="98901" y="326389"/>
                </a:lnTo>
                <a:lnTo>
                  <a:pt x="93820" y="335279"/>
                </a:lnTo>
                <a:lnTo>
                  <a:pt x="84588" y="339089"/>
                </a:lnTo>
                <a:lnTo>
                  <a:pt x="72373" y="340359"/>
                </a:lnTo>
                <a:lnTo>
                  <a:pt x="114091" y="340359"/>
                </a:lnTo>
                <a:lnTo>
                  <a:pt x="117978" y="332739"/>
                </a:lnTo>
                <a:lnTo>
                  <a:pt x="120035" y="320039"/>
                </a:lnTo>
                <a:lnTo>
                  <a:pt x="116733" y="307339"/>
                </a:lnTo>
                <a:lnTo>
                  <a:pt x="113977" y="302259"/>
                </a:lnTo>
                <a:close/>
              </a:path>
              <a:path w="425450" h="430529">
                <a:moveTo>
                  <a:pt x="113658" y="241299"/>
                </a:moveTo>
                <a:lnTo>
                  <a:pt x="71760" y="241299"/>
                </a:lnTo>
                <a:lnTo>
                  <a:pt x="84004" y="242569"/>
                </a:lnTo>
                <a:lnTo>
                  <a:pt x="93935" y="242569"/>
                </a:lnTo>
                <a:lnTo>
                  <a:pt x="99472" y="250189"/>
                </a:lnTo>
                <a:lnTo>
                  <a:pt x="99866" y="270509"/>
                </a:lnTo>
                <a:lnTo>
                  <a:pt x="94722" y="279399"/>
                </a:lnTo>
                <a:lnTo>
                  <a:pt x="84677" y="279399"/>
                </a:lnTo>
                <a:lnTo>
                  <a:pt x="72105" y="280669"/>
                </a:lnTo>
                <a:lnTo>
                  <a:pt x="113613" y="280669"/>
                </a:lnTo>
                <a:lnTo>
                  <a:pt x="116531" y="275589"/>
                </a:lnTo>
                <a:lnTo>
                  <a:pt x="119724" y="261619"/>
                </a:lnTo>
                <a:lnTo>
                  <a:pt x="116967" y="246379"/>
                </a:lnTo>
                <a:lnTo>
                  <a:pt x="113658" y="241299"/>
                </a:lnTo>
                <a:close/>
              </a:path>
              <a:path w="425450" h="430529">
                <a:moveTo>
                  <a:pt x="113696" y="181609"/>
                </a:moveTo>
                <a:lnTo>
                  <a:pt x="71159" y="181609"/>
                </a:lnTo>
                <a:lnTo>
                  <a:pt x="81934" y="182879"/>
                </a:lnTo>
                <a:lnTo>
                  <a:pt x="87941" y="182879"/>
                </a:lnTo>
                <a:lnTo>
                  <a:pt x="95446" y="189229"/>
                </a:lnTo>
                <a:lnTo>
                  <a:pt x="100476" y="200659"/>
                </a:lnTo>
                <a:lnTo>
                  <a:pt x="97529" y="209549"/>
                </a:lnTo>
                <a:lnTo>
                  <a:pt x="96970" y="215899"/>
                </a:lnTo>
                <a:lnTo>
                  <a:pt x="89858" y="218439"/>
                </a:lnTo>
                <a:lnTo>
                  <a:pt x="85591" y="220979"/>
                </a:lnTo>
                <a:lnTo>
                  <a:pt x="115136" y="220979"/>
                </a:lnTo>
                <a:lnTo>
                  <a:pt x="116071" y="219709"/>
                </a:lnTo>
                <a:lnTo>
                  <a:pt x="118065" y="212089"/>
                </a:lnTo>
                <a:lnTo>
                  <a:pt x="118998" y="194309"/>
                </a:lnTo>
                <a:lnTo>
                  <a:pt x="113696" y="181609"/>
                </a:lnTo>
                <a:close/>
              </a:path>
              <a:path w="425450" h="430529">
                <a:moveTo>
                  <a:pt x="228053" y="19049"/>
                </a:moveTo>
                <a:lnTo>
                  <a:pt x="151301" y="19049"/>
                </a:lnTo>
                <a:lnTo>
                  <a:pt x="200419" y="26669"/>
                </a:lnTo>
                <a:lnTo>
                  <a:pt x="241042" y="52069"/>
                </a:lnTo>
                <a:lnTo>
                  <a:pt x="268326" y="90169"/>
                </a:lnTo>
                <a:lnTo>
                  <a:pt x="277425" y="135889"/>
                </a:lnTo>
                <a:lnTo>
                  <a:pt x="147453" y="135889"/>
                </a:lnTo>
                <a:lnTo>
                  <a:pt x="146801" y="162559"/>
                </a:lnTo>
                <a:lnTo>
                  <a:pt x="157278" y="187959"/>
                </a:lnTo>
                <a:lnTo>
                  <a:pt x="176501" y="207009"/>
                </a:lnTo>
                <a:lnTo>
                  <a:pt x="202088" y="215899"/>
                </a:lnTo>
                <a:lnTo>
                  <a:pt x="220984" y="218439"/>
                </a:lnTo>
                <a:lnTo>
                  <a:pt x="258710" y="218439"/>
                </a:lnTo>
                <a:lnTo>
                  <a:pt x="268699" y="217169"/>
                </a:lnTo>
                <a:lnTo>
                  <a:pt x="297878" y="217169"/>
                </a:lnTo>
                <a:lnTo>
                  <a:pt x="298786" y="203199"/>
                </a:lnTo>
                <a:lnTo>
                  <a:pt x="293630" y="198119"/>
                </a:lnTo>
                <a:lnTo>
                  <a:pt x="214458" y="198119"/>
                </a:lnTo>
                <a:lnTo>
                  <a:pt x="197031" y="195579"/>
                </a:lnTo>
                <a:lnTo>
                  <a:pt x="182867" y="187959"/>
                </a:lnTo>
                <a:lnTo>
                  <a:pt x="172703" y="176529"/>
                </a:lnTo>
                <a:lnTo>
                  <a:pt x="167278" y="161289"/>
                </a:lnTo>
                <a:lnTo>
                  <a:pt x="229617" y="158749"/>
                </a:lnTo>
                <a:lnTo>
                  <a:pt x="349345" y="158749"/>
                </a:lnTo>
                <a:lnTo>
                  <a:pt x="335620" y="151129"/>
                </a:lnTo>
                <a:lnTo>
                  <a:pt x="298507" y="139699"/>
                </a:lnTo>
                <a:lnTo>
                  <a:pt x="297897" y="133349"/>
                </a:lnTo>
                <a:lnTo>
                  <a:pt x="297440" y="126999"/>
                </a:lnTo>
                <a:lnTo>
                  <a:pt x="296805" y="121919"/>
                </a:lnTo>
                <a:lnTo>
                  <a:pt x="283481" y="76199"/>
                </a:lnTo>
                <a:lnTo>
                  <a:pt x="256980" y="39369"/>
                </a:lnTo>
                <a:lnTo>
                  <a:pt x="228053" y="19049"/>
                </a:lnTo>
                <a:close/>
              </a:path>
            </a:pathLst>
          </a:custGeom>
          <a:solidFill>
            <a:srgbClr val="8A5D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180"/>
          <p:cNvSpPr/>
          <p:nvPr/>
        </p:nvSpPr>
        <p:spPr>
          <a:xfrm>
            <a:off x="11144188" y="4312654"/>
            <a:ext cx="238760" cy="241300"/>
          </a:xfrm>
          <a:custGeom>
            <a:avLst/>
            <a:gdLst/>
            <a:ahLst/>
            <a:cxnLst/>
            <a:rect l="l" t="t" r="r" b="b"/>
            <a:pathLst>
              <a:path w="238759" h="241300">
                <a:moveTo>
                  <a:pt x="203734" y="39646"/>
                </a:moveTo>
                <a:lnTo>
                  <a:pt x="126339" y="39646"/>
                </a:lnTo>
                <a:lnTo>
                  <a:pt x="131508" y="44434"/>
                </a:lnTo>
                <a:lnTo>
                  <a:pt x="130517" y="59572"/>
                </a:lnTo>
                <a:lnTo>
                  <a:pt x="130784" y="63357"/>
                </a:lnTo>
                <a:lnTo>
                  <a:pt x="130454" y="241055"/>
                </a:lnTo>
                <a:lnTo>
                  <a:pt x="163077" y="232475"/>
                </a:lnTo>
                <a:lnTo>
                  <a:pt x="190358" y="217749"/>
                </a:lnTo>
                <a:lnTo>
                  <a:pt x="212227" y="196630"/>
                </a:lnTo>
                <a:lnTo>
                  <a:pt x="228612" y="168868"/>
                </a:lnTo>
                <a:lnTo>
                  <a:pt x="238509" y="123635"/>
                </a:lnTo>
                <a:lnTo>
                  <a:pt x="230690" y="80149"/>
                </a:lnTo>
                <a:lnTo>
                  <a:pt x="207531" y="42545"/>
                </a:lnTo>
                <a:lnTo>
                  <a:pt x="203734" y="39646"/>
                </a:lnTo>
                <a:close/>
              </a:path>
              <a:path w="238759" h="241300">
                <a:moveTo>
                  <a:pt x="93593" y="0"/>
                </a:moveTo>
                <a:lnTo>
                  <a:pt x="62334" y="649"/>
                </a:lnTo>
                <a:lnTo>
                  <a:pt x="0" y="3502"/>
                </a:lnTo>
                <a:lnTo>
                  <a:pt x="5423" y="17846"/>
                </a:lnTo>
                <a:lnTo>
                  <a:pt x="15584" y="29314"/>
                </a:lnTo>
                <a:lnTo>
                  <a:pt x="29748" y="36992"/>
                </a:lnTo>
                <a:lnTo>
                  <a:pt x="47180" y="39963"/>
                </a:lnTo>
                <a:lnTo>
                  <a:pt x="64110" y="40163"/>
                </a:lnTo>
                <a:lnTo>
                  <a:pt x="97979" y="40092"/>
                </a:lnTo>
                <a:lnTo>
                  <a:pt x="126339" y="39646"/>
                </a:lnTo>
                <a:lnTo>
                  <a:pt x="203734" y="39646"/>
                </a:lnTo>
                <a:lnTo>
                  <a:pt x="171405" y="14957"/>
                </a:lnTo>
                <a:lnTo>
                  <a:pt x="124688" y="1521"/>
                </a:lnTo>
                <a:lnTo>
                  <a:pt x="93593" y="0"/>
                </a:lnTo>
                <a:close/>
              </a:path>
            </a:pathLst>
          </a:custGeom>
          <a:solidFill>
            <a:srgbClr val="F5CB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181"/>
          <p:cNvSpPr/>
          <p:nvPr/>
        </p:nvSpPr>
        <p:spPr>
          <a:xfrm>
            <a:off x="10993491" y="4333415"/>
            <a:ext cx="87630" cy="45085"/>
          </a:xfrm>
          <a:custGeom>
            <a:avLst/>
            <a:gdLst/>
            <a:ahLst/>
            <a:cxnLst/>
            <a:rect l="l" t="t" r="r" b="b"/>
            <a:pathLst>
              <a:path w="87630" h="45085">
                <a:moveTo>
                  <a:pt x="67665" y="0"/>
                </a:moveTo>
                <a:lnTo>
                  <a:pt x="19392" y="0"/>
                </a:lnTo>
                <a:lnTo>
                  <a:pt x="11862" y="1529"/>
                </a:lnTo>
                <a:lnTo>
                  <a:pt x="5695" y="5695"/>
                </a:lnTo>
                <a:lnTo>
                  <a:pt x="1529" y="11862"/>
                </a:lnTo>
                <a:lnTo>
                  <a:pt x="0" y="19392"/>
                </a:lnTo>
                <a:lnTo>
                  <a:pt x="0" y="25234"/>
                </a:lnTo>
                <a:lnTo>
                  <a:pt x="1529" y="32765"/>
                </a:lnTo>
                <a:lnTo>
                  <a:pt x="5695" y="38931"/>
                </a:lnTo>
                <a:lnTo>
                  <a:pt x="11862" y="43097"/>
                </a:lnTo>
                <a:lnTo>
                  <a:pt x="19392" y="44627"/>
                </a:lnTo>
                <a:lnTo>
                  <a:pt x="67665" y="44627"/>
                </a:lnTo>
                <a:lnTo>
                  <a:pt x="75196" y="43097"/>
                </a:lnTo>
                <a:lnTo>
                  <a:pt x="81362" y="38931"/>
                </a:lnTo>
                <a:lnTo>
                  <a:pt x="85528" y="32765"/>
                </a:lnTo>
                <a:lnTo>
                  <a:pt x="87058" y="25234"/>
                </a:lnTo>
                <a:lnTo>
                  <a:pt x="87058" y="19392"/>
                </a:lnTo>
                <a:lnTo>
                  <a:pt x="85528" y="11862"/>
                </a:lnTo>
                <a:lnTo>
                  <a:pt x="81362" y="5695"/>
                </a:lnTo>
                <a:lnTo>
                  <a:pt x="75196" y="1529"/>
                </a:lnTo>
                <a:lnTo>
                  <a:pt x="67665" y="0"/>
                </a:lnTo>
                <a:close/>
              </a:path>
            </a:pathLst>
          </a:custGeom>
          <a:solidFill>
            <a:srgbClr val="F5CB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182"/>
          <p:cNvSpPr/>
          <p:nvPr/>
        </p:nvSpPr>
        <p:spPr>
          <a:xfrm>
            <a:off x="10992984" y="4392851"/>
            <a:ext cx="87630" cy="45085"/>
          </a:xfrm>
          <a:custGeom>
            <a:avLst/>
            <a:gdLst/>
            <a:ahLst/>
            <a:cxnLst/>
            <a:rect l="l" t="t" r="r" b="b"/>
            <a:pathLst>
              <a:path w="87630" h="45085">
                <a:moveTo>
                  <a:pt x="67665" y="0"/>
                </a:moveTo>
                <a:lnTo>
                  <a:pt x="19392" y="0"/>
                </a:lnTo>
                <a:lnTo>
                  <a:pt x="11862" y="1529"/>
                </a:lnTo>
                <a:lnTo>
                  <a:pt x="5695" y="5695"/>
                </a:lnTo>
                <a:lnTo>
                  <a:pt x="1529" y="11862"/>
                </a:lnTo>
                <a:lnTo>
                  <a:pt x="0" y="19392"/>
                </a:lnTo>
                <a:lnTo>
                  <a:pt x="0" y="25234"/>
                </a:lnTo>
                <a:lnTo>
                  <a:pt x="1529" y="32765"/>
                </a:lnTo>
                <a:lnTo>
                  <a:pt x="5695" y="38931"/>
                </a:lnTo>
                <a:lnTo>
                  <a:pt x="11862" y="43097"/>
                </a:lnTo>
                <a:lnTo>
                  <a:pt x="19392" y="44627"/>
                </a:lnTo>
                <a:lnTo>
                  <a:pt x="67665" y="44627"/>
                </a:lnTo>
                <a:lnTo>
                  <a:pt x="75196" y="43097"/>
                </a:lnTo>
                <a:lnTo>
                  <a:pt x="81362" y="38931"/>
                </a:lnTo>
                <a:lnTo>
                  <a:pt x="85528" y="32765"/>
                </a:lnTo>
                <a:lnTo>
                  <a:pt x="87058" y="25234"/>
                </a:lnTo>
                <a:lnTo>
                  <a:pt x="87058" y="19392"/>
                </a:lnTo>
                <a:lnTo>
                  <a:pt x="85528" y="11862"/>
                </a:lnTo>
                <a:lnTo>
                  <a:pt x="81362" y="5695"/>
                </a:lnTo>
                <a:lnTo>
                  <a:pt x="75196" y="1529"/>
                </a:lnTo>
                <a:lnTo>
                  <a:pt x="67665" y="0"/>
                </a:lnTo>
                <a:close/>
              </a:path>
            </a:pathLst>
          </a:custGeom>
          <a:solidFill>
            <a:srgbClr val="F5CB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183"/>
          <p:cNvSpPr/>
          <p:nvPr/>
        </p:nvSpPr>
        <p:spPr>
          <a:xfrm>
            <a:off x="10993872" y="4453507"/>
            <a:ext cx="87630" cy="45085"/>
          </a:xfrm>
          <a:custGeom>
            <a:avLst/>
            <a:gdLst/>
            <a:ahLst/>
            <a:cxnLst/>
            <a:rect l="l" t="t" r="r" b="b"/>
            <a:pathLst>
              <a:path w="87630" h="45085">
                <a:moveTo>
                  <a:pt x="67665" y="0"/>
                </a:moveTo>
                <a:lnTo>
                  <a:pt x="19392" y="0"/>
                </a:lnTo>
                <a:lnTo>
                  <a:pt x="11862" y="1529"/>
                </a:lnTo>
                <a:lnTo>
                  <a:pt x="5695" y="5695"/>
                </a:lnTo>
                <a:lnTo>
                  <a:pt x="1529" y="11862"/>
                </a:lnTo>
                <a:lnTo>
                  <a:pt x="0" y="19392"/>
                </a:lnTo>
                <a:lnTo>
                  <a:pt x="0" y="25234"/>
                </a:lnTo>
                <a:lnTo>
                  <a:pt x="1529" y="32765"/>
                </a:lnTo>
                <a:lnTo>
                  <a:pt x="5695" y="38931"/>
                </a:lnTo>
                <a:lnTo>
                  <a:pt x="11862" y="43097"/>
                </a:lnTo>
                <a:lnTo>
                  <a:pt x="19392" y="44627"/>
                </a:lnTo>
                <a:lnTo>
                  <a:pt x="67665" y="44627"/>
                </a:lnTo>
                <a:lnTo>
                  <a:pt x="75196" y="43097"/>
                </a:lnTo>
                <a:lnTo>
                  <a:pt x="81362" y="38931"/>
                </a:lnTo>
                <a:lnTo>
                  <a:pt x="85528" y="32765"/>
                </a:lnTo>
                <a:lnTo>
                  <a:pt x="87058" y="25234"/>
                </a:lnTo>
                <a:lnTo>
                  <a:pt x="87058" y="19392"/>
                </a:lnTo>
                <a:lnTo>
                  <a:pt x="85528" y="11862"/>
                </a:lnTo>
                <a:lnTo>
                  <a:pt x="81362" y="5695"/>
                </a:lnTo>
                <a:lnTo>
                  <a:pt x="75196" y="1529"/>
                </a:lnTo>
                <a:lnTo>
                  <a:pt x="67665" y="0"/>
                </a:lnTo>
                <a:close/>
              </a:path>
            </a:pathLst>
          </a:custGeom>
          <a:solidFill>
            <a:srgbClr val="F5CB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184"/>
          <p:cNvSpPr/>
          <p:nvPr/>
        </p:nvSpPr>
        <p:spPr>
          <a:xfrm>
            <a:off x="10993491" y="4511723"/>
            <a:ext cx="87630" cy="45085"/>
          </a:xfrm>
          <a:custGeom>
            <a:avLst/>
            <a:gdLst/>
            <a:ahLst/>
            <a:cxnLst/>
            <a:rect l="l" t="t" r="r" b="b"/>
            <a:pathLst>
              <a:path w="87630" h="45085">
                <a:moveTo>
                  <a:pt x="67665" y="0"/>
                </a:moveTo>
                <a:lnTo>
                  <a:pt x="19392" y="0"/>
                </a:lnTo>
                <a:lnTo>
                  <a:pt x="11862" y="1529"/>
                </a:lnTo>
                <a:lnTo>
                  <a:pt x="5695" y="5695"/>
                </a:lnTo>
                <a:lnTo>
                  <a:pt x="1529" y="11862"/>
                </a:lnTo>
                <a:lnTo>
                  <a:pt x="0" y="19392"/>
                </a:lnTo>
                <a:lnTo>
                  <a:pt x="0" y="25234"/>
                </a:lnTo>
                <a:lnTo>
                  <a:pt x="1529" y="32765"/>
                </a:lnTo>
                <a:lnTo>
                  <a:pt x="5695" y="38931"/>
                </a:lnTo>
                <a:lnTo>
                  <a:pt x="11862" y="43097"/>
                </a:lnTo>
                <a:lnTo>
                  <a:pt x="19392" y="44627"/>
                </a:lnTo>
                <a:lnTo>
                  <a:pt x="67665" y="44627"/>
                </a:lnTo>
                <a:lnTo>
                  <a:pt x="75196" y="43097"/>
                </a:lnTo>
                <a:lnTo>
                  <a:pt x="81362" y="38931"/>
                </a:lnTo>
                <a:lnTo>
                  <a:pt x="85528" y="32765"/>
                </a:lnTo>
                <a:lnTo>
                  <a:pt x="87058" y="25234"/>
                </a:lnTo>
                <a:lnTo>
                  <a:pt x="87058" y="19392"/>
                </a:lnTo>
                <a:lnTo>
                  <a:pt x="85528" y="11862"/>
                </a:lnTo>
                <a:lnTo>
                  <a:pt x="81362" y="5695"/>
                </a:lnTo>
                <a:lnTo>
                  <a:pt x="75196" y="1529"/>
                </a:lnTo>
                <a:lnTo>
                  <a:pt x="67665" y="0"/>
                </a:lnTo>
                <a:close/>
              </a:path>
            </a:pathLst>
          </a:custGeom>
          <a:solidFill>
            <a:srgbClr val="F5CB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TextBox 536"/>
          <p:cNvSpPr txBox="1"/>
          <p:nvPr/>
        </p:nvSpPr>
        <p:spPr>
          <a:xfrm>
            <a:off x="10079114" y="5729544"/>
            <a:ext cx="2491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865B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DISASTER RELIEF MANAGEMENT SYSTEM </a:t>
            </a:r>
          </a:p>
        </p:txBody>
      </p:sp>
      <p:sp>
        <p:nvSpPr>
          <p:cNvPr id="538" name="object 25"/>
          <p:cNvSpPr/>
          <p:nvPr/>
        </p:nvSpPr>
        <p:spPr>
          <a:xfrm>
            <a:off x="12985837" y="5257946"/>
            <a:ext cx="2095500" cy="496077"/>
          </a:xfrm>
          <a:custGeom>
            <a:avLst/>
            <a:gdLst/>
            <a:ahLst/>
            <a:cxnLst/>
            <a:rect l="l" t="t" r="r" b="b"/>
            <a:pathLst>
              <a:path w="4724400" h="245744">
                <a:moveTo>
                  <a:pt x="2550642" y="101600"/>
                </a:moveTo>
                <a:lnTo>
                  <a:pt x="2110536" y="101600"/>
                </a:lnTo>
                <a:lnTo>
                  <a:pt x="2147972" y="102277"/>
                </a:lnTo>
                <a:lnTo>
                  <a:pt x="2171895" y="107022"/>
                </a:lnTo>
                <a:lnTo>
                  <a:pt x="2192605" y="119902"/>
                </a:lnTo>
                <a:lnTo>
                  <a:pt x="2220404" y="144983"/>
                </a:lnTo>
                <a:lnTo>
                  <a:pt x="2299830" y="219290"/>
                </a:lnTo>
                <a:lnTo>
                  <a:pt x="2321834" y="238791"/>
                </a:lnTo>
                <a:lnTo>
                  <a:pt x="2336747" y="245138"/>
                </a:lnTo>
                <a:lnTo>
                  <a:pt x="2351392" y="238193"/>
                </a:lnTo>
                <a:lnTo>
                  <a:pt x="2372588" y="217817"/>
                </a:lnTo>
                <a:lnTo>
                  <a:pt x="2442565" y="146824"/>
                </a:lnTo>
                <a:lnTo>
                  <a:pt x="2469328" y="120679"/>
                </a:lnTo>
                <a:lnTo>
                  <a:pt x="2489507" y="107253"/>
                </a:lnTo>
                <a:lnTo>
                  <a:pt x="2513235" y="102306"/>
                </a:lnTo>
                <a:lnTo>
                  <a:pt x="2550642" y="101600"/>
                </a:lnTo>
                <a:close/>
              </a:path>
              <a:path w="4724400" h="245744">
                <a:moveTo>
                  <a:pt x="4660900" y="0"/>
                </a:moveTo>
                <a:lnTo>
                  <a:pt x="0" y="0"/>
                </a:lnTo>
                <a:lnTo>
                  <a:pt x="0" y="50800"/>
                </a:lnTo>
                <a:lnTo>
                  <a:pt x="992" y="80168"/>
                </a:lnTo>
                <a:lnTo>
                  <a:pt x="7937" y="95250"/>
                </a:lnTo>
                <a:lnTo>
                  <a:pt x="26789" y="100806"/>
                </a:lnTo>
                <a:lnTo>
                  <a:pt x="63500" y="101600"/>
                </a:lnTo>
                <a:lnTo>
                  <a:pt x="4724400" y="101600"/>
                </a:lnTo>
                <a:lnTo>
                  <a:pt x="4724400" y="50800"/>
                </a:lnTo>
                <a:lnTo>
                  <a:pt x="4723407" y="21431"/>
                </a:lnTo>
                <a:lnTo>
                  <a:pt x="4716462" y="6350"/>
                </a:lnTo>
                <a:lnTo>
                  <a:pt x="4697610" y="793"/>
                </a:lnTo>
                <a:lnTo>
                  <a:pt x="4660900" y="0"/>
                </a:lnTo>
                <a:close/>
              </a:path>
            </a:pathLst>
          </a:custGeom>
          <a:solidFill>
            <a:srgbClr val="9F2063"/>
          </a:solidFill>
          <a:ln>
            <a:solidFill>
              <a:srgbClr val="9F206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Rounded Rectangle 538"/>
          <p:cNvSpPr/>
          <p:nvPr/>
        </p:nvSpPr>
        <p:spPr>
          <a:xfrm>
            <a:off x="12985837" y="4461306"/>
            <a:ext cx="2095500" cy="914400"/>
          </a:xfrm>
          <a:prstGeom prst="roundRect">
            <a:avLst/>
          </a:prstGeom>
          <a:solidFill>
            <a:srgbClr val="9F2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0" name="Oval 539"/>
          <p:cNvSpPr/>
          <p:nvPr/>
        </p:nvSpPr>
        <p:spPr>
          <a:xfrm>
            <a:off x="13524127" y="3938703"/>
            <a:ext cx="978968" cy="940926"/>
          </a:xfrm>
          <a:prstGeom prst="ellipse">
            <a:avLst/>
          </a:prstGeom>
          <a:solidFill>
            <a:srgbClr val="9F2063"/>
          </a:solidFill>
          <a:ln>
            <a:solidFill>
              <a:srgbClr val="9F206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1" name="Oval 540"/>
          <p:cNvSpPr/>
          <p:nvPr/>
        </p:nvSpPr>
        <p:spPr>
          <a:xfrm>
            <a:off x="13598221" y="3896805"/>
            <a:ext cx="932631" cy="9530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2" name="Picture 5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80465" y="4158012"/>
            <a:ext cx="788294" cy="490616"/>
          </a:xfrm>
          <a:prstGeom prst="rect">
            <a:avLst/>
          </a:prstGeom>
        </p:spPr>
      </p:pic>
      <p:pic>
        <p:nvPicPr>
          <p:cNvPr id="554" name="Picture 55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46347" y="5020432"/>
            <a:ext cx="1905000" cy="371475"/>
          </a:xfrm>
          <a:prstGeom prst="rect">
            <a:avLst/>
          </a:prstGeom>
        </p:spPr>
      </p:pic>
      <p:sp>
        <p:nvSpPr>
          <p:cNvPr id="555" name="TextBox 554"/>
          <p:cNvSpPr txBox="1"/>
          <p:nvPr/>
        </p:nvSpPr>
        <p:spPr>
          <a:xfrm>
            <a:off x="12934074" y="5709639"/>
            <a:ext cx="273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F20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THAN JUST TRACKING </a:t>
            </a:r>
          </a:p>
        </p:txBody>
      </p:sp>
      <p:sp>
        <p:nvSpPr>
          <p:cNvPr id="570" name="object 25"/>
          <p:cNvSpPr/>
          <p:nvPr/>
        </p:nvSpPr>
        <p:spPr>
          <a:xfrm>
            <a:off x="663654" y="7585506"/>
            <a:ext cx="2095500" cy="496077"/>
          </a:xfrm>
          <a:custGeom>
            <a:avLst/>
            <a:gdLst/>
            <a:ahLst/>
            <a:cxnLst/>
            <a:rect l="l" t="t" r="r" b="b"/>
            <a:pathLst>
              <a:path w="4724400" h="245744">
                <a:moveTo>
                  <a:pt x="2550642" y="101600"/>
                </a:moveTo>
                <a:lnTo>
                  <a:pt x="2110536" y="101600"/>
                </a:lnTo>
                <a:lnTo>
                  <a:pt x="2147972" y="102277"/>
                </a:lnTo>
                <a:lnTo>
                  <a:pt x="2171895" y="107022"/>
                </a:lnTo>
                <a:lnTo>
                  <a:pt x="2192605" y="119902"/>
                </a:lnTo>
                <a:lnTo>
                  <a:pt x="2220404" y="144983"/>
                </a:lnTo>
                <a:lnTo>
                  <a:pt x="2299830" y="219290"/>
                </a:lnTo>
                <a:lnTo>
                  <a:pt x="2321834" y="238791"/>
                </a:lnTo>
                <a:lnTo>
                  <a:pt x="2336747" y="245138"/>
                </a:lnTo>
                <a:lnTo>
                  <a:pt x="2351392" y="238193"/>
                </a:lnTo>
                <a:lnTo>
                  <a:pt x="2372588" y="217817"/>
                </a:lnTo>
                <a:lnTo>
                  <a:pt x="2442565" y="146824"/>
                </a:lnTo>
                <a:lnTo>
                  <a:pt x="2469328" y="120679"/>
                </a:lnTo>
                <a:lnTo>
                  <a:pt x="2489507" y="107253"/>
                </a:lnTo>
                <a:lnTo>
                  <a:pt x="2513235" y="102306"/>
                </a:lnTo>
                <a:lnTo>
                  <a:pt x="2550642" y="101600"/>
                </a:lnTo>
                <a:close/>
              </a:path>
              <a:path w="4724400" h="245744">
                <a:moveTo>
                  <a:pt x="4660900" y="0"/>
                </a:moveTo>
                <a:lnTo>
                  <a:pt x="0" y="0"/>
                </a:lnTo>
                <a:lnTo>
                  <a:pt x="0" y="50800"/>
                </a:lnTo>
                <a:lnTo>
                  <a:pt x="992" y="80168"/>
                </a:lnTo>
                <a:lnTo>
                  <a:pt x="7937" y="95250"/>
                </a:lnTo>
                <a:lnTo>
                  <a:pt x="26789" y="100806"/>
                </a:lnTo>
                <a:lnTo>
                  <a:pt x="63500" y="101600"/>
                </a:lnTo>
                <a:lnTo>
                  <a:pt x="4724400" y="101600"/>
                </a:lnTo>
                <a:lnTo>
                  <a:pt x="4724400" y="50800"/>
                </a:lnTo>
                <a:lnTo>
                  <a:pt x="4723407" y="21431"/>
                </a:lnTo>
                <a:lnTo>
                  <a:pt x="4716462" y="6350"/>
                </a:lnTo>
                <a:lnTo>
                  <a:pt x="4697610" y="793"/>
                </a:lnTo>
                <a:lnTo>
                  <a:pt x="4660900" y="0"/>
                </a:lnTo>
                <a:close/>
              </a:path>
            </a:pathLst>
          </a:custGeom>
          <a:solidFill>
            <a:srgbClr val="00673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Rounded Rectangle 570"/>
          <p:cNvSpPr/>
          <p:nvPr/>
        </p:nvSpPr>
        <p:spPr>
          <a:xfrm>
            <a:off x="663654" y="6788866"/>
            <a:ext cx="2095500" cy="914400"/>
          </a:xfrm>
          <a:prstGeom prst="roundRect">
            <a:avLst/>
          </a:prstGeom>
          <a:solidFill>
            <a:srgbClr val="006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2" name="Oval 571"/>
          <p:cNvSpPr/>
          <p:nvPr/>
        </p:nvSpPr>
        <p:spPr>
          <a:xfrm>
            <a:off x="1201944" y="6266263"/>
            <a:ext cx="978968" cy="940926"/>
          </a:xfrm>
          <a:prstGeom prst="ellipse">
            <a:avLst/>
          </a:prstGeom>
          <a:solidFill>
            <a:srgbClr val="006738"/>
          </a:solidFill>
          <a:ln>
            <a:solidFill>
              <a:srgbClr val="0067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" name="Oval 572"/>
          <p:cNvSpPr/>
          <p:nvPr/>
        </p:nvSpPr>
        <p:spPr>
          <a:xfrm>
            <a:off x="1276038" y="6224365"/>
            <a:ext cx="932631" cy="9530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5" name="object 273"/>
          <p:cNvSpPr/>
          <p:nvPr/>
        </p:nvSpPr>
        <p:spPr>
          <a:xfrm>
            <a:off x="1691195" y="6638771"/>
            <a:ext cx="137160" cy="0"/>
          </a:xfrm>
          <a:custGeom>
            <a:avLst/>
            <a:gdLst/>
            <a:ahLst/>
            <a:cxnLst/>
            <a:rect l="l" t="t" r="r" b="b"/>
            <a:pathLst>
              <a:path w="137159">
                <a:moveTo>
                  <a:pt x="0" y="0"/>
                </a:moveTo>
                <a:lnTo>
                  <a:pt x="136905" y="0"/>
                </a:lnTo>
              </a:path>
            </a:pathLst>
          </a:custGeom>
          <a:ln w="36017">
            <a:solidFill>
              <a:srgbClr val="40B7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274"/>
          <p:cNvSpPr/>
          <p:nvPr/>
        </p:nvSpPr>
        <p:spPr>
          <a:xfrm>
            <a:off x="1691195" y="6685469"/>
            <a:ext cx="137160" cy="0"/>
          </a:xfrm>
          <a:custGeom>
            <a:avLst/>
            <a:gdLst/>
            <a:ahLst/>
            <a:cxnLst/>
            <a:rect l="l" t="t" r="r" b="b"/>
            <a:pathLst>
              <a:path w="137159">
                <a:moveTo>
                  <a:pt x="0" y="0"/>
                </a:moveTo>
                <a:lnTo>
                  <a:pt x="136905" y="0"/>
                </a:lnTo>
              </a:path>
            </a:pathLst>
          </a:custGeom>
          <a:ln w="36017">
            <a:solidFill>
              <a:srgbClr val="40B7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275"/>
          <p:cNvSpPr/>
          <p:nvPr/>
        </p:nvSpPr>
        <p:spPr>
          <a:xfrm>
            <a:off x="1626680" y="6742504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4963" y="0"/>
                </a:lnTo>
              </a:path>
            </a:pathLst>
          </a:custGeom>
          <a:ln w="36017">
            <a:solidFill>
              <a:srgbClr val="40B7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276"/>
          <p:cNvSpPr/>
          <p:nvPr/>
        </p:nvSpPr>
        <p:spPr>
          <a:xfrm>
            <a:off x="1626692" y="6789062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4950" y="0"/>
                </a:lnTo>
              </a:path>
            </a:pathLst>
          </a:custGeom>
          <a:ln w="36017">
            <a:solidFill>
              <a:srgbClr val="40B7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277"/>
          <p:cNvSpPr/>
          <p:nvPr/>
        </p:nvSpPr>
        <p:spPr>
          <a:xfrm>
            <a:off x="1652016" y="6620775"/>
            <a:ext cx="0" cy="83185"/>
          </a:xfrm>
          <a:custGeom>
            <a:avLst/>
            <a:gdLst/>
            <a:ahLst/>
            <a:cxnLst/>
            <a:rect l="l" t="t" r="r" b="b"/>
            <a:pathLst>
              <a:path h="83185">
                <a:moveTo>
                  <a:pt x="0" y="0"/>
                </a:moveTo>
                <a:lnTo>
                  <a:pt x="0" y="82702"/>
                </a:lnTo>
              </a:path>
            </a:pathLst>
          </a:custGeom>
          <a:ln w="51130">
            <a:solidFill>
              <a:srgbClr val="40B7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278"/>
          <p:cNvSpPr/>
          <p:nvPr/>
        </p:nvSpPr>
        <p:spPr>
          <a:xfrm>
            <a:off x="1581886" y="6584415"/>
            <a:ext cx="291465" cy="323215"/>
          </a:xfrm>
          <a:custGeom>
            <a:avLst/>
            <a:gdLst/>
            <a:ahLst/>
            <a:cxnLst/>
            <a:rect l="l" t="t" r="r" b="b"/>
            <a:pathLst>
              <a:path w="291465" h="323214">
                <a:moveTo>
                  <a:pt x="291020" y="0"/>
                </a:moveTo>
                <a:lnTo>
                  <a:pt x="0" y="0"/>
                </a:lnTo>
                <a:lnTo>
                  <a:pt x="0" y="322643"/>
                </a:lnTo>
                <a:lnTo>
                  <a:pt x="155828" y="322643"/>
                </a:lnTo>
                <a:lnTo>
                  <a:pt x="151841" y="315671"/>
                </a:lnTo>
                <a:lnTo>
                  <a:pt x="148539" y="308267"/>
                </a:lnTo>
                <a:lnTo>
                  <a:pt x="146126" y="300456"/>
                </a:lnTo>
                <a:lnTo>
                  <a:pt x="22186" y="300456"/>
                </a:lnTo>
                <a:lnTo>
                  <a:pt x="22186" y="22186"/>
                </a:lnTo>
                <a:lnTo>
                  <a:pt x="291020" y="22186"/>
                </a:lnTo>
                <a:lnTo>
                  <a:pt x="291020" y="0"/>
                </a:lnTo>
                <a:close/>
              </a:path>
              <a:path w="291465" h="323214">
                <a:moveTo>
                  <a:pt x="291020" y="22186"/>
                </a:moveTo>
                <a:lnTo>
                  <a:pt x="268833" y="22186"/>
                </a:lnTo>
                <a:lnTo>
                  <a:pt x="268833" y="157086"/>
                </a:lnTo>
                <a:lnTo>
                  <a:pt x="276517" y="158191"/>
                </a:lnTo>
                <a:lnTo>
                  <a:pt x="283933" y="160070"/>
                </a:lnTo>
                <a:lnTo>
                  <a:pt x="291020" y="162661"/>
                </a:lnTo>
                <a:lnTo>
                  <a:pt x="291020" y="22186"/>
                </a:lnTo>
                <a:close/>
              </a:path>
            </a:pathLst>
          </a:custGeom>
          <a:solidFill>
            <a:srgbClr val="006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279"/>
          <p:cNvSpPr/>
          <p:nvPr/>
        </p:nvSpPr>
        <p:spPr>
          <a:xfrm>
            <a:off x="1689519" y="6724496"/>
            <a:ext cx="139065" cy="36195"/>
          </a:xfrm>
          <a:custGeom>
            <a:avLst/>
            <a:gdLst/>
            <a:ahLst/>
            <a:cxnLst/>
            <a:rect l="l" t="t" r="r" b="b"/>
            <a:pathLst>
              <a:path w="139065" h="36195">
                <a:moveTo>
                  <a:pt x="138582" y="0"/>
                </a:moveTo>
                <a:lnTo>
                  <a:pt x="0" y="0"/>
                </a:lnTo>
                <a:lnTo>
                  <a:pt x="0" y="36017"/>
                </a:lnTo>
                <a:lnTo>
                  <a:pt x="81229" y="36017"/>
                </a:lnTo>
                <a:lnTo>
                  <a:pt x="94141" y="28211"/>
                </a:lnTo>
                <a:lnTo>
                  <a:pt x="108105" y="22188"/>
                </a:lnTo>
                <a:lnTo>
                  <a:pt x="122970" y="18091"/>
                </a:lnTo>
                <a:lnTo>
                  <a:pt x="138582" y="16065"/>
                </a:lnTo>
                <a:lnTo>
                  <a:pt x="138582" y="0"/>
                </a:lnTo>
                <a:close/>
              </a:path>
            </a:pathLst>
          </a:custGeom>
          <a:solidFill>
            <a:srgbClr val="40B7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280"/>
          <p:cNvSpPr/>
          <p:nvPr/>
        </p:nvSpPr>
        <p:spPr>
          <a:xfrm>
            <a:off x="1689532" y="6771054"/>
            <a:ext cx="68580" cy="36195"/>
          </a:xfrm>
          <a:custGeom>
            <a:avLst/>
            <a:gdLst/>
            <a:ahLst/>
            <a:cxnLst/>
            <a:rect l="l" t="t" r="r" b="b"/>
            <a:pathLst>
              <a:path w="68579" h="36195">
                <a:moveTo>
                  <a:pt x="68389" y="0"/>
                </a:moveTo>
                <a:lnTo>
                  <a:pt x="0" y="0"/>
                </a:lnTo>
                <a:lnTo>
                  <a:pt x="0" y="36017"/>
                </a:lnTo>
                <a:lnTo>
                  <a:pt x="42989" y="36017"/>
                </a:lnTo>
                <a:lnTo>
                  <a:pt x="47995" y="26051"/>
                </a:lnTo>
                <a:lnTo>
                  <a:pt x="53941" y="16689"/>
                </a:lnTo>
                <a:lnTo>
                  <a:pt x="60761" y="7986"/>
                </a:lnTo>
                <a:lnTo>
                  <a:pt x="68389" y="0"/>
                </a:lnTo>
                <a:close/>
              </a:path>
            </a:pathLst>
          </a:custGeom>
          <a:solidFill>
            <a:srgbClr val="40B7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281"/>
          <p:cNvSpPr/>
          <p:nvPr/>
        </p:nvSpPr>
        <p:spPr>
          <a:xfrm>
            <a:off x="1626680" y="6817612"/>
            <a:ext cx="102235" cy="36195"/>
          </a:xfrm>
          <a:custGeom>
            <a:avLst/>
            <a:gdLst/>
            <a:ahLst/>
            <a:cxnLst/>
            <a:rect l="l" t="t" r="r" b="b"/>
            <a:pathLst>
              <a:path w="102234" h="36195">
                <a:moveTo>
                  <a:pt x="101803" y="0"/>
                </a:moveTo>
                <a:lnTo>
                  <a:pt x="0" y="0"/>
                </a:lnTo>
                <a:lnTo>
                  <a:pt x="0" y="36017"/>
                </a:lnTo>
                <a:lnTo>
                  <a:pt x="96443" y="36017"/>
                </a:lnTo>
                <a:lnTo>
                  <a:pt x="96354" y="34315"/>
                </a:lnTo>
                <a:lnTo>
                  <a:pt x="96713" y="25422"/>
                </a:lnTo>
                <a:lnTo>
                  <a:pt x="97764" y="16724"/>
                </a:lnTo>
                <a:lnTo>
                  <a:pt x="99473" y="8242"/>
                </a:lnTo>
                <a:lnTo>
                  <a:pt x="101803" y="0"/>
                </a:lnTo>
                <a:close/>
              </a:path>
            </a:pathLst>
          </a:custGeom>
          <a:solidFill>
            <a:srgbClr val="40B7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282"/>
          <p:cNvSpPr/>
          <p:nvPr/>
        </p:nvSpPr>
        <p:spPr>
          <a:xfrm>
            <a:off x="1756803" y="6773975"/>
            <a:ext cx="156210" cy="156210"/>
          </a:xfrm>
          <a:custGeom>
            <a:avLst/>
            <a:gdLst/>
            <a:ahLst/>
            <a:cxnLst/>
            <a:rect l="l" t="t" r="r" b="b"/>
            <a:pathLst>
              <a:path w="156209" h="156210">
                <a:moveTo>
                  <a:pt x="83426" y="0"/>
                </a:moveTo>
                <a:lnTo>
                  <a:pt x="75679" y="0"/>
                </a:lnTo>
                <a:lnTo>
                  <a:pt x="73533" y="482"/>
                </a:lnTo>
                <a:lnTo>
                  <a:pt x="71297" y="673"/>
                </a:lnTo>
                <a:lnTo>
                  <a:pt x="25440" y="20627"/>
                </a:lnTo>
                <a:lnTo>
                  <a:pt x="2219" y="60056"/>
                </a:lnTo>
                <a:lnTo>
                  <a:pt x="0" y="77952"/>
                </a:lnTo>
                <a:lnTo>
                  <a:pt x="0" y="78536"/>
                </a:lnTo>
                <a:lnTo>
                  <a:pt x="152" y="79070"/>
                </a:lnTo>
                <a:lnTo>
                  <a:pt x="165" y="79654"/>
                </a:lnTo>
                <a:lnTo>
                  <a:pt x="10689" y="116932"/>
                </a:lnTo>
                <a:lnTo>
                  <a:pt x="47663" y="149774"/>
                </a:lnTo>
                <a:lnTo>
                  <a:pt x="77965" y="155905"/>
                </a:lnTo>
                <a:lnTo>
                  <a:pt x="108281" y="149768"/>
                </a:lnTo>
                <a:lnTo>
                  <a:pt x="133062" y="133045"/>
                </a:lnTo>
                <a:lnTo>
                  <a:pt x="139009" y="124231"/>
                </a:lnTo>
                <a:lnTo>
                  <a:pt x="64185" y="124231"/>
                </a:lnTo>
                <a:lnTo>
                  <a:pt x="54858" y="111585"/>
                </a:lnTo>
                <a:lnTo>
                  <a:pt x="44589" y="99729"/>
                </a:lnTo>
                <a:lnTo>
                  <a:pt x="33521" y="88555"/>
                </a:lnTo>
                <a:lnTo>
                  <a:pt x="21793" y="77952"/>
                </a:lnTo>
                <a:lnTo>
                  <a:pt x="30683" y="69634"/>
                </a:lnTo>
                <a:lnTo>
                  <a:pt x="75190" y="69634"/>
                </a:lnTo>
                <a:lnTo>
                  <a:pt x="88990" y="56411"/>
                </a:lnTo>
                <a:lnTo>
                  <a:pt x="106098" y="43265"/>
                </a:lnTo>
                <a:lnTo>
                  <a:pt x="124040" y="31673"/>
                </a:lnTo>
                <a:lnTo>
                  <a:pt x="139603" y="31673"/>
                </a:lnTo>
                <a:lnTo>
                  <a:pt x="132300" y="22509"/>
                </a:lnTo>
                <a:lnTo>
                  <a:pt x="116103" y="10388"/>
                </a:lnTo>
                <a:lnTo>
                  <a:pt x="109220" y="6489"/>
                </a:lnTo>
                <a:lnTo>
                  <a:pt x="101879" y="3340"/>
                </a:lnTo>
                <a:lnTo>
                  <a:pt x="88760" y="596"/>
                </a:lnTo>
                <a:lnTo>
                  <a:pt x="83426" y="0"/>
                </a:lnTo>
                <a:close/>
              </a:path>
              <a:path w="156209" h="156210">
                <a:moveTo>
                  <a:pt x="139603" y="31673"/>
                </a:moveTo>
                <a:lnTo>
                  <a:pt x="124040" y="31673"/>
                </a:lnTo>
                <a:lnTo>
                  <a:pt x="126441" y="39077"/>
                </a:lnTo>
                <a:lnTo>
                  <a:pt x="108127" y="57671"/>
                </a:lnTo>
                <a:lnTo>
                  <a:pt x="91208" y="78011"/>
                </a:lnTo>
                <a:lnTo>
                  <a:pt x="76342" y="100173"/>
                </a:lnTo>
                <a:lnTo>
                  <a:pt x="64185" y="124231"/>
                </a:lnTo>
                <a:lnTo>
                  <a:pt x="139009" y="124231"/>
                </a:lnTo>
                <a:lnTo>
                  <a:pt x="149783" y="108263"/>
                </a:lnTo>
                <a:lnTo>
                  <a:pt x="155917" y="77952"/>
                </a:lnTo>
                <a:lnTo>
                  <a:pt x="153022" y="57015"/>
                </a:lnTo>
                <a:lnTo>
                  <a:pt x="144878" y="38293"/>
                </a:lnTo>
                <a:lnTo>
                  <a:pt x="139603" y="31673"/>
                </a:lnTo>
                <a:close/>
              </a:path>
              <a:path w="156209" h="156210">
                <a:moveTo>
                  <a:pt x="75190" y="69634"/>
                </a:moveTo>
                <a:lnTo>
                  <a:pt x="30683" y="69634"/>
                </a:lnTo>
                <a:lnTo>
                  <a:pt x="38118" y="73780"/>
                </a:lnTo>
                <a:lnTo>
                  <a:pt x="45388" y="78249"/>
                </a:lnTo>
                <a:lnTo>
                  <a:pt x="52541" y="83173"/>
                </a:lnTo>
                <a:lnTo>
                  <a:pt x="59626" y="88684"/>
                </a:lnTo>
                <a:lnTo>
                  <a:pt x="73304" y="71441"/>
                </a:lnTo>
                <a:lnTo>
                  <a:pt x="75190" y="69634"/>
                </a:lnTo>
                <a:close/>
              </a:path>
            </a:pathLst>
          </a:custGeom>
          <a:solidFill>
            <a:srgbClr val="40B7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287"/>
          <p:cNvSpPr/>
          <p:nvPr/>
        </p:nvSpPr>
        <p:spPr>
          <a:xfrm>
            <a:off x="1746440" y="7058481"/>
            <a:ext cx="323215" cy="0"/>
          </a:xfrm>
          <a:custGeom>
            <a:avLst/>
            <a:gdLst/>
            <a:ahLst/>
            <a:cxnLst/>
            <a:rect l="l" t="t" r="r" b="b"/>
            <a:pathLst>
              <a:path w="323215">
                <a:moveTo>
                  <a:pt x="0" y="0"/>
                </a:moveTo>
                <a:lnTo>
                  <a:pt x="323088" y="0"/>
                </a:lnTo>
              </a:path>
            </a:pathLst>
          </a:custGeom>
          <a:ln w="43180">
            <a:solidFill>
              <a:srgbClr val="0067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288"/>
          <p:cNvSpPr/>
          <p:nvPr/>
        </p:nvSpPr>
        <p:spPr>
          <a:xfrm>
            <a:off x="2048358" y="6475550"/>
            <a:ext cx="0" cy="561340"/>
          </a:xfrm>
          <a:custGeom>
            <a:avLst/>
            <a:gdLst/>
            <a:ahLst/>
            <a:cxnLst/>
            <a:rect l="l" t="t" r="r" b="b"/>
            <a:pathLst>
              <a:path h="561339">
                <a:moveTo>
                  <a:pt x="0" y="0"/>
                </a:moveTo>
                <a:lnTo>
                  <a:pt x="0" y="561339"/>
                </a:lnTo>
              </a:path>
            </a:pathLst>
          </a:custGeom>
          <a:ln w="42341">
            <a:solidFill>
              <a:srgbClr val="0067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289"/>
          <p:cNvSpPr/>
          <p:nvPr/>
        </p:nvSpPr>
        <p:spPr>
          <a:xfrm>
            <a:off x="1444536" y="6475550"/>
            <a:ext cx="0" cy="331470"/>
          </a:xfrm>
          <a:custGeom>
            <a:avLst/>
            <a:gdLst/>
            <a:ahLst/>
            <a:cxnLst/>
            <a:rect l="l" t="t" r="r" b="b"/>
            <a:pathLst>
              <a:path h="331470">
                <a:moveTo>
                  <a:pt x="0" y="0"/>
                </a:moveTo>
                <a:lnTo>
                  <a:pt x="0" y="331469"/>
                </a:lnTo>
              </a:path>
            </a:pathLst>
          </a:custGeom>
          <a:ln w="42341">
            <a:solidFill>
              <a:srgbClr val="0067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290"/>
          <p:cNvSpPr/>
          <p:nvPr/>
        </p:nvSpPr>
        <p:spPr>
          <a:xfrm>
            <a:off x="1423365" y="6454595"/>
            <a:ext cx="646430" cy="0"/>
          </a:xfrm>
          <a:custGeom>
            <a:avLst/>
            <a:gdLst/>
            <a:ahLst/>
            <a:cxnLst/>
            <a:rect l="l" t="t" r="r" b="b"/>
            <a:pathLst>
              <a:path w="646429">
                <a:moveTo>
                  <a:pt x="0" y="0"/>
                </a:moveTo>
                <a:lnTo>
                  <a:pt x="646163" y="0"/>
                </a:lnTo>
              </a:path>
            </a:pathLst>
          </a:custGeom>
          <a:ln w="41910">
            <a:solidFill>
              <a:srgbClr val="0067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TextBox 598"/>
          <p:cNvSpPr txBox="1"/>
          <p:nvPr/>
        </p:nvSpPr>
        <p:spPr>
          <a:xfrm>
            <a:off x="552206" y="8045862"/>
            <a:ext cx="2756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67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PRE-ARRIVAL ASSESSMENT REPORT GENERATION SYSTEM </a:t>
            </a:r>
          </a:p>
        </p:txBody>
      </p:sp>
      <p:pic>
        <p:nvPicPr>
          <p:cNvPr id="600" name="Picture 59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9566" y="7224530"/>
            <a:ext cx="1104900" cy="457200"/>
          </a:xfrm>
          <a:prstGeom prst="rect">
            <a:avLst/>
          </a:prstGeom>
        </p:spPr>
      </p:pic>
      <p:sp>
        <p:nvSpPr>
          <p:cNvPr id="638" name="object 25"/>
          <p:cNvSpPr/>
          <p:nvPr/>
        </p:nvSpPr>
        <p:spPr>
          <a:xfrm>
            <a:off x="3590971" y="7601144"/>
            <a:ext cx="2095500" cy="496077"/>
          </a:xfrm>
          <a:custGeom>
            <a:avLst/>
            <a:gdLst/>
            <a:ahLst/>
            <a:cxnLst/>
            <a:rect l="l" t="t" r="r" b="b"/>
            <a:pathLst>
              <a:path w="4724400" h="245744">
                <a:moveTo>
                  <a:pt x="2550642" y="101600"/>
                </a:moveTo>
                <a:lnTo>
                  <a:pt x="2110536" y="101600"/>
                </a:lnTo>
                <a:lnTo>
                  <a:pt x="2147972" y="102277"/>
                </a:lnTo>
                <a:lnTo>
                  <a:pt x="2171895" y="107022"/>
                </a:lnTo>
                <a:lnTo>
                  <a:pt x="2192605" y="119902"/>
                </a:lnTo>
                <a:lnTo>
                  <a:pt x="2220404" y="144983"/>
                </a:lnTo>
                <a:lnTo>
                  <a:pt x="2299830" y="219290"/>
                </a:lnTo>
                <a:lnTo>
                  <a:pt x="2321834" y="238791"/>
                </a:lnTo>
                <a:lnTo>
                  <a:pt x="2336747" y="245138"/>
                </a:lnTo>
                <a:lnTo>
                  <a:pt x="2351392" y="238193"/>
                </a:lnTo>
                <a:lnTo>
                  <a:pt x="2372588" y="217817"/>
                </a:lnTo>
                <a:lnTo>
                  <a:pt x="2442565" y="146824"/>
                </a:lnTo>
                <a:lnTo>
                  <a:pt x="2469328" y="120679"/>
                </a:lnTo>
                <a:lnTo>
                  <a:pt x="2489507" y="107253"/>
                </a:lnTo>
                <a:lnTo>
                  <a:pt x="2513235" y="102306"/>
                </a:lnTo>
                <a:lnTo>
                  <a:pt x="2550642" y="101600"/>
                </a:lnTo>
                <a:close/>
              </a:path>
              <a:path w="4724400" h="245744">
                <a:moveTo>
                  <a:pt x="4660900" y="0"/>
                </a:moveTo>
                <a:lnTo>
                  <a:pt x="0" y="0"/>
                </a:lnTo>
                <a:lnTo>
                  <a:pt x="0" y="50800"/>
                </a:lnTo>
                <a:lnTo>
                  <a:pt x="992" y="80168"/>
                </a:lnTo>
                <a:lnTo>
                  <a:pt x="7937" y="95250"/>
                </a:lnTo>
                <a:lnTo>
                  <a:pt x="26789" y="100806"/>
                </a:lnTo>
                <a:lnTo>
                  <a:pt x="63500" y="101600"/>
                </a:lnTo>
                <a:lnTo>
                  <a:pt x="4724400" y="101600"/>
                </a:lnTo>
                <a:lnTo>
                  <a:pt x="4724400" y="50800"/>
                </a:lnTo>
                <a:lnTo>
                  <a:pt x="4723407" y="21431"/>
                </a:lnTo>
                <a:lnTo>
                  <a:pt x="4716462" y="6350"/>
                </a:lnTo>
                <a:lnTo>
                  <a:pt x="4697610" y="793"/>
                </a:lnTo>
                <a:lnTo>
                  <a:pt x="4660900" y="0"/>
                </a:lnTo>
                <a:close/>
              </a:path>
            </a:pathLst>
          </a:custGeom>
          <a:solidFill>
            <a:srgbClr val="DA334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Rounded Rectangle 638"/>
          <p:cNvSpPr/>
          <p:nvPr/>
        </p:nvSpPr>
        <p:spPr>
          <a:xfrm>
            <a:off x="3590971" y="6804504"/>
            <a:ext cx="2095500" cy="914400"/>
          </a:xfrm>
          <a:prstGeom prst="roundRect">
            <a:avLst/>
          </a:prstGeom>
          <a:solidFill>
            <a:srgbClr val="DA3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0" name="Oval 639"/>
          <p:cNvSpPr/>
          <p:nvPr/>
        </p:nvSpPr>
        <p:spPr>
          <a:xfrm>
            <a:off x="4129261" y="6281901"/>
            <a:ext cx="978968" cy="940926"/>
          </a:xfrm>
          <a:prstGeom prst="ellipse">
            <a:avLst/>
          </a:prstGeom>
          <a:solidFill>
            <a:srgbClr val="DA3347"/>
          </a:solidFill>
          <a:ln>
            <a:solidFill>
              <a:srgbClr val="DA33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1" name="Oval 640"/>
          <p:cNvSpPr/>
          <p:nvPr/>
        </p:nvSpPr>
        <p:spPr>
          <a:xfrm>
            <a:off x="4203355" y="6240003"/>
            <a:ext cx="932631" cy="9530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8" name="object 263"/>
          <p:cNvSpPr/>
          <p:nvPr/>
        </p:nvSpPr>
        <p:spPr>
          <a:xfrm>
            <a:off x="4658101" y="7062780"/>
            <a:ext cx="328930" cy="0"/>
          </a:xfrm>
          <a:custGeom>
            <a:avLst/>
            <a:gdLst/>
            <a:ahLst/>
            <a:cxnLst/>
            <a:rect l="l" t="t" r="r" b="b"/>
            <a:pathLst>
              <a:path w="328930">
                <a:moveTo>
                  <a:pt x="0" y="0"/>
                </a:moveTo>
                <a:lnTo>
                  <a:pt x="328485" y="0"/>
                </a:lnTo>
              </a:path>
            </a:pathLst>
          </a:custGeom>
          <a:ln w="43179">
            <a:solidFill>
              <a:srgbClr val="D734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264"/>
          <p:cNvSpPr/>
          <p:nvPr/>
        </p:nvSpPr>
        <p:spPr>
          <a:xfrm>
            <a:off x="4965067" y="6470960"/>
            <a:ext cx="0" cy="570230"/>
          </a:xfrm>
          <a:custGeom>
            <a:avLst/>
            <a:gdLst/>
            <a:ahLst/>
            <a:cxnLst/>
            <a:rect l="l" t="t" r="r" b="b"/>
            <a:pathLst>
              <a:path h="570229">
                <a:moveTo>
                  <a:pt x="0" y="0"/>
                </a:moveTo>
                <a:lnTo>
                  <a:pt x="0" y="570230"/>
                </a:lnTo>
              </a:path>
            </a:pathLst>
          </a:custGeom>
          <a:ln w="43040">
            <a:solidFill>
              <a:srgbClr val="D734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265"/>
          <p:cNvSpPr/>
          <p:nvPr/>
        </p:nvSpPr>
        <p:spPr>
          <a:xfrm>
            <a:off x="4351135" y="6470960"/>
            <a:ext cx="0" cy="336550"/>
          </a:xfrm>
          <a:custGeom>
            <a:avLst/>
            <a:gdLst/>
            <a:ahLst/>
            <a:cxnLst/>
            <a:rect l="l" t="t" r="r" b="b"/>
            <a:pathLst>
              <a:path h="336550">
                <a:moveTo>
                  <a:pt x="0" y="0"/>
                </a:moveTo>
                <a:lnTo>
                  <a:pt x="0" y="336550"/>
                </a:lnTo>
              </a:path>
            </a:pathLst>
          </a:custGeom>
          <a:ln w="43040">
            <a:solidFill>
              <a:srgbClr val="D734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266"/>
          <p:cNvSpPr/>
          <p:nvPr/>
        </p:nvSpPr>
        <p:spPr>
          <a:xfrm>
            <a:off x="4329616" y="6449370"/>
            <a:ext cx="657225" cy="0"/>
          </a:xfrm>
          <a:custGeom>
            <a:avLst/>
            <a:gdLst/>
            <a:ahLst/>
            <a:cxnLst/>
            <a:rect l="l" t="t" r="r" b="b"/>
            <a:pathLst>
              <a:path w="657225">
                <a:moveTo>
                  <a:pt x="0" y="0"/>
                </a:moveTo>
                <a:lnTo>
                  <a:pt x="656971" y="0"/>
                </a:lnTo>
              </a:path>
            </a:pathLst>
          </a:custGeom>
          <a:ln w="43180">
            <a:solidFill>
              <a:srgbClr val="D734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267"/>
          <p:cNvSpPr/>
          <p:nvPr/>
        </p:nvSpPr>
        <p:spPr>
          <a:xfrm>
            <a:off x="4523252" y="6523728"/>
            <a:ext cx="272415" cy="444500"/>
          </a:xfrm>
          <a:custGeom>
            <a:avLst/>
            <a:gdLst/>
            <a:ahLst/>
            <a:cxnLst/>
            <a:rect l="l" t="t" r="r" b="b"/>
            <a:pathLst>
              <a:path w="272415" h="444500">
                <a:moveTo>
                  <a:pt x="236893" y="0"/>
                </a:moveTo>
                <a:lnTo>
                  <a:pt x="35534" y="0"/>
                </a:lnTo>
                <a:lnTo>
                  <a:pt x="21709" y="2794"/>
                </a:lnTo>
                <a:lnTo>
                  <a:pt x="10414" y="10413"/>
                </a:lnTo>
                <a:lnTo>
                  <a:pt x="2794" y="21709"/>
                </a:lnTo>
                <a:lnTo>
                  <a:pt x="0" y="35534"/>
                </a:lnTo>
                <a:lnTo>
                  <a:pt x="0" y="408609"/>
                </a:lnTo>
                <a:lnTo>
                  <a:pt x="2794" y="422434"/>
                </a:lnTo>
                <a:lnTo>
                  <a:pt x="10414" y="433730"/>
                </a:lnTo>
                <a:lnTo>
                  <a:pt x="21709" y="441349"/>
                </a:lnTo>
                <a:lnTo>
                  <a:pt x="35534" y="444144"/>
                </a:lnTo>
                <a:lnTo>
                  <a:pt x="236893" y="444144"/>
                </a:lnTo>
                <a:lnTo>
                  <a:pt x="250703" y="441349"/>
                </a:lnTo>
                <a:lnTo>
                  <a:pt x="261991" y="433730"/>
                </a:lnTo>
                <a:lnTo>
                  <a:pt x="263961" y="430809"/>
                </a:lnTo>
                <a:lnTo>
                  <a:pt x="136207" y="430809"/>
                </a:lnTo>
                <a:lnTo>
                  <a:pt x="128730" y="429294"/>
                </a:lnTo>
                <a:lnTo>
                  <a:pt x="122608" y="425164"/>
                </a:lnTo>
                <a:lnTo>
                  <a:pt x="118473" y="419043"/>
                </a:lnTo>
                <a:lnTo>
                  <a:pt x="116954" y="411556"/>
                </a:lnTo>
                <a:lnTo>
                  <a:pt x="118473" y="404086"/>
                </a:lnTo>
                <a:lnTo>
                  <a:pt x="122608" y="397968"/>
                </a:lnTo>
                <a:lnTo>
                  <a:pt x="128730" y="393834"/>
                </a:lnTo>
                <a:lnTo>
                  <a:pt x="136207" y="392315"/>
                </a:lnTo>
                <a:lnTo>
                  <a:pt x="272402" y="392315"/>
                </a:lnTo>
                <a:lnTo>
                  <a:pt x="272402" y="378993"/>
                </a:lnTo>
                <a:lnTo>
                  <a:pt x="32270" y="378993"/>
                </a:lnTo>
                <a:lnTo>
                  <a:pt x="29616" y="376339"/>
                </a:lnTo>
                <a:lnTo>
                  <a:pt x="29616" y="67805"/>
                </a:lnTo>
                <a:lnTo>
                  <a:pt x="32270" y="65150"/>
                </a:lnTo>
                <a:lnTo>
                  <a:pt x="272402" y="65150"/>
                </a:lnTo>
                <a:lnTo>
                  <a:pt x="272402" y="41440"/>
                </a:lnTo>
                <a:lnTo>
                  <a:pt x="104597" y="41440"/>
                </a:lnTo>
                <a:lnTo>
                  <a:pt x="100672" y="37541"/>
                </a:lnTo>
                <a:lnTo>
                  <a:pt x="100672" y="27609"/>
                </a:lnTo>
                <a:lnTo>
                  <a:pt x="104597" y="23672"/>
                </a:lnTo>
                <a:lnTo>
                  <a:pt x="270004" y="23672"/>
                </a:lnTo>
                <a:lnTo>
                  <a:pt x="269607" y="21709"/>
                </a:lnTo>
                <a:lnTo>
                  <a:pt x="261991" y="10413"/>
                </a:lnTo>
                <a:lnTo>
                  <a:pt x="250703" y="2794"/>
                </a:lnTo>
                <a:lnTo>
                  <a:pt x="236893" y="0"/>
                </a:lnTo>
                <a:close/>
              </a:path>
              <a:path w="272415" h="444500">
                <a:moveTo>
                  <a:pt x="272402" y="392315"/>
                </a:moveTo>
                <a:lnTo>
                  <a:pt x="136207" y="392315"/>
                </a:lnTo>
                <a:lnTo>
                  <a:pt x="143689" y="393834"/>
                </a:lnTo>
                <a:lnTo>
                  <a:pt x="149810" y="397968"/>
                </a:lnTo>
                <a:lnTo>
                  <a:pt x="153943" y="404086"/>
                </a:lnTo>
                <a:lnTo>
                  <a:pt x="155460" y="411556"/>
                </a:lnTo>
                <a:lnTo>
                  <a:pt x="153943" y="419043"/>
                </a:lnTo>
                <a:lnTo>
                  <a:pt x="149810" y="425164"/>
                </a:lnTo>
                <a:lnTo>
                  <a:pt x="143689" y="429294"/>
                </a:lnTo>
                <a:lnTo>
                  <a:pt x="136207" y="430809"/>
                </a:lnTo>
                <a:lnTo>
                  <a:pt x="263961" y="430809"/>
                </a:lnTo>
                <a:lnTo>
                  <a:pt x="269607" y="422434"/>
                </a:lnTo>
                <a:lnTo>
                  <a:pt x="272402" y="408609"/>
                </a:lnTo>
                <a:lnTo>
                  <a:pt x="272402" y="392315"/>
                </a:lnTo>
                <a:close/>
              </a:path>
              <a:path w="272415" h="444500">
                <a:moveTo>
                  <a:pt x="272402" y="65150"/>
                </a:moveTo>
                <a:lnTo>
                  <a:pt x="240144" y="65150"/>
                </a:lnTo>
                <a:lnTo>
                  <a:pt x="242798" y="67805"/>
                </a:lnTo>
                <a:lnTo>
                  <a:pt x="242798" y="376339"/>
                </a:lnTo>
                <a:lnTo>
                  <a:pt x="240144" y="378993"/>
                </a:lnTo>
                <a:lnTo>
                  <a:pt x="272402" y="378993"/>
                </a:lnTo>
                <a:lnTo>
                  <a:pt x="272402" y="65150"/>
                </a:lnTo>
                <a:close/>
              </a:path>
              <a:path w="272415" h="444500">
                <a:moveTo>
                  <a:pt x="270004" y="23672"/>
                </a:moveTo>
                <a:lnTo>
                  <a:pt x="161886" y="23672"/>
                </a:lnTo>
                <a:lnTo>
                  <a:pt x="165811" y="27609"/>
                </a:lnTo>
                <a:lnTo>
                  <a:pt x="165811" y="37541"/>
                </a:lnTo>
                <a:lnTo>
                  <a:pt x="161886" y="41440"/>
                </a:lnTo>
                <a:lnTo>
                  <a:pt x="272402" y="41440"/>
                </a:lnTo>
                <a:lnTo>
                  <a:pt x="272402" y="35534"/>
                </a:lnTo>
                <a:lnTo>
                  <a:pt x="270004" y="23672"/>
                </a:lnTo>
                <a:close/>
              </a:path>
            </a:pathLst>
          </a:custGeom>
          <a:solidFill>
            <a:srgbClr val="D734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268"/>
          <p:cNvSpPr/>
          <p:nvPr/>
        </p:nvSpPr>
        <p:spPr>
          <a:xfrm>
            <a:off x="4576579" y="6867199"/>
            <a:ext cx="166370" cy="0"/>
          </a:xfrm>
          <a:custGeom>
            <a:avLst/>
            <a:gdLst/>
            <a:ahLst/>
            <a:cxnLst/>
            <a:rect l="l" t="t" r="r" b="b"/>
            <a:pathLst>
              <a:path w="166369">
                <a:moveTo>
                  <a:pt x="0" y="0"/>
                </a:moveTo>
                <a:lnTo>
                  <a:pt x="165811" y="0"/>
                </a:lnTo>
              </a:path>
            </a:pathLst>
          </a:custGeom>
          <a:ln w="11836">
            <a:solidFill>
              <a:srgbClr val="D734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269"/>
          <p:cNvSpPr/>
          <p:nvPr/>
        </p:nvSpPr>
        <p:spPr>
          <a:xfrm>
            <a:off x="4576579" y="6831677"/>
            <a:ext cx="166370" cy="0"/>
          </a:xfrm>
          <a:custGeom>
            <a:avLst/>
            <a:gdLst/>
            <a:ahLst/>
            <a:cxnLst/>
            <a:rect l="l" t="t" r="r" b="b"/>
            <a:pathLst>
              <a:path w="166369">
                <a:moveTo>
                  <a:pt x="0" y="0"/>
                </a:moveTo>
                <a:lnTo>
                  <a:pt x="165811" y="0"/>
                </a:lnTo>
              </a:path>
            </a:pathLst>
          </a:custGeom>
          <a:ln w="11861">
            <a:solidFill>
              <a:srgbClr val="F491A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270"/>
          <p:cNvSpPr/>
          <p:nvPr/>
        </p:nvSpPr>
        <p:spPr>
          <a:xfrm>
            <a:off x="4576579" y="6796143"/>
            <a:ext cx="166370" cy="0"/>
          </a:xfrm>
          <a:custGeom>
            <a:avLst/>
            <a:gdLst/>
            <a:ahLst/>
            <a:cxnLst/>
            <a:rect l="l" t="t" r="r" b="b"/>
            <a:pathLst>
              <a:path w="166369">
                <a:moveTo>
                  <a:pt x="0" y="0"/>
                </a:moveTo>
                <a:lnTo>
                  <a:pt x="165811" y="0"/>
                </a:lnTo>
              </a:path>
            </a:pathLst>
          </a:custGeom>
          <a:ln w="11861">
            <a:solidFill>
              <a:srgbClr val="D734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271"/>
          <p:cNvSpPr/>
          <p:nvPr/>
        </p:nvSpPr>
        <p:spPr>
          <a:xfrm>
            <a:off x="4600582" y="6630624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40">
                <a:moveTo>
                  <a:pt x="53009" y="0"/>
                </a:moveTo>
                <a:lnTo>
                  <a:pt x="33311" y="5525"/>
                </a:lnTo>
                <a:lnTo>
                  <a:pt x="17056" y="17056"/>
                </a:lnTo>
                <a:lnTo>
                  <a:pt x="5525" y="33311"/>
                </a:lnTo>
                <a:lnTo>
                  <a:pt x="0" y="53009"/>
                </a:lnTo>
                <a:lnTo>
                  <a:pt x="53009" y="53009"/>
                </a:lnTo>
                <a:lnTo>
                  <a:pt x="53009" y="0"/>
                </a:lnTo>
                <a:close/>
              </a:path>
            </a:pathLst>
          </a:custGeom>
          <a:solidFill>
            <a:srgbClr val="D734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272"/>
          <p:cNvSpPr/>
          <p:nvPr/>
        </p:nvSpPr>
        <p:spPr>
          <a:xfrm>
            <a:off x="4600633" y="6630624"/>
            <a:ext cx="118745" cy="118745"/>
          </a:xfrm>
          <a:custGeom>
            <a:avLst/>
            <a:gdLst/>
            <a:ahLst/>
            <a:cxnLst/>
            <a:rect l="l" t="t" r="r" b="b"/>
            <a:pathLst>
              <a:path w="118744" h="118745">
                <a:moveTo>
                  <a:pt x="64858" y="0"/>
                </a:moveTo>
                <a:lnTo>
                  <a:pt x="64858" y="59524"/>
                </a:lnTo>
                <a:lnTo>
                  <a:pt x="59550" y="64846"/>
                </a:lnTo>
                <a:lnTo>
                  <a:pt x="0" y="64846"/>
                </a:lnTo>
                <a:lnTo>
                  <a:pt x="6149" y="85804"/>
                </a:lnTo>
                <a:lnTo>
                  <a:pt x="19072" y="102728"/>
                </a:lnTo>
                <a:lnTo>
                  <a:pt x="37190" y="114039"/>
                </a:lnTo>
                <a:lnTo>
                  <a:pt x="58928" y="118160"/>
                </a:lnTo>
                <a:lnTo>
                  <a:pt x="81982" y="113506"/>
                </a:lnTo>
                <a:lnTo>
                  <a:pt x="100806" y="100811"/>
                </a:lnTo>
                <a:lnTo>
                  <a:pt x="113495" y="81979"/>
                </a:lnTo>
                <a:lnTo>
                  <a:pt x="118148" y="58915"/>
                </a:lnTo>
                <a:lnTo>
                  <a:pt x="114029" y="37177"/>
                </a:lnTo>
                <a:lnTo>
                  <a:pt x="102723" y="19061"/>
                </a:lnTo>
                <a:lnTo>
                  <a:pt x="85808" y="6142"/>
                </a:lnTo>
                <a:lnTo>
                  <a:pt x="64858" y="0"/>
                </a:lnTo>
                <a:close/>
              </a:path>
            </a:pathLst>
          </a:custGeom>
          <a:solidFill>
            <a:srgbClr val="F491A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68" name="Picture 66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14349" y="7375560"/>
            <a:ext cx="2015820" cy="265239"/>
          </a:xfrm>
          <a:prstGeom prst="rect">
            <a:avLst/>
          </a:prstGeom>
        </p:spPr>
      </p:pic>
      <p:sp>
        <p:nvSpPr>
          <p:cNvPr id="669" name="TextBox 668"/>
          <p:cNvSpPr txBox="1"/>
          <p:nvPr/>
        </p:nvSpPr>
        <p:spPr>
          <a:xfrm>
            <a:off x="3467871" y="8027272"/>
            <a:ext cx="2756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DA33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MOBILE BASED ACCOUNTING SYSTEM </a:t>
            </a:r>
          </a:p>
        </p:txBody>
      </p:sp>
      <p:sp>
        <p:nvSpPr>
          <p:cNvPr id="670" name="object 25"/>
          <p:cNvSpPr/>
          <p:nvPr/>
        </p:nvSpPr>
        <p:spPr>
          <a:xfrm>
            <a:off x="10143421" y="7635319"/>
            <a:ext cx="2095500" cy="496077"/>
          </a:xfrm>
          <a:custGeom>
            <a:avLst/>
            <a:gdLst/>
            <a:ahLst/>
            <a:cxnLst/>
            <a:rect l="l" t="t" r="r" b="b"/>
            <a:pathLst>
              <a:path w="4724400" h="245744">
                <a:moveTo>
                  <a:pt x="2550642" y="101600"/>
                </a:moveTo>
                <a:lnTo>
                  <a:pt x="2110536" y="101600"/>
                </a:lnTo>
                <a:lnTo>
                  <a:pt x="2147972" y="102277"/>
                </a:lnTo>
                <a:lnTo>
                  <a:pt x="2171895" y="107022"/>
                </a:lnTo>
                <a:lnTo>
                  <a:pt x="2192605" y="119902"/>
                </a:lnTo>
                <a:lnTo>
                  <a:pt x="2220404" y="144983"/>
                </a:lnTo>
                <a:lnTo>
                  <a:pt x="2299830" y="219290"/>
                </a:lnTo>
                <a:lnTo>
                  <a:pt x="2321834" y="238791"/>
                </a:lnTo>
                <a:lnTo>
                  <a:pt x="2336747" y="245138"/>
                </a:lnTo>
                <a:lnTo>
                  <a:pt x="2351392" y="238193"/>
                </a:lnTo>
                <a:lnTo>
                  <a:pt x="2372588" y="217817"/>
                </a:lnTo>
                <a:lnTo>
                  <a:pt x="2442565" y="146824"/>
                </a:lnTo>
                <a:lnTo>
                  <a:pt x="2469328" y="120679"/>
                </a:lnTo>
                <a:lnTo>
                  <a:pt x="2489507" y="107253"/>
                </a:lnTo>
                <a:lnTo>
                  <a:pt x="2513235" y="102306"/>
                </a:lnTo>
                <a:lnTo>
                  <a:pt x="2550642" y="101600"/>
                </a:lnTo>
                <a:close/>
              </a:path>
              <a:path w="4724400" h="245744">
                <a:moveTo>
                  <a:pt x="4660900" y="0"/>
                </a:moveTo>
                <a:lnTo>
                  <a:pt x="0" y="0"/>
                </a:lnTo>
                <a:lnTo>
                  <a:pt x="0" y="50800"/>
                </a:lnTo>
                <a:lnTo>
                  <a:pt x="992" y="80168"/>
                </a:lnTo>
                <a:lnTo>
                  <a:pt x="7937" y="95250"/>
                </a:lnTo>
                <a:lnTo>
                  <a:pt x="26789" y="100806"/>
                </a:lnTo>
                <a:lnTo>
                  <a:pt x="63500" y="101600"/>
                </a:lnTo>
                <a:lnTo>
                  <a:pt x="4724400" y="101600"/>
                </a:lnTo>
                <a:lnTo>
                  <a:pt x="4724400" y="50800"/>
                </a:lnTo>
                <a:lnTo>
                  <a:pt x="4723407" y="21431"/>
                </a:lnTo>
                <a:lnTo>
                  <a:pt x="4716462" y="6350"/>
                </a:lnTo>
                <a:lnTo>
                  <a:pt x="4697610" y="793"/>
                </a:lnTo>
                <a:lnTo>
                  <a:pt x="4660900" y="0"/>
                </a:lnTo>
                <a:close/>
              </a:path>
            </a:pathLst>
          </a:custGeom>
          <a:solidFill>
            <a:srgbClr val="38B44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Rounded Rectangle 670"/>
          <p:cNvSpPr/>
          <p:nvPr/>
        </p:nvSpPr>
        <p:spPr>
          <a:xfrm>
            <a:off x="10143421" y="6838679"/>
            <a:ext cx="2095500" cy="914400"/>
          </a:xfrm>
          <a:prstGeom prst="roundRect">
            <a:avLst/>
          </a:prstGeom>
          <a:solidFill>
            <a:srgbClr val="38B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2" name="Oval 671"/>
          <p:cNvSpPr/>
          <p:nvPr/>
        </p:nvSpPr>
        <p:spPr>
          <a:xfrm>
            <a:off x="10681711" y="6316076"/>
            <a:ext cx="978968" cy="940926"/>
          </a:xfrm>
          <a:prstGeom prst="ellipse">
            <a:avLst/>
          </a:prstGeom>
          <a:solidFill>
            <a:srgbClr val="38B449"/>
          </a:solidFill>
          <a:ln>
            <a:solidFill>
              <a:srgbClr val="38B44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3" name="Oval 672"/>
          <p:cNvSpPr/>
          <p:nvPr/>
        </p:nvSpPr>
        <p:spPr>
          <a:xfrm>
            <a:off x="10755805" y="6274178"/>
            <a:ext cx="932631" cy="9530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0" name="object 149"/>
          <p:cNvSpPr/>
          <p:nvPr/>
        </p:nvSpPr>
        <p:spPr>
          <a:xfrm>
            <a:off x="11218550" y="7069297"/>
            <a:ext cx="328930" cy="0"/>
          </a:xfrm>
          <a:custGeom>
            <a:avLst/>
            <a:gdLst/>
            <a:ahLst/>
            <a:cxnLst/>
            <a:rect l="l" t="t" r="r" b="b"/>
            <a:pathLst>
              <a:path w="328929">
                <a:moveTo>
                  <a:pt x="0" y="0"/>
                </a:moveTo>
                <a:lnTo>
                  <a:pt x="328485" y="0"/>
                </a:lnTo>
              </a:path>
            </a:pathLst>
          </a:custGeom>
          <a:ln w="43179">
            <a:solidFill>
              <a:srgbClr val="38B4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150"/>
          <p:cNvSpPr/>
          <p:nvPr/>
        </p:nvSpPr>
        <p:spPr>
          <a:xfrm>
            <a:off x="11525515" y="6477477"/>
            <a:ext cx="0" cy="570230"/>
          </a:xfrm>
          <a:custGeom>
            <a:avLst/>
            <a:gdLst/>
            <a:ahLst/>
            <a:cxnLst/>
            <a:rect l="l" t="t" r="r" b="b"/>
            <a:pathLst>
              <a:path h="570229">
                <a:moveTo>
                  <a:pt x="0" y="0"/>
                </a:moveTo>
                <a:lnTo>
                  <a:pt x="0" y="570230"/>
                </a:lnTo>
              </a:path>
            </a:pathLst>
          </a:custGeom>
          <a:ln w="43040">
            <a:solidFill>
              <a:srgbClr val="38B4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151"/>
          <p:cNvSpPr/>
          <p:nvPr/>
        </p:nvSpPr>
        <p:spPr>
          <a:xfrm>
            <a:off x="10911585" y="6477477"/>
            <a:ext cx="0" cy="336550"/>
          </a:xfrm>
          <a:custGeom>
            <a:avLst/>
            <a:gdLst/>
            <a:ahLst/>
            <a:cxnLst/>
            <a:rect l="l" t="t" r="r" b="b"/>
            <a:pathLst>
              <a:path h="336550">
                <a:moveTo>
                  <a:pt x="0" y="0"/>
                </a:moveTo>
                <a:lnTo>
                  <a:pt x="0" y="336550"/>
                </a:lnTo>
              </a:path>
            </a:pathLst>
          </a:custGeom>
          <a:ln w="43040">
            <a:solidFill>
              <a:srgbClr val="38B4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152"/>
          <p:cNvSpPr/>
          <p:nvPr/>
        </p:nvSpPr>
        <p:spPr>
          <a:xfrm>
            <a:off x="10890065" y="6455886"/>
            <a:ext cx="657225" cy="0"/>
          </a:xfrm>
          <a:custGeom>
            <a:avLst/>
            <a:gdLst/>
            <a:ahLst/>
            <a:cxnLst/>
            <a:rect l="l" t="t" r="r" b="b"/>
            <a:pathLst>
              <a:path w="657225">
                <a:moveTo>
                  <a:pt x="0" y="0"/>
                </a:moveTo>
                <a:lnTo>
                  <a:pt x="656971" y="0"/>
                </a:lnTo>
              </a:path>
            </a:pathLst>
          </a:custGeom>
          <a:ln w="43179">
            <a:solidFill>
              <a:srgbClr val="38B4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153"/>
          <p:cNvSpPr/>
          <p:nvPr/>
        </p:nvSpPr>
        <p:spPr>
          <a:xfrm>
            <a:off x="11310333" y="6651784"/>
            <a:ext cx="102235" cy="36195"/>
          </a:xfrm>
          <a:custGeom>
            <a:avLst/>
            <a:gdLst/>
            <a:ahLst/>
            <a:cxnLst/>
            <a:rect l="l" t="t" r="r" b="b"/>
            <a:pathLst>
              <a:path w="102235" h="36195">
                <a:moveTo>
                  <a:pt x="93878" y="0"/>
                </a:moveTo>
                <a:lnTo>
                  <a:pt x="0" y="0"/>
                </a:lnTo>
                <a:lnTo>
                  <a:pt x="8339" y="8054"/>
                </a:lnTo>
                <a:lnTo>
                  <a:pt x="15997" y="16741"/>
                </a:lnTo>
                <a:lnTo>
                  <a:pt x="22933" y="26024"/>
                </a:lnTo>
                <a:lnTo>
                  <a:pt x="29108" y="35864"/>
                </a:lnTo>
                <a:lnTo>
                  <a:pt x="93878" y="35864"/>
                </a:lnTo>
                <a:lnTo>
                  <a:pt x="101917" y="27838"/>
                </a:lnTo>
                <a:lnTo>
                  <a:pt x="101917" y="8039"/>
                </a:lnTo>
                <a:lnTo>
                  <a:pt x="93878" y="0"/>
                </a:lnTo>
                <a:close/>
              </a:path>
            </a:pathLst>
          </a:custGeom>
          <a:solidFill>
            <a:srgbClr val="8AC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154"/>
          <p:cNvSpPr/>
          <p:nvPr/>
        </p:nvSpPr>
        <p:spPr>
          <a:xfrm>
            <a:off x="11344318" y="6696996"/>
            <a:ext cx="67945" cy="36195"/>
          </a:xfrm>
          <a:custGeom>
            <a:avLst/>
            <a:gdLst/>
            <a:ahLst/>
            <a:cxnLst/>
            <a:rect l="l" t="t" r="r" b="b"/>
            <a:pathLst>
              <a:path w="67945" h="36195">
                <a:moveTo>
                  <a:pt x="59893" y="0"/>
                </a:moveTo>
                <a:lnTo>
                  <a:pt x="0" y="0"/>
                </a:lnTo>
                <a:lnTo>
                  <a:pt x="3762" y="8564"/>
                </a:lnTo>
                <a:lnTo>
                  <a:pt x="6973" y="17408"/>
                </a:lnTo>
                <a:lnTo>
                  <a:pt x="9606" y="26514"/>
                </a:lnTo>
                <a:lnTo>
                  <a:pt x="11633" y="35864"/>
                </a:lnTo>
                <a:lnTo>
                  <a:pt x="59893" y="35864"/>
                </a:lnTo>
                <a:lnTo>
                  <a:pt x="67932" y="27825"/>
                </a:lnTo>
                <a:lnTo>
                  <a:pt x="67932" y="8026"/>
                </a:lnTo>
                <a:lnTo>
                  <a:pt x="59893" y="0"/>
                </a:lnTo>
                <a:close/>
              </a:path>
            </a:pathLst>
          </a:custGeom>
          <a:solidFill>
            <a:srgbClr val="8AC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155"/>
          <p:cNvSpPr/>
          <p:nvPr/>
        </p:nvSpPr>
        <p:spPr>
          <a:xfrm>
            <a:off x="11244750" y="6606572"/>
            <a:ext cx="167640" cy="36195"/>
          </a:xfrm>
          <a:custGeom>
            <a:avLst/>
            <a:gdLst/>
            <a:ahLst/>
            <a:cxnLst/>
            <a:rect l="l" t="t" r="r" b="b"/>
            <a:pathLst>
              <a:path w="167639" h="36195">
                <a:moveTo>
                  <a:pt x="159461" y="0"/>
                </a:moveTo>
                <a:lnTo>
                  <a:pt x="9017" y="0"/>
                </a:lnTo>
                <a:lnTo>
                  <a:pt x="2489" y="4914"/>
                </a:lnTo>
                <a:lnTo>
                  <a:pt x="0" y="11722"/>
                </a:lnTo>
                <a:lnTo>
                  <a:pt x="14572" y="15653"/>
                </a:lnTo>
                <a:lnTo>
                  <a:pt x="28484" y="21056"/>
                </a:lnTo>
                <a:lnTo>
                  <a:pt x="41671" y="27838"/>
                </a:lnTo>
                <a:lnTo>
                  <a:pt x="54025" y="35877"/>
                </a:lnTo>
                <a:lnTo>
                  <a:pt x="159461" y="35877"/>
                </a:lnTo>
                <a:lnTo>
                  <a:pt x="167500" y="27838"/>
                </a:lnTo>
                <a:lnTo>
                  <a:pt x="167500" y="8026"/>
                </a:lnTo>
                <a:lnTo>
                  <a:pt x="159461" y="0"/>
                </a:lnTo>
                <a:close/>
              </a:path>
            </a:pathLst>
          </a:custGeom>
          <a:solidFill>
            <a:srgbClr val="8AC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156"/>
          <p:cNvSpPr/>
          <p:nvPr/>
        </p:nvSpPr>
        <p:spPr>
          <a:xfrm>
            <a:off x="11243544" y="6561360"/>
            <a:ext cx="168910" cy="36195"/>
          </a:xfrm>
          <a:custGeom>
            <a:avLst/>
            <a:gdLst/>
            <a:ahLst/>
            <a:cxnLst/>
            <a:rect l="l" t="t" r="r" b="b"/>
            <a:pathLst>
              <a:path w="168910" h="36195">
                <a:moveTo>
                  <a:pt x="160654" y="0"/>
                </a:moveTo>
                <a:lnTo>
                  <a:pt x="8039" y="0"/>
                </a:lnTo>
                <a:lnTo>
                  <a:pt x="0" y="8039"/>
                </a:lnTo>
                <a:lnTo>
                  <a:pt x="0" y="27825"/>
                </a:lnTo>
                <a:lnTo>
                  <a:pt x="8039" y="35864"/>
                </a:lnTo>
                <a:lnTo>
                  <a:pt x="160654" y="35864"/>
                </a:lnTo>
                <a:lnTo>
                  <a:pt x="168694" y="27825"/>
                </a:lnTo>
                <a:lnTo>
                  <a:pt x="168694" y="8039"/>
                </a:lnTo>
                <a:lnTo>
                  <a:pt x="160654" y="0"/>
                </a:lnTo>
                <a:close/>
              </a:path>
            </a:pathLst>
          </a:custGeom>
          <a:solidFill>
            <a:srgbClr val="8AC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157"/>
          <p:cNvSpPr/>
          <p:nvPr/>
        </p:nvSpPr>
        <p:spPr>
          <a:xfrm>
            <a:off x="11356942" y="6742208"/>
            <a:ext cx="55880" cy="36195"/>
          </a:xfrm>
          <a:custGeom>
            <a:avLst/>
            <a:gdLst/>
            <a:ahLst/>
            <a:cxnLst/>
            <a:rect l="l" t="t" r="r" b="b"/>
            <a:pathLst>
              <a:path w="55879" h="36195">
                <a:moveTo>
                  <a:pt x="47269" y="0"/>
                </a:moveTo>
                <a:lnTo>
                  <a:pt x="457" y="0"/>
                </a:lnTo>
                <a:lnTo>
                  <a:pt x="1066" y="5410"/>
                </a:lnTo>
                <a:lnTo>
                  <a:pt x="1485" y="10871"/>
                </a:lnTo>
                <a:lnTo>
                  <a:pt x="1485" y="23050"/>
                </a:lnTo>
                <a:lnTo>
                  <a:pt x="863" y="29476"/>
                </a:lnTo>
                <a:lnTo>
                  <a:pt x="0" y="35864"/>
                </a:lnTo>
                <a:lnTo>
                  <a:pt x="47269" y="35864"/>
                </a:lnTo>
                <a:lnTo>
                  <a:pt x="55308" y="27838"/>
                </a:lnTo>
                <a:lnTo>
                  <a:pt x="55308" y="8039"/>
                </a:lnTo>
                <a:lnTo>
                  <a:pt x="47269" y="0"/>
                </a:lnTo>
                <a:close/>
              </a:path>
            </a:pathLst>
          </a:custGeom>
          <a:solidFill>
            <a:srgbClr val="8AC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158"/>
          <p:cNvSpPr/>
          <p:nvPr/>
        </p:nvSpPr>
        <p:spPr>
          <a:xfrm>
            <a:off x="11342845" y="6787433"/>
            <a:ext cx="69850" cy="36195"/>
          </a:xfrm>
          <a:custGeom>
            <a:avLst/>
            <a:gdLst/>
            <a:ahLst/>
            <a:cxnLst/>
            <a:rect l="l" t="t" r="r" b="b"/>
            <a:pathLst>
              <a:path w="69850" h="36195">
                <a:moveTo>
                  <a:pt x="61366" y="0"/>
                </a:moveTo>
                <a:lnTo>
                  <a:pt x="12661" y="0"/>
                </a:lnTo>
                <a:lnTo>
                  <a:pt x="10395" y="9366"/>
                </a:lnTo>
                <a:lnTo>
                  <a:pt x="7497" y="18470"/>
                </a:lnTo>
                <a:lnTo>
                  <a:pt x="4016" y="27305"/>
                </a:lnTo>
                <a:lnTo>
                  <a:pt x="0" y="35864"/>
                </a:lnTo>
                <a:lnTo>
                  <a:pt x="61366" y="35864"/>
                </a:lnTo>
                <a:lnTo>
                  <a:pt x="69405" y="27838"/>
                </a:lnTo>
                <a:lnTo>
                  <a:pt x="69405" y="8039"/>
                </a:lnTo>
                <a:lnTo>
                  <a:pt x="61366" y="0"/>
                </a:lnTo>
                <a:close/>
              </a:path>
            </a:pathLst>
          </a:custGeom>
          <a:solidFill>
            <a:srgbClr val="8AC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159"/>
          <p:cNvSpPr/>
          <p:nvPr/>
        </p:nvSpPr>
        <p:spPr>
          <a:xfrm>
            <a:off x="11307056" y="6832658"/>
            <a:ext cx="105410" cy="36195"/>
          </a:xfrm>
          <a:custGeom>
            <a:avLst/>
            <a:gdLst/>
            <a:ahLst/>
            <a:cxnLst/>
            <a:rect l="l" t="t" r="r" b="b"/>
            <a:pathLst>
              <a:path w="105410" h="36195">
                <a:moveTo>
                  <a:pt x="97155" y="0"/>
                </a:moveTo>
                <a:lnTo>
                  <a:pt x="30581" y="0"/>
                </a:lnTo>
                <a:lnTo>
                  <a:pt x="24026" y="9897"/>
                </a:lnTo>
                <a:lnTo>
                  <a:pt x="16733" y="19208"/>
                </a:lnTo>
                <a:lnTo>
                  <a:pt x="8719" y="27882"/>
                </a:lnTo>
                <a:lnTo>
                  <a:pt x="0" y="35864"/>
                </a:lnTo>
                <a:lnTo>
                  <a:pt x="97155" y="35864"/>
                </a:lnTo>
                <a:lnTo>
                  <a:pt x="105137" y="27882"/>
                </a:lnTo>
                <a:lnTo>
                  <a:pt x="105194" y="7988"/>
                </a:lnTo>
                <a:lnTo>
                  <a:pt x="97155" y="0"/>
                </a:lnTo>
                <a:close/>
              </a:path>
            </a:pathLst>
          </a:custGeom>
          <a:solidFill>
            <a:srgbClr val="8AC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160"/>
          <p:cNvSpPr/>
          <p:nvPr/>
        </p:nvSpPr>
        <p:spPr>
          <a:xfrm>
            <a:off x="11017636" y="6739223"/>
            <a:ext cx="55880" cy="36195"/>
          </a:xfrm>
          <a:custGeom>
            <a:avLst/>
            <a:gdLst/>
            <a:ahLst/>
            <a:cxnLst/>
            <a:rect l="l" t="t" r="r" b="b"/>
            <a:pathLst>
              <a:path w="55880" h="36195">
                <a:moveTo>
                  <a:pt x="55270" y="0"/>
                </a:moveTo>
                <a:lnTo>
                  <a:pt x="8039" y="0"/>
                </a:lnTo>
                <a:lnTo>
                  <a:pt x="0" y="8039"/>
                </a:lnTo>
                <a:lnTo>
                  <a:pt x="0" y="27838"/>
                </a:lnTo>
                <a:lnTo>
                  <a:pt x="8039" y="35864"/>
                </a:lnTo>
                <a:lnTo>
                  <a:pt x="54813" y="35864"/>
                </a:lnTo>
                <a:lnTo>
                  <a:pt x="54190" y="30467"/>
                </a:lnTo>
                <a:lnTo>
                  <a:pt x="53822" y="25006"/>
                </a:lnTo>
                <a:lnTo>
                  <a:pt x="53822" y="12827"/>
                </a:lnTo>
                <a:lnTo>
                  <a:pt x="54406" y="6350"/>
                </a:lnTo>
                <a:lnTo>
                  <a:pt x="55270" y="0"/>
                </a:lnTo>
                <a:close/>
              </a:path>
            </a:pathLst>
          </a:custGeom>
          <a:solidFill>
            <a:srgbClr val="8AC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161"/>
          <p:cNvSpPr/>
          <p:nvPr/>
        </p:nvSpPr>
        <p:spPr>
          <a:xfrm>
            <a:off x="11017636" y="6784448"/>
            <a:ext cx="67945" cy="36195"/>
          </a:xfrm>
          <a:custGeom>
            <a:avLst/>
            <a:gdLst/>
            <a:ahLst/>
            <a:cxnLst/>
            <a:rect l="l" t="t" r="r" b="b"/>
            <a:pathLst>
              <a:path w="67944" h="36195">
                <a:moveTo>
                  <a:pt x="56235" y="0"/>
                </a:moveTo>
                <a:lnTo>
                  <a:pt x="8039" y="0"/>
                </a:lnTo>
                <a:lnTo>
                  <a:pt x="0" y="8026"/>
                </a:lnTo>
                <a:lnTo>
                  <a:pt x="0" y="27825"/>
                </a:lnTo>
                <a:lnTo>
                  <a:pt x="8039" y="35864"/>
                </a:lnTo>
                <a:lnTo>
                  <a:pt x="67932" y="35864"/>
                </a:lnTo>
                <a:lnTo>
                  <a:pt x="64161" y="27278"/>
                </a:lnTo>
                <a:lnTo>
                  <a:pt x="60931" y="18437"/>
                </a:lnTo>
                <a:lnTo>
                  <a:pt x="58277" y="9343"/>
                </a:lnTo>
                <a:lnTo>
                  <a:pt x="56235" y="0"/>
                </a:lnTo>
                <a:close/>
              </a:path>
            </a:pathLst>
          </a:custGeom>
          <a:solidFill>
            <a:srgbClr val="8AC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162"/>
          <p:cNvSpPr/>
          <p:nvPr/>
        </p:nvSpPr>
        <p:spPr>
          <a:xfrm>
            <a:off x="11017636" y="6694011"/>
            <a:ext cx="69850" cy="36195"/>
          </a:xfrm>
          <a:custGeom>
            <a:avLst/>
            <a:gdLst/>
            <a:ahLst/>
            <a:cxnLst/>
            <a:rect l="l" t="t" r="r" b="b"/>
            <a:pathLst>
              <a:path w="69850" h="36195">
                <a:moveTo>
                  <a:pt x="69354" y="0"/>
                </a:moveTo>
                <a:lnTo>
                  <a:pt x="8039" y="0"/>
                </a:lnTo>
                <a:lnTo>
                  <a:pt x="0" y="8026"/>
                </a:lnTo>
                <a:lnTo>
                  <a:pt x="0" y="27825"/>
                </a:lnTo>
                <a:lnTo>
                  <a:pt x="8039" y="35864"/>
                </a:lnTo>
                <a:lnTo>
                  <a:pt x="56730" y="35864"/>
                </a:lnTo>
                <a:lnTo>
                  <a:pt x="58996" y="26490"/>
                </a:lnTo>
                <a:lnTo>
                  <a:pt x="61880" y="17375"/>
                </a:lnTo>
                <a:lnTo>
                  <a:pt x="65346" y="8538"/>
                </a:lnTo>
                <a:lnTo>
                  <a:pt x="69354" y="0"/>
                </a:lnTo>
                <a:close/>
              </a:path>
            </a:pathLst>
          </a:custGeom>
          <a:solidFill>
            <a:srgbClr val="8AC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163"/>
          <p:cNvSpPr/>
          <p:nvPr/>
        </p:nvSpPr>
        <p:spPr>
          <a:xfrm>
            <a:off x="11017636" y="6648799"/>
            <a:ext cx="105410" cy="36195"/>
          </a:xfrm>
          <a:custGeom>
            <a:avLst/>
            <a:gdLst/>
            <a:ahLst/>
            <a:cxnLst/>
            <a:rect l="l" t="t" r="r" b="b"/>
            <a:pathLst>
              <a:path w="105410" h="36195">
                <a:moveTo>
                  <a:pt x="105181" y="0"/>
                </a:moveTo>
                <a:lnTo>
                  <a:pt x="8039" y="0"/>
                </a:lnTo>
                <a:lnTo>
                  <a:pt x="56" y="7982"/>
                </a:lnTo>
                <a:lnTo>
                  <a:pt x="0" y="27825"/>
                </a:lnTo>
                <a:lnTo>
                  <a:pt x="8039" y="35864"/>
                </a:lnTo>
                <a:lnTo>
                  <a:pt x="74612" y="35864"/>
                </a:lnTo>
                <a:lnTo>
                  <a:pt x="81151" y="25967"/>
                </a:lnTo>
                <a:lnTo>
                  <a:pt x="88444" y="16656"/>
                </a:lnTo>
                <a:lnTo>
                  <a:pt x="96463" y="7982"/>
                </a:lnTo>
                <a:lnTo>
                  <a:pt x="105181" y="0"/>
                </a:lnTo>
                <a:close/>
              </a:path>
            </a:pathLst>
          </a:custGeom>
          <a:solidFill>
            <a:srgbClr val="8AC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164"/>
          <p:cNvSpPr/>
          <p:nvPr/>
        </p:nvSpPr>
        <p:spPr>
          <a:xfrm>
            <a:off x="11017636" y="6829660"/>
            <a:ext cx="102235" cy="36195"/>
          </a:xfrm>
          <a:custGeom>
            <a:avLst/>
            <a:gdLst/>
            <a:ahLst/>
            <a:cxnLst/>
            <a:rect l="l" t="t" r="r" b="b"/>
            <a:pathLst>
              <a:path w="102235" h="36195">
                <a:moveTo>
                  <a:pt x="72770" y="0"/>
                </a:moveTo>
                <a:lnTo>
                  <a:pt x="8039" y="0"/>
                </a:lnTo>
                <a:lnTo>
                  <a:pt x="0" y="8039"/>
                </a:lnTo>
                <a:lnTo>
                  <a:pt x="0" y="27838"/>
                </a:lnTo>
                <a:lnTo>
                  <a:pt x="8039" y="35864"/>
                </a:lnTo>
                <a:lnTo>
                  <a:pt x="101866" y="35864"/>
                </a:lnTo>
                <a:lnTo>
                  <a:pt x="93550" y="27801"/>
                </a:lnTo>
                <a:lnTo>
                  <a:pt x="85904" y="19118"/>
                </a:lnTo>
                <a:lnTo>
                  <a:pt x="78965" y="9841"/>
                </a:lnTo>
                <a:lnTo>
                  <a:pt x="72770" y="0"/>
                </a:lnTo>
                <a:close/>
              </a:path>
            </a:pathLst>
          </a:custGeom>
          <a:solidFill>
            <a:srgbClr val="8AC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165"/>
          <p:cNvSpPr/>
          <p:nvPr/>
        </p:nvSpPr>
        <p:spPr>
          <a:xfrm>
            <a:off x="11017636" y="6874872"/>
            <a:ext cx="167640" cy="36195"/>
          </a:xfrm>
          <a:custGeom>
            <a:avLst/>
            <a:gdLst/>
            <a:ahLst/>
            <a:cxnLst/>
            <a:rect l="l" t="t" r="r" b="b"/>
            <a:pathLst>
              <a:path w="167639" h="36195">
                <a:moveTo>
                  <a:pt x="113461" y="0"/>
                </a:moveTo>
                <a:lnTo>
                  <a:pt x="8039" y="0"/>
                </a:lnTo>
                <a:lnTo>
                  <a:pt x="0" y="7988"/>
                </a:lnTo>
                <a:lnTo>
                  <a:pt x="0" y="27825"/>
                </a:lnTo>
                <a:lnTo>
                  <a:pt x="8039" y="35864"/>
                </a:lnTo>
                <a:lnTo>
                  <a:pt x="158445" y="35864"/>
                </a:lnTo>
                <a:lnTo>
                  <a:pt x="164960" y="30937"/>
                </a:lnTo>
                <a:lnTo>
                  <a:pt x="167500" y="24104"/>
                </a:lnTo>
                <a:lnTo>
                  <a:pt x="152904" y="20168"/>
                </a:lnTo>
                <a:lnTo>
                  <a:pt x="138990" y="14771"/>
                </a:lnTo>
                <a:lnTo>
                  <a:pt x="125780" y="7988"/>
                </a:lnTo>
                <a:lnTo>
                  <a:pt x="113461" y="0"/>
                </a:lnTo>
                <a:close/>
              </a:path>
            </a:pathLst>
          </a:custGeom>
          <a:solidFill>
            <a:srgbClr val="8AC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166"/>
          <p:cNvSpPr/>
          <p:nvPr/>
        </p:nvSpPr>
        <p:spPr>
          <a:xfrm>
            <a:off x="11017636" y="6920097"/>
            <a:ext cx="168910" cy="36195"/>
          </a:xfrm>
          <a:custGeom>
            <a:avLst/>
            <a:gdLst/>
            <a:ahLst/>
            <a:cxnLst/>
            <a:rect l="l" t="t" r="r" b="b"/>
            <a:pathLst>
              <a:path w="168910" h="36195">
                <a:moveTo>
                  <a:pt x="160616" y="0"/>
                </a:moveTo>
                <a:lnTo>
                  <a:pt x="8039" y="0"/>
                </a:lnTo>
                <a:lnTo>
                  <a:pt x="0" y="7988"/>
                </a:lnTo>
                <a:lnTo>
                  <a:pt x="0" y="27825"/>
                </a:lnTo>
                <a:lnTo>
                  <a:pt x="8039" y="35864"/>
                </a:lnTo>
                <a:lnTo>
                  <a:pt x="160616" y="35864"/>
                </a:lnTo>
                <a:lnTo>
                  <a:pt x="168656" y="27825"/>
                </a:lnTo>
                <a:lnTo>
                  <a:pt x="168656" y="7988"/>
                </a:lnTo>
                <a:lnTo>
                  <a:pt x="160616" y="0"/>
                </a:lnTo>
                <a:close/>
              </a:path>
            </a:pathLst>
          </a:custGeom>
          <a:solidFill>
            <a:srgbClr val="8ACA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167"/>
          <p:cNvSpPr/>
          <p:nvPr/>
        </p:nvSpPr>
        <p:spPr>
          <a:xfrm>
            <a:off x="11128280" y="6669881"/>
            <a:ext cx="177165" cy="198755"/>
          </a:xfrm>
          <a:custGeom>
            <a:avLst/>
            <a:gdLst/>
            <a:ahLst/>
            <a:cxnLst/>
            <a:rect l="l" t="t" r="r" b="b"/>
            <a:pathLst>
              <a:path w="177164" h="198754">
                <a:moveTo>
                  <a:pt x="89139" y="0"/>
                </a:moveTo>
                <a:lnTo>
                  <a:pt x="87933" y="0"/>
                </a:lnTo>
                <a:lnTo>
                  <a:pt x="4494" y="23215"/>
                </a:lnTo>
                <a:lnTo>
                  <a:pt x="0" y="74998"/>
                </a:lnTo>
                <a:lnTo>
                  <a:pt x="4359" y="114010"/>
                </a:lnTo>
                <a:lnTo>
                  <a:pt x="40262" y="173132"/>
                </a:lnTo>
                <a:lnTo>
                  <a:pt x="79372" y="196053"/>
                </a:lnTo>
                <a:lnTo>
                  <a:pt x="88022" y="198640"/>
                </a:lnTo>
                <a:lnTo>
                  <a:pt x="90054" y="198462"/>
                </a:lnTo>
                <a:lnTo>
                  <a:pt x="97688" y="196053"/>
                </a:lnTo>
                <a:lnTo>
                  <a:pt x="114865" y="188218"/>
                </a:lnTo>
                <a:lnTo>
                  <a:pt x="135219" y="174218"/>
                </a:lnTo>
                <a:lnTo>
                  <a:pt x="89546" y="174218"/>
                </a:lnTo>
                <a:lnTo>
                  <a:pt x="79538" y="174091"/>
                </a:lnTo>
                <a:lnTo>
                  <a:pt x="78116" y="172351"/>
                </a:lnTo>
                <a:lnTo>
                  <a:pt x="77951" y="157124"/>
                </a:lnTo>
                <a:lnTo>
                  <a:pt x="77798" y="156908"/>
                </a:lnTo>
                <a:lnTo>
                  <a:pt x="66394" y="155079"/>
                </a:lnTo>
                <a:lnTo>
                  <a:pt x="60120" y="153631"/>
                </a:lnTo>
                <a:lnTo>
                  <a:pt x="49642" y="148526"/>
                </a:lnTo>
                <a:lnTo>
                  <a:pt x="49147" y="147383"/>
                </a:lnTo>
                <a:lnTo>
                  <a:pt x="52462" y="135394"/>
                </a:lnTo>
                <a:lnTo>
                  <a:pt x="54862" y="127723"/>
                </a:lnTo>
                <a:lnTo>
                  <a:pt x="55980" y="127203"/>
                </a:lnTo>
                <a:lnTo>
                  <a:pt x="102292" y="127203"/>
                </a:lnTo>
                <a:lnTo>
                  <a:pt x="103147" y="120738"/>
                </a:lnTo>
                <a:lnTo>
                  <a:pt x="94092" y="113233"/>
                </a:lnTo>
                <a:lnTo>
                  <a:pt x="91463" y="111836"/>
                </a:lnTo>
                <a:lnTo>
                  <a:pt x="81659" y="107505"/>
                </a:lnTo>
                <a:lnTo>
                  <a:pt x="74306" y="105155"/>
                </a:lnTo>
                <a:lnTo>
                  <a:pt x="67664" y="101168"/>
                </a:lnTo>
                <a:lnTo>
                  <a:pt x="60369" y="95846"/>
                </a:lnTo>
                <a:lnTo>
                  <a:pt x="54894" y="89442"/>
                </a:lnTo>
                <a:lnTo>
                  <a:pt x="51590" y="81787"/>
                </a:lnTo>
                <a:lnTo>
                  <a:pt x="50811" y="72707"/>
                </a:lnTo>
                <a:lnTo>
                  <a:pt x="52858" y="62604"/>
                </a:lnTo>
                <a:lnTo>
                  <a:pt x="57504" y="54468"/>
                </a:lnTo>
                <a:lnTo>
                  <a:pt x="64530" y="48188"/>
                </a:lnTo>
                <a:lnTo>
                  <a:pt x="73721" y="43649"/>
                </a:lnTo>
                <a:lnTo>
                  <a:pt x="79348" y="41605"/>
                </a:lnTo>
                <a:lnTo>
                  <a:pt x="79563" y="25438"/>
                </a:lnTo>
                <a:lnTo>
                  <a:pt x="80300" y="24676"/>
                </a:lnTo>
                <a:lnTo>
                  <a:pt x="84694" y="24549"/>
                </a:lnTo>
                <a:lnTo>
                  <a:pt x="173737" y="24549"/>
                </a:lnTo>
                <a:lnTo>
                  <a:pt x="172566" y="23215"/>
                </a:lnTo>
                <a:lnTo>
                  <a:pt x="89139" y="0"/>
                </a:lnTo>
                <a:close/>
              </a:path>
              <a:path w="177164" h="198754">
                <a:moveTo>
                  <a:pt x="97496" y="61366"/>
                </a:moveTo>
                <a:lnTo>
                  <a:pt x="87285" y="61912"/>
                </a:lnTo>
                <a:lnTo>
                  <a:pt x="85215" y="62191"/>
                </a:lnTo>
                <a:lnTo>
                  <a:pt x="76261" y="66116"/>
                </a:lnTo>
                <a:lnTo>
                  <a:pt x="75118" y="73850"/>
                </a:lnTo>
                <a:lnTo>
                  <a:pt x="84110" y="81013"/>
                </a:lnTo>
                <a:lnTo>
                  <a:pt x="87539" y="82753"/>
                </a:lnTo>
                <a:lnTo>
                  <a:pt x="97305" y="86804"/>
                </a:lnTo>
                <a:lnTo>
                  <a:pt x="103554" y="89268"/>
                </a:lnTo>
                <a:lnTo>
                  <a:pt x="109421" y="92519"/>
                </a:lnTo>
                <a:lnTo>
                  <a:pt x="120832" y="102429"/>
                </a:lnTo>
                <a:lnTo>
                  <a:pt x="126679" y="115346"/>
                </a:lnTo>
                <a:lnTo>
                  <a:pt x="126532" y="129336"/>
                </a:lnTo>
                <a:lnTo>
                  <a:pt x="119962" y="142468"/>
                </a:lnTo>
                <a:lnTo>
                  <a:pt x="115200" y="148285"/>
                </a:lnTo>
                <a:lnTo>
                  <a:pt x="109015" y="152171"/>
                </a:lnTo>
                <a:lnTo>
                  <a:pt x="98601" y="155016"/>
                </a:lnTo>
                <a:lnTo>
                  <a:pt x="97178" y="156692"/>
                </a:lnTo>
                <a:lnTo>
                  <a:pt x="97458" y="163182"/>
                </a:lnTo>
                <a:lnTo>
                  <a:pt x="97305" y="166420"/>
                </a:lnTo>
                <a:lnTo>
                  <a:pt x="97305" y="172516"/>
                </a:lnTo>
                <a:lnTo>
                  <a:pt x="95858" y="174053"/>
                </a:lnTo>
                <a:lnTo>
                  <a:pt x="89546" y="174218"/>
                </a:lnTo>
                <a:lnTo>
                  <a:pt x="135219" y="174218"/>
                </a:lnTo>
                <a:lnTo>
                  <a:pt x="136797" y="173132"/>
                </a:lnTo>
                <a:lnTo>
                  <a:pt x="158697" y="148970"/>
                </a:lnTo>
                <a:lnTo>
                  <a:pt x="172700" y="114010"/>
                </a:lnTo>
                <a:lnTo>
                  <a:pt x="177060" y="74998"/>
                </a:lnTo>
                <a:lnTo>
                  <a:pt x="176889" y="68135"/>
                </a:lnTo>
                <a:lnTo>
                  <a:pt x="116165" y="68135"/>
                </a:lnTo>
                <a:lnTo>
                  <a:pt x="105192" y="62839"/>
                </a:lnTo>
                <a:lnTo>
                  <a:pt x="97496" y="61366"/>
                </a:lnTo>
                <a:close/>
              </a:path>
              <a:path w="177164" h="198754">
                <a:moveTo>
                  <a:pt x="102292" y="127203"/>
                </a:moveTo>
                <a:lnTo>
                  <a:pt x="55980" y="127203"/>
                </a:lnTo>
                <a:lnTo>
                  <a:pt x="66267" y="132549"/>
                </a:lnTo>
                <a:lnTo>
                  <a:pt x="73163" y="134429"/>
                </a:lnTo>
                <a:lnTo>
                  <a:pt x="85037" y="135915"/>
                </a:lnTo>
                <a:lnTo>
                  <a:pt x="89584" y="135445"/>
                </a:lnTo>
                <a:lnTo>
                  <a:pt x="101915" y="130047"/>
                </a:lnTo>
                <a:lnTo>
                  <a:pt x="102292" y="127203"/>
                </a:lnTo>
                <a:close/>
              </a:path>
              <a:path w="177164" h="198754">
                <a:moveTo>
                  <a:pt x="173737" y="24549"/>
                </a:moveTo>
                <a:lnTo>
                  <a:pt x="98169" y="24549"/>
                </a:lnTo>
                <a:lnTo>
                  <a:pt x="98232" y="40589"/>
                </a:lnTo>
                <a:lnTo>
                  <a:pt x="109916" y="42417"/>
                </a:lnTo>
                <a:lnTo>
                  <a:pt x="114742" y="43891"/>
                </a:lnTo>
                <a:lnTo>
                  <a:pt x="122007" y="47116"/>
                </a:lnTo>
                <a:lnTo>
                  <a:pt x="122997" y="48907"/>
                </a:lnTo>
                <a:lnTo>
                  <a:pt x="120978" y="55676"/>
                </a:lnTo>
                <a:lnTo>
                  <a:pt x="119899" y="59753"/>
                </a:lnTo>
                <a:lnTo>
                  <a:pt x="117371" y="67576"/>
                </a:lnTo>
                <a:lnTo>
                  <a:pt x="116165" y="68135"/>
                </a:lnTo>
                <a:lnTo>
                  <a:pt x="176889" y="68135"/>
                </a:lnTo>
                <a:lnTo>
                  <a:pt x="176284" y="43891"/>
                </a:lnTo>
                <a:lnTo>
                  <a:pt x="176226" y="42417"/>
                </a:lnTo>
                <a:lnTo>
                  <a:pt x="174763" y="27876"/>
                </a:lnTo>
                <a:lnTo>
                  <a:pt x="174407" y="25311"/>
                </a:lnTo>
                <a:lnTo>
                  <a:pt x="173737" y="24549"/>
                </a:lnTo>
                <a:close/>
              </a:path>
            </a:pathLst>
          </a:custGeom>
          <a:solidFill>
            <a:srgbClr val="38B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09" name="Picture 70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56100" y="7394715"/>
            <a:ext cx="1901197" cy="305130"/>
          </a:xfrm>
          <a:prstGeom prst="rect">
            <a:avLst/>
          </a:prstGeom>
        </p:spPr>
      </p:pic>
      <p:sp>
        <p:nvSpPr>
          <p:cNvPr id="710" name="TextBox 709"/>
          <p:cNvSpPr txBox="1"/>
          <p:nvPr/>
        </p:nvSpPr>
        <p:spPr>
          <a:xfrm>
            <a:off x="10048699" y="8042838"/>
            <a:ext cx="2756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38B4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 BANKING SECURITY</a:t>
            </a:r>
          </a:p>
        </p:txBody>
      </p:sp>
      <p:sp>
        <p:nvSpPr>
          <p:cNvPr id="711" name="object 25"/>
          <p:cNvSpPr/>
          <p:nvPr/>
        </p:nvSpPr>
        <p:spPr>
          <a:xfrm>
            <a:off x="13069659" y="7662393"/>
            <a:ext cx="2095500" cy="496077"/>
          </a:xfrm>
          <a:custGeom>
            <a:avLst/>
            <a:gdLst/>
            <a:ahLst/>
            <a:cxnLst/>
            <a:rect l="l" t="t" r="r" b="b"/>
            <a:pathLst>
              <a:path w="4724400" h="245744">
                <a:moveTo>
                  <a:pt x="2550642" y="101600"/>
                </a:moveTo>
                <a:lnTo>
                  <a:pt x="2110536" y="101600"/>
                </a:lnTo>
                <a:lnTo>
                  <a:pt x="2147972" y="102277"/>
                </a:lnTo>
                <a:lnTo>
                  <a:pt x="2171895" y="107022"/>
                </a:lnTo>
                <a:lnTo>
                  <a:pt x="2192605" y="119902"/>
                </a:lnTo>
                <a:lnTo>
                  <a:pt x="2220404" y="144983"/>
                </a:lnTo>
                <a:lnTo>
                  <a:pt x="2299830" y="219290"/>
                </a:lnTo>
                <a:lnTo>
                  <a:pt x="2321834" y="238791"/>
                </a:lnTo>
                <a:lnTo>
                  <a:pt x="2336747" y="245138"/>
                </a:lnTo>
                <a:lnTo>
                  <a:pt x="2351392" y="238193"/>
                </a:lnTo>
                <a:lnTo>
                  <a:pt x="2372588" y="217817"/>
                </a:lnTo>
                <a:lnTo>
                  <a:pt x="2442565" y="146824"/>
                </a:lnTo>
                <a:lnTo>
                  <a:pt x="2469328" y="120679"/>
                </a:lnTo>
                <a:lnTo>
                  <a:pt x="2489507" y="107253"/>
                </a:lnTo>
                <a:lnTo>
                  <a:pt x="2513235" y="102306"/>
                </a:lnTo>
                <a:lnTo>
                  <a:pt x="2550642" y="101600"/>
                </a:lnTo>
                <a:close/>
              </a:path>
              <a:path w="4724400" h="245744">
                <a:moveTo>
                  <a:pt x="4660900" y="0"/>
                </a:moveTo>
                <a:lnTo>
                  <a:pt x="0" y="0"/>
                </a:lnTo>
                <a:lnTo>
                  <a:pt x="0" y="50800"/>
                </a:lnTo>
                <a:lnTo>
                  <a:pt x="992" y="80168"/>
                </a:lnTo>
                <a:lnTo>
                  <a:pt x="7937" y="95250"/>
                </a:lnTo>
                <a:lnTo>
                  <a:pt x="26789" y="100806"/>
                </a:lnTo>
                <a:lnTo>
                  <a:pt x="63500" y="101600"/>
                </a:lnTo>
                <a:lnTo>
                  <a:pt x="4724400" y="101600"/>
                </a:lnTo>
                <a:lnTo>
                  <a:pt x="4724400" y="50800"/>
                </a:lnTo>
                <a:lnTo>
                  <a:pt x="4723407" y="21431"/>
                </a:lnTo>
                <a:lnTo>
                  <a:pt x="4716462" y="6350"/>
                </a:lnTo>
                <a:lnTo>
                  <a:pt x="4697610" y="793"/>
                </a:lnTo>
                <a:lnTo>
                  <a:pt x="4660900" y="0"/>
                </a:lnTo>
                <a:close/>
              </a:path>
            </a:pathLst>
          </a:custGeom>
          <a:solidFill>
            <a:srgbClr val="1B75B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Rounded Rectangle 711"/>
          <p:cNvSpPr/>
          <p:nvPr/>
        </p:nvSpPr>
        <p:spPr>
          <a:xfrm>
            <a:off x="13069659" y="6865753"/>
            <a:ext cx="2095500" cy="914400"/>
          </a:xfrm>
          <a:prstGeom prst="roundRect">
            <a:avLst/>
          </a:prstGeom>
          <a:solidFill>
            <a:srgbClr val="1B7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3" name="Oval 712"/>
          <p:cNvSpPr/>
          <p:nvPr/>
        </p:nvSpPr>
        <p:spPr>
          <a:xfrm>
            <a:off x="13552533" y="6373322"/>
            <a:ext cx="963556" cy="942254"/>
          </a:xfrm>
          <a:prstGeom prst="ellipse">
            <a:avLst/>
          </a:prstGeom>
          <a:solidFill>
            <a:srgbClr val="1B75BB"/>
          </a:solidFill>
          <a:ln>
            <a:solidFill>
              <a:srgbClr val="1B75B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4" name="Oval 713"/>
          <p:cNvSpPr/>
          <p:nvPr/>
        </p:nvSpPr>
        <p:spPr>
          <a:xfrm>
            <a:off x="13593631" y="6343671"/>
            <a:ext cx="961962" cy="9107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8" name="Picture 7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726348" y="6453301"/>
            <a:ext cx="767917" cy="536796"/>
          </a:xfrm>
          <a:prstGeom prst="rect">
            <a:avLst/>
          </a:prstGeom>
        </p:spPr>
      </p:pic>
      <p:sp>
        <p:nvSpPr>
          <p:cNvPr id="729" name="object 149"/>
          <p:cNvSpPr/>
          <p:nvPr/>
        </p:nvSpPr>
        <p:spPr>
          <a:xfrm>
            <a:off x="14027856" y="7010400"/>
            <a:ext cx="328930" cy="0"/>
          </a:xfrm>
          <a:custGeom>
            <a:avLst/>
            <a:gdLst/>
            <a:ahLst/>
            <a:cxnLst/>
            <a:rect l="l" t="t" r="r" b="b"/>
            <a:pathLst>
              <a:path w="328929">
                <a:moveTo>
                  <a:pt x="0" y="0"/>
                </a:moveTo>
                <a:lnTo>
                  <a:pt x="328485" y="0"/>
                </a:lnTo>
              </a:path>
            </a:pathLst>
          </a:custGeom>
          <a:ln w="43179">
            <a:solidFill>
              <a:srgbClr val="1B75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30" name="Picture 72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543937" y="7394715"/>
            <a:ext cx="1028700" cy="371475"/>
          </a:xfrm>
          <a:prstGeom prst="rect">
            <a:avLst/>
          </a:prstGeom>
        </p:spPr>
      </p:pic>
      <p:sp>
        <p:nvSpPr>
          <p:cNvPr id="731" name="TextBox 730"/>
          <p:cNvSpPr txBox="1"/>
          <p:nvPr/>
        </p:nvSpPr>
        <p:spPr>
          <a:xfrm>
            <a:off x="13009987" y="8091701"/>
            <a:ext cx="2756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B7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MOBILE MATERNAL HEALTH</a:t>
            </a:r>
          </a:p>
        </p:txBody>
      </p:sp>
      <p:pic>
        <p:nvPicPr>
          <p:cNvPr id="220" name="Picture 219">
            <a:extLst>
              <a:ext uri="{FF2B5EF4-FFF2-40B4-BE49-F238E27FC236}">
                <a16:creationId xmlns:a16="http://schemas.microsoft.com/office/drawing/2014/main" id="{C7BFD223-6B91-4892-884D-6E8BAD43ADD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68616" y="1486395"/>
            <a:ext cx="1802562" cy="1644939"/>
          </a:xfrm>
          <a:prstGeom prst="rect">
            <a:avLst/>
          </a:prstGeom>
        </p:spPr>
      </p:pic>
      <p:sp>
        <p:nvSpPr>
          <p:cNvPr id="221" name="TextBox 220">
            <a:extLst>
              <a:ext uri="{FF2B5EF4-FFF2-40B4-BE49-F238E27FC236}">
                <a16:creationId xmlns:a16="http://schemas.microsoft.com/office/drawing/2014/main" id="{EFEEDBA7-3DF6-4A54-8AA1-B2794682F567}"/>
              </a:ext>
            </a:extLst>
          </p:cNvPr>
          <p:cNvSpPr txBox="1"/>
          <p:nvPr/>
        </p:nvSpPr>
        <p:spPr>
          <a:xfrm>
            <a:off x="3585318" y="3163478"/>
            <a:ext cx="2095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72A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TRIPS+</a:t>
            </a:r>
          </a:p>
        </p:txBody>
      </p:sp>
    </p:spTree>
    <p:extLst>
      <p:ext uri="{BB962C8B-B14F-4D97-AF65-F5344CB8AC3E}">
        <p14:creationId xmlns:p14="http://schemas.microsoft.com/office/powerpoint/2010/main" val="4204575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/>
          <p:cNvSpPr/>
          <p:nvPr/>
        </p:nvSpPr>
        <p:spPr>
          <a:xfrm>
            <a:off x="0" y="8580119"/>
            <a:ext cx="16256000" cy="60960"/>
          </a:xfrm>
          <a:custGeom>
            <a:avLst/>
            <a:gdLst/>
            <a:ahLst/>
            <a:cxnLst/>
            <a:rect l="l" t="t" r="r" b="b"/>
            <a:pathLst>
              <a:path w="16256000" h="60959">
                <a:moveTo>
                  <a:pt x="0" y="60959"/>
                </a:moveTo>
                <a:lnTo>
                  <a:pt x="16256000" y="60959"/>
                </a:lnTo>
                <a:lnTo>
                  <a:pt x="16256000" y="0"/>
                </a:lnTo>
                <a:lnTo>
                  <a:pt x="0" y="0"/>
                </a:lnTo>
                <a:lnTo>
                  <a:pt x="0" y="60959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95"/>
              </a:lnSpc>
            </a:pPr>
            <a:r>
              <a:rPr spc="10" dirty="0">
                <a:hlinkClick r:id="rId2"/>
              </a:rPr>
              <a:t>www.technobraingroup.com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3200" y="2438400"/>
            <a:ext cx="3048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/>
            <a:r>
              <a:rPr lang="en-US" sz="3200" b="1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Africa’s 1</a:t>
            </a:r>
            <a:r>
              <a:rPr lang="en-US" sz="3200" b="1" baseline="30000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3200" b="1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Microsoft Testing center, set to provide over 1000 high tech jobs to Kenyan Youth.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800" y="221285"/>
            <a:ext cx="12598818" cy="8215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34" y="323718"/>
            <a:ext cx="2087731" cy="20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1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2683" y="457200"/>
            <a:ext cx="1283944" cy="417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32834" y="660412"/>
            <a:ext cx="146050" cy="211454"/>
          </a:xfrm>
          <a:custGeom>
            <a:avLst/>
            <a:gdLst/>
            <a:ahLst/>
            <a:cxnLst/>
            <a:rect l="l" t="t" r="r" b="b"/>
            <a:pathLst>
              <a:path w="146050" h="211455">
                <a:moveTo>
                  <a:pt x="62564" y="0"/>
                </a:moveTo>
                <a:lnTo>
                  <a:pt x="8652" y="0"/>
                </a:lnTo>
                <a:lnTo>
                  <a:pt x="5833" y="1066"/>
                </a:lnTo>
                <a:lnTo>
                  <a:pt x="3399" y="3251"/>
                </a:lnTo>
                <a:lnTo>
                  <a:pt x="1159" y="5295"/>
                </a:lnTo>
                <a:lnTo>
                  <a:pt x="0" y="8712"/>
                </a:lnTo>
                <a:lnTo>
                  <a:pt x="68" y="202526"/>
                </a:lnTo>
                <a:lnTo>
                  <a:pt x="1159" y="205739"/>
                </a:lnTo>
                <a:lnTo>
                  <a:pt x="3496" y="207873"/>
                </a:lnTo>
                <a:lnTo>
                  <a:pt x="5833" y="209956"/>
                </a:lnTo>
                <a:lnTo>
                  <a:pt x="8652" y="211035"/>
                </a:lnTo>
                <a:lnTo>
                  <a:pt x="73562" y="211035"/>
                </a:lnTo>
                <a:lnTo>
                  <a:pt x="111814" y="202526"/>
                </a:lnTo>
                <a:lnTo>
                  <a:pt x="138545" y="178244"/>
                </a:lnTo>
                <a:lnTo>
                  <a:pt x="40047" y="178244"/>
                </a:lnTo>
                <a:lnTo>
                  <a:pt x="40047" y="118236"/>
                </a:lnTo>
                <a:lnTo>
                  <a:pt x="137818" y="118236"/>
                </a:lnTo>
                <a:lnTo>
                  <a:pt x="137443" y="117576"/>
                </a:lnTo>
                <a:lnTo>
                  <a:pt x="133887" y="113283"/>
                </a:lnTo>
                <a:lnTo>
                  <a:pt x="130344" y="108965"/>
                </a:lnTo>
                <a:lnTo>
                  <a:pt x="105579" y="97066"/>
                </a:lnTo>
                <a:lnTo>
                  <a:pt x="110024" y="95288"/>
                </a:lnTo>
                <a:lnTo>
                  <a:pt x="113961" y="93027"/>
                </a:lnTo>
                <a:lnTo>
                  <a:pt x="117466" y="90195"/>
                </a:lnTo>
                <a:lnTo>
                  <a:pt x="120908" y="87363"/>
                </a:lnTo>
                <a:lnTo>
                  <a:pt x="121304" y="86918"/>
                </a:lnTo>
                <a:lnTo>
                  <a:pt x="40047" y="86918"/>
                </a:lnTo>
                <a:lnTo>
                  <a:pt x="40047" y="32105"/>
                </a:lnTo>
                <a:lnTo>
                  <a:pt x="129892" y="32105"/>
                </a:lnTo>
                <a:lnTo>
                  <a:pt x="125772" y="23101"/>
                </a:lnTo>
                <a:lnTo>
                  <a:pt x="87081" y="1827"/>
                </a:lnTo>
                <a:lnTo>
                  <a:pt x="71443" y="202"/>
                </a:lnTo>
                <a:lnTo>
                  <a:pt x="62564" y="0"/>
                </a:lnTo>
                <a:close/>
              </a:path>
              <a:path w="146050" h="211455">
                <a:moveTo>
                  <a:pt x="137818" y="118236"/>
                </a:moveTo>
                <a:lnTo>
                  <a:pt x="71720" y="118236"/>
                </a:lnTo>
                <a:lnTo>
                  <a:pt x="77791" y="118948"/>
                </a:lnTo>
                <a:lnTo>
                  <a:pt x="87100" y="121754"/>
                </a:lnTo>
                <a:lnTo>
                  <a:pt x="103077" y="144335"/>
                </a:lnTo>
                <a:lnTo>
                  <a:pt x="103077" y="153898"/>
                </a:lnTo>
                <a:lnTo>
                  <a:pt x="83912" y="176352"/>
                </a:lnTo>
                <a:lnTo>
                  <a:pt x="80039" y="177634"/>
                </a:lnTo>
                <a:lnTo>
                  <a:pt x="75226" y="178244"/>
                </a:lnTo>
                <a:lnTo>
                  <a:pt x="138545" y="178244"/>
                </a:lnTo>
                <a:lnTo>
                  <a:pt x="140554" y="174243"/>
                </a:lnTo>
                <a:lnTo>
                  <a:pt x="144504" y="162051"/>
                </a:lnTo>
                <a:lnTo>
                  <a:pt x="145482" y="155244"/>
                </a:lnTo>
                <a:lnTo>
                  <a:pt x="145375" y="139941"/>
                </a:lnTo>
                <a:lnTo>
                  <a:pt x="144428" y="134111"/>
                </a:lnTo>
                <a:lnTo>
                  <a:pt x="140288" y="122580"/>
                </a:lnTo>
                <a:lnTo>
                  <a:pt x="137818" y="118236"/>
                </a:lnTo>
                <a:close/>
              </a:path>
              <a:path w="146050" h="211455">
                <a:moveTo>
                  <a:pt x="129892" y="32105"/>
                </a:moveTo>
                <a:lnTo>
                  <a:pt x="66996" y="32105"/>
                </a:lnTo>
                <a:lnTo>
                  <a:pt x="72076" y="32740"/>
                </a:lnTo>
                <a:lnTo>
                  <a:pt x="79620" y="35115"/>
                </a:lnTo>
                <a:lnTo>
                  <a:pt x="92650" y="54622"/>
                </a:lnTo>
                <a:lnTo>
                  <a:pt x="92650" y="62674"/>
                </a:lnTo>
                <a:lnTo>
                  <a:pt x="68749" y="86918"/>
                </a:lnTo>
                <a:lnTo>
                  <a:pt x="121304" y="86918"/>
                </a:lnTo>
                <a:lnTo>
                  <a:pt x="131614" y="68084"/>
                </a:lnTo>
                <a:lnTo>
                  <a:pt x="132884" y="63588"/>
                </a:lnTo>
                <a:lnTo>
                  <a:pt x="133505" y="58864"/>
                </a:lnTo>
                <a:lnTo>
                  <a:pt x="133433" y="44081"/>
                </a:lnTo>
                <a:lnTo>
                  <a:pt x="131944" y="36588"/>
                </a:lnTo>
                <a:lnTo>
                  <a:pt x="129892" y="32105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11083" y="660412"/>
            <a:ext cx="149225" cy="212090"/>
          </a:xfrm>
          <a:custGeom>
            <a:avLst/>
            <a:gdLst/>
            <a:ahLst/>
            <a:cxnLst/>
            <a:rect l="l" t="t" r="r" b="b"/>
            <a:pathLst>
              <a:path w="149225" h="212090">
                <a:moveTo>
                  <a:pt x="8686" y="0"/>
                </a:moveTo>
                <a:lnTo>
                  <a:pt x="5803" y="1066"/>
                </a:lnTo>
                <a:lnTo>
                  <a:pt x="3467" y="3162"/>
                </a:lnTo>
                <a:lnTo>
                  <a:pt x="1155" y="5295"/>
                </a:lnTo>
                <a:lnTo>
                  <a:pt x="0" y="8737"/>
                </a:lnTo>
                <a:lnTo>
                  <a:pt x="0" y="206248"/>
                </a:lnTo>
                <a:lnTo>
                  <a:pt x="309" y="207264"/>
                </a:lnTo>
                <a:lnTo>
                  <a:pt x="1511" y="208978"/>
                </a:lnTo>
                <a:lnTo>
                  <a:pt x="2654" y="209677"/>
                </a:lnTo>
                <a:lnTo>
                  <a:pt x="4178" y="210210"/>
                </a:lnTo>
                <a:lnTo>
                  <a:pt x="5714" y="210781"/>
                </a:lnTo>
                <a:lnTo>
                  <a:pt x="7823" y="211213"/>
                </a:lnTo>
                <a:lnTo>
                  <a:pt x="10490" y="211569"/>
                </a:lnTo>
                <a:lnTo>
                  <a:pt x="13131" y="211848"/>
                </a:lnTo>
                <a:lnTo>
                  <a:pt x="16370" y="212026"/>
                </a:lnTo>
                <a:lnTo>
                  <a:pt x="24396" y="212026"/>
                </a:lnTo>
                <a:lnTo>
                  <a:pt x="36487" y="210210"/>
                </a:lnTo>
                <a:lnTo>
                  <a:pt x="38023" y="209677"/>
                </a:lnTo>
                <a:lnTo>
                  <a:pt x="39154" y="208978"/>
                </a:lnTo>
                <a:lnTo>
                  <a:pt x="40474" y="207238"/>
                </a:lnTo>
                <a:lnTo>
                  <a:pt x="40843" y="206248"/>
                </a:lnTo>
                <a:lnTo>
                  <a:pt x="40843" y="124764"/>
                </a:lnTo>
                <a:lnTo>
                  <a:pt x="114403" y="124764"/>
                </a:lnTo>
                <a:lnTo>
                  <a:pt x="99669" y="112864"/>
                </a:lnTo>
                <a:lnTo>
                  <a:pt x="105879" y="110807"/>
                </a:lnTo>
                <a:lnTo>
                  <a:pt x="128677" y="92633"/>
                </a:lnTo>
                <a:lnTo>
                  <a:pt x="40843" y="92633"/>
                </a:lnTo>
                <a:lnTo>
                  <a:pt x="40843" y="32766"/>
                </a:lnTo>
                <a:lnTo>
                  <a:pt x="133992" y="32766"/>
                </a:lnTo>
                <a:lnTo>
                  <a:pt x="132676" y="29159"/>
                </a:lnTo>
                <a:lnTo>
                  <a:pt x="101828" y="4406"/>
                </a:lnTo>
                <a:lnTo>
                  <a:pt x="73723" y="114"/>
                </a:lnTo>
                <a:lnTo>
                  <a:pt x="8686" y="0"/>
                </a:lnTo>
                <a:close/>
              </a:path>
              <a:path w="149225" h="212090">
                <a:moveTo>
                  <a:pt x="114403" y="124764"/>
                </a:moveTo>
                <a:lnTo>
                  <a:pt x="57924" y="124764"/>
                </a:lnTo>
                <a:lnTo>
                  <a:pt x="61747" y="125450"/>
                </a:lnTo>
                <a:lnTo>
                  <a:pt x="68389" y="128308"/>
                </a:lnTo>
                <a:lnTo>
                  <a:pt x="71285" y="130416"/>
                </a:lnTo>
                <a:lnTo>
                  <a:pt x="76326" y="135953"/>
                </a:lnTo>
                <a:lnTo>
                  <a:pt x="78663" y="139369"/>
                </a:lnTo>
                <a:lnTo>
                  <a:pt x="80708" y="143522"/>
                </a:lnTo>
                <a:lnTo>
                  <a:pt x="82791" y="147662"/>
                </a:lnTo>
                <a:lnTo>
                  <a:pt x="84899" y="152374"/>
                </a:lnTo>
                <a:lnTo>
                  <a:pt x="87071" y="157708"/>
                </a:lnTo>
                <a:lnTo>
                  <a:pt x="105105" y="204838"/>
                </a:lnTo>
                <a:lnTo>
                  <a:pt x="105577" y="206248"/>
                </a:lnTo>
                <a:lnTo>
                  <a:pt x="106044" y="207264"/>
                </a:lnTo>
                <a:lnTo>
                  <a:pt x="106641" y="208216"/>
                </a:lnTo>
                <a:lnTo>
                  <a:pt x="107289" y="209130"/>
                </a:lnTo>
                <a:lnTo>
                  <a:pt x="108330" y="209918"/>
                </a:lnTo>
                <a:lnTo>
                  <a:pt x="109854" y="210477"/>
                </a:lnTo>
                <a:lnTo>
                  <a:pt x="111340" y="211074"/>
                </a:lnTo>
                <a:lnTo>
                  <a:pt x="113385" y="211480"/>
                </a:lnTo>
                <a:lnTo>
                  <a:pt x="115976" y="211683"/>
                </a:lnTo>
                <a:lnTo>
                  <a:pt x="118567" y="211924"/>
                </a:lnTo>
                <a:lnTo>
                  <a:pt x="135648" y="211924"/>
                </a:lnTo>
                <a:lnTo>
                  <a:pt x="138645" y="211683"/>
                </a:lnTo>
                <a:lnTo>
                  <a:pt x="141655" y="211480"/>
                </a:lnTo>
                <a:lnTo>
                  <a:pt x="143989" y="211074"/>
                </a:lnTo>
                <a:lnTo>
                  <a:pt x="147027" y="210019"/>
                </a:lnTo>
                <a:lnTo>
                  <a:pt x="147980" y="209296"/>
                </a:lnTo>
                <a:lnTo>
                  <a:pt x="148399" y="208495"/>
                </a:lnTo>
                <a:lnTo>
                  <a:pt x="148831" y="207733"/>
                </a:lnTo>
                <a:lnTo>
                  <a:pt x="148929" y="207238"/>
                </a:lnTo>
                <a:lnTo>
                  <a:pt x="149034" y="204393"/>
                </a:lnTo>
                <a:lnTo>
                  <a:pt x="148780" y="202920"/>
                </a:lnTo>
                <a:lnTo>
                  <a:pt x="148234" y="201028"/>
                </a:lnTo>
                <a:lnTo>
                  <a:pt x="147739" y="199136"/>
                </a:lnTo>
                <a:lnTo>
                  <a:pt x="146723" y="196100"/>
                </a:lnTo>
                <a:lnTo>
                  <a:pt x="145173" y="191973"/>
                </a:lnTo>
                <a:lnTo>
                  <a:pt x="128219" y="150368"/>
                </a:lnTo>
                <a:lnTo>
                  <a:pt x="126276" y="145389"/>
                </a:lnTo>
                <a:lnTo>
                  <a:pt x="124244" y="140893"/>
                </a:lnTo>
                <a:lnTo>
                  <a:pt x="122186" y="136918"/>
                </a:lnTo>
                <a:lnTo>
                  <a:pt x="120078" y="132943"/>
                </a:lnTo>
                <a:lnTo>
                  <a:pt x="117906" y="129413"/>
                </a:lnTo>
                <a:lnTo>
                  <a:pt x="114403" y="124764"/>
                </a:lnTo>
                <a:close/>
              </a:path>
              <a:path w="149225" h="212090">
                <a:moveTo>
                  <a:pt x="133992" y="32766"/>
                </a:moveTo>
                <a:lnTo>
                  <a:pt x="63804" y="32766"/>
                </a:lnTo>
                <a:lnTo>
                  <a:pt x="67449" y="32943"/>
                </a:lnTo>
                <a:lnTo>
                  <a:pt x="72732" y="33578"/>
                </a:lnTo>
                <a:lnTo>
                  <a:pt x="96418" y="55308"/>
                </a:lnTo>
                <a:lnTo>
                  <a:pt x="96418" y="66865"/>
                </a:lnTo>
                <a:lnTo>
                  <a:pt x="67436" y="92633"/>
                </a:lnTo>
                <a:lnTo>
                  <a:pt x="128677" y="92633"/>
                </a:lnTo>
                <a:lnTo>
                  <a:pt x="138645" y="64973"/>
                </a:lnTo>
                <a:lnTo>
                  <a:pt x="138637" y="49479"/>
                </a:lnTo>
                <a:lnTo>
                  <a:pt x="137452" y="42087"/>
                </a:lnTo>
                <a:lnTo>
                  <a:pt x="135039" y="35636"/>
                </a:lnTo>
                <a:lnTo>
                  <a:pt x="133992" y="32766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72040" y="659485"/>
            <a:ext cx="185420" cy="213360"/>
          </a:xfrm>
          <a:custGeom>
            <a:avLst/>
            <a:gdLst/>
            <a:ahLst/>
            <a:cxnLst/>
            <a:rect l="l" t="t" r="r" b="b"/>
            <a:pathLst>
              <a:path w="185419" h="213359">
                <a:moveTo>
                  <a:pt x="101830" y="0"/>
                </a:moveTo>
                <a:lnTo>
                  <a:pt x="81320" y="0"/>
                </a:lnTo>
                <a:lnTo>
                  <a:pt x="78132" y="190"/>
                </a:lnTo>
                <a:lnTo>
                  <a:pt x="74932" y="342"/>
                </a:lnTo>
                <a:lnTo>
                  <a:pt x="72417" y="723"/>
                </a:lnTo>
                <a:lnTo>
                  <a:pt x="68785" y="1930"/>
                </a:lnTo>
                <a:lnTo>
                  <a:pt x="67477" y="2794"/>
                </a:lnTo>
                <a:lnTo>
                  <a:pt x="66606" y="4013"/>
                </a:lnTo>
                <a:lnTo>
                  <a:pt x="65800" y="5067"/>
                </a:lnTo>
                <a:lnTo>
                  <a:pt x="1272" y="199478"/>
                </a:lnTo>
                <a:lnTo>
                  <a:pt x="0" y="207543"/>
                </a:lnTo>
                <a:lnTo>
                  <a:pt x="243" y="208826"/>
                </a:lnTo>
                <a:lnTo>
                  <a:pt x="13311" y="212940"/>
                </a:lnTo>
                <a:lnTo>
                  <a:pt x="26100" y="212852"/>
                </a:lnTo>
                <a:lnTo>
                  <a:pt x="28831" y="212598"/>
                </a:lnTo>
                <a:lnTo>
                  <a:pt x="31587" y="212407"/>
                </a:lnTo>
                <a:lnTo>
                  <a:pt x="33707" y="211988"/>
                </a:lnTo>
                <a:lnTo>
                  <a:pt x="35181" y="211391"/>
                </a:lnTo>
                <a:lnTo>
                  <a:pt x="36705" y="210832"/>
                </a:lnTo>
                <a:lnTo>
                  <a:pt x="37784" y="209981"/>
                </a:lnTo>
                <a:lnTo>
                  <a:pt x="39130" y="207924"/>
                </a:lnTo>
                <a:lnTo>
                  <a:pt x="39689" y="206641"/>
                </a:lnTo>
                <a:lnTo>
                  <a:pt x="40186" y="204800"/>
                </a:lnTo>
                <a:lnTo>
                  <a:pt x="52821" y="163868"/>
                </a:lnTo>
                <a:lnTo>
                  <a:pt x="171953" y="163868"/>
                </a:lnTo>
                <a:lnTo>
                  <a:pt x="161009" y="130898"/>
                </a:lnTo>
                <a:lnTo>
                  <a:pt x="61838" y="130898"/>
                </a:lnTo>
                <a:lnTo>
                  <a:pt x="90248" y="41198"/>
                </a:lnTo>
                <a:lnTo>
                  <a:pt x="131233" y="41198"/>
                </a:lnTo>
                <a:lnTo>
                  <a:pt x="120512" y="8902"/>
                </a:lnTo>
                <a:lnTo>
                  <a:pt x="119902" y="6832"/>
                </a:lnTo>
                <a:lnTo>
                  <a:pt x="109095" y="342"/>
                </a:lnTo>
                <a:lnTo>
                  <a:pt x="101830" y="0"/>
                </a:lnTo>
                <a:close/>
              </a:path>
              <a:path w="185419" h="213359">
                <a:moveTo>
                  <a:pt x="171953" y="163868"/>
                </a:moveTo>
                <a:lnTo>
                  <a:pt x="128284" y="163868"/>
                </a:lnTo>
                <a:lnTo>
                  <a:pt x="141882" y="206641"/>
                </a:lnTo>
                <a:lnTo>
                  <a:pt x="142191" y="207670"/>
                </a:lnTo>
                <a:lnTo>
                  <a:pt x="170766" y="212940"/>
                </a:lnTo>
                <a:lnTo>
                  <a:pt x="174741" y="212801"/>
                </a:lnTo>
                <a:lnTo>
                  <a:pt x="180558" y="212255"/>
                </a:lnTo>
                <a:lnTo>
                  <a:pt x="182564" y="211543"/>
                </a:lnTo>
                <a:lnTo>
                  <a:pt x="184863" y="209283"/>
                </a:lnTo>
                <a:lnTo>
                  <a:pt x="185180" y="207924"/>
                </a:lnTo>
                <a:lnTo>
                  <a:pt x="185077" y="206273"/>
                </a:lnTo>
                <a:lnTo>
                  <a:pt x="184867" y="204800"/>
                </a:lnTo>
                <a:lnTo>
                  <a:pt x="184647" y="203009"/>
                </a:lnTo>
                <a:lnTo>
                  <a:pt x="183872" y="199910"/>
                </a:lnTo>
                <a:lnTo>
                  <a:pt x="182615" y="195986"/>
                </a:lnTo>
                <a:lnTo>
                  <a:pt x="171953" y="163868"/>
                </a:lnTo>
                <a:close/>
              </a:path>
              <a:path w="185419" h="213359">
                <a:moveTo>
                  <a:pt x="131233" y="41198"/>
                </a:moveTo>
                <a:lnTo>
                  <a:pt x="90400" y="41198"/>
                </a:lnTo>
                <a:lnTo>
                  <a:pt x="118836" y="130898"/>
                </a:lnTo>
                <a:lnTo>
                  <a:pt x="161009" y="130898"/>
                </a:lnTo>
                <a:lnTo>
                  <a:pt x="131233" y="41198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82761" y="659409"/>
            <a:ext cx="41275" cy="213360"/>
          </a:xfrm>
          <a:custGeom>
            <a:avLst/>
            <a:gdLst/>
            <a:ahLst/>
            <a:cxnLst/>
            <a:rect l="l" t="t" r="r" b="b"/>
            <a:pathLst>
              <a:path w="41275" h="213359">
                <a:moveTo>
                  <a:pt x="24510" y="0"/>
                </a:moveTo>
                <a:lnTo>
                  <a:pt x="16522" y="0"/>
                </a:lnTo>
                <a:lnTo>
                  <a:pt x="13258" y="165"/>
                </a:lnTo>
                <a:lnTo>
                  <a:pt x="0" y="5765"/>
                </a:lnTo>
                <a:lnTo>
                  <a:pt x="0" y="207251"/>
                </a:lnTo>
                <a:lnTo>
                  <a:pt x="330" y="208229"/>
                </a:lnTo>
                <a:lnTo>
                  <a:pt x="1676" y="209981"/>
                </a:lnTo>
                <a:lnTo>
                  <a:pt x="2768" y="210667"/>
                </a:lnTo>
                <a:lnTo>
                  <a:pt x="4330" y="211201"/>
                </a:lnTo>
                <a:lnTo>
                  <a:pt x="5880" y="211772"/>
                </a:lnTo>
                <a:lnTo>
                  <a:pt x="7988" y="212217"/>
                </a:lnTo>
                <a:lnTo>
                  <a:pt x="10617" y="212559"/>
                </a:lnTo>
                <a:lnTo>
                  <a:pt x="13246" y="212852"/>
                </a:lnTo>
                <a:lnTo>
                  <a:pt x="16522" y="213017"/>
                </a:lnTo>
                <a:lnTo>
                  <a:pt x="24510" y="213017"/>
                </a:lnTo>
                <a:lnTo>
                  <a:pt x="36626" y="211201"/>
                </a:lnTo>
                <a:lnTo>
                  <a:pt x="38188" y="210667"/>
                </a:lnTo>
                <a:lnTo>
                  <a:pt x="39319" y="209981"/>
                </a:lnTo>
                <a:lnTo>
                  <a:pt x="40627" y="208229"/>
                </a:lnTo>
                <a:lnTo>
                  <a:pt x="40970" y="207251"/>
                </a:lnTo>
                <a:lnTo>
                  <a:pt x="40970" y="5765"/>
                </a:lnTo>
                <a:lnTo>
                  <a:pt x="27838" y="165"/>
                </a:lnTo>
                <a:lnTo>
                  <a:pt x="2451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67533" y="659752"/>
            <a:ext cx="165735" cy="212725"/>
          </a:xfrm>
          <a:custGeom>
            <a:avLst/>
            <a:gdLst/>
            <a:ahLst/>
            <a:cxnLst/>
            <a:rect l="l" t="t" r="r" b="b"/>
            <a:pathLst>
              <a:path w="165735" h="212725">
                <a:moveTo>
                  <a:pt x="40563" y="660"/>
                </a:moveTo>
                <a:lnTo>
                  <a:pt x="10617" y="660"/>
                </a:lnTo>
                <a:lnTo>
                  <a:pt x="7112" y="1930"/>
                </a:lnTo>
                <a:lnTo>
                  <a:pt x="4292" y="4483"/>
                </a:lnTo>
                <a:lnTo>
                  <a:pt x="1409" y="7048"/>
                </a:lnTo>
                <a:lnTo>
                  <a:pt x="0" y="10883"/>
                </a:lnTo>
                <a:lnTo>
                  <a:pt x="50" y="206971"/>
                </a:lnTo>
                <a:lnTo>
                  <a:pt x="215" y="207721"/>
                </a:lnTo>
                <a:lnTo>
                  <a:pt x="1295" y="209473"/>
                </a:lnTo>
                <a:lnTo>
                  <a:pt x="2209" y="210210"/>
                </a:lnTo>
                <a:lnTo>
                  <a:pt x="3594" y="210794"/>
                </a:lnTo>
                <a:lnTo>
                  <a:pt x="4914" y="211404"/>
                </a:lnTo>
                <a:lnTo>
                  <a:pt x="6769" y="211874"/>
                </a:lnTo>
                <a:lnTo>
                  <a:pt x="9182" y="212216"/>
                </a:lnTo>
                <a:lnTo>
                  <a:pt x="11531" y="212509"/>
                </a:lnTo>
                <a:lnTo>
                  <a:pt x="14541" y="212686"/>
                </a:lnTo>
                <a:lnTo>
                  <a:pt x="21882" y="212686"/>
                </a:lnTo>
                <a:lnTo>
                  <a:pt x="32981" y="210794"/>
                </a:lnTo>
                <a:lnTo>
                  <a:pt x="34404" y="210210"/>
                </a:lnTo>
                <a:lnTo>
                  <a:pt x="35369" y="209473"/>
                </a:lnTo>
                <a:lnTo>
                  <a:pt x="35953" y="208610"/>
                </a:lnTo>
                <a:lnTo>
                  <a:pt x="36487" y="207721"/>
                </a:lnTo>
                <a:lnTo>
                  <a:pt x="36730" y="206971"/>
                </a:lnTo>
                <a:lnTo>
                  <a:pt x="36728" y="78968"/>
                </a:lnTo>
                <a:lnTo>
                  <a:pt x="36271" y="63423"/>
                </a:lnTo>
                <a:lnTo>
                  <a:pt x="35966" y="55625"/>
                </a:lnTo>
                <a:lnTo>
                  <a:pt x="35547" y="47790"/>
                </a:lnTo>
                <a:lnTo>
                  <a:pt x="78231" y="47790"/>
                </a:lnTo>
                <a:lnTo>
                  <a:pt x="65493" y="22682"/>
                </a:lnTo>
                <a:lnTo>
                  <a:pt x="63563" y="18427"/>
                </a:lnTo>
                <a:lnTo>
                  <a:pt x="61645" y="14884"/>
                </a:lnTo>
                <a:lnTo>
                  <a:pt x="46596" y="1727"/>
                </a:lnTo>
                <a:lnTo>
                  <a:pt x="43903" y="1003"/>
                </a:lnTo>
                <a:lnTo>
                  <a:pt x="40563" y="660"/>
                </a:lnTo>
                <a:close/>
              </a:path>
              <a:path w="165735" h="212725">
                <a:moveTo>
                  <a:pt x="78231" y="47790"/>
                </a:moveTo>
                <a:lnTo>
                  <a:pt x="35852" y="47790"/>
                </a:lnTo>
                <a:lnTo>
                  <a:pt x="38239" y="54216"/>
                </a:lnTo>
                <a:lnTo>
                  <a:pt x="40919" y="60807"/>
                </a:lnTo>
                <a:lnTo>
                  <a:pt x="43942" y="67602"/>
                </a:lnTo>
                <a:lnTo>
                  <a:pt x="46926" y="74409"/>
                </a:lnTo>
                <a:lnTo>
                  <a:pt x="49872" y="80721"/>
                </a:lnTo>
                <a:lnTo>
                  <a:pt x="52793" y="86613"/>
                </a:lnTo>
                <a:lnTo>
                  <a:pt x="102781" y="185292"/>
                </a:lnTo>
                <a:lnTo>
                  <a:pt x="105359" y="190753"/>
                </a:lnTo>
                <a:lnTo>
                  <a:pt x="123507" y="210870"/>
                </a:lnTo>
                <a:lnTo>
                  <a:pt x="126123" y="211658"/>
                </a:lnTo>
                <a:lnTo>
                  <a:pt x="129298" y="212026"/>
                </a:lnTo>
                <a:lnTo>
                  <a:pt x="152222" y="212026"/>
                </a:lnTo>
                <a:lnTo>
                  <a:pt x="165646" y="199212"/>
                </a:lnTo>
                <a:lnTo>
                  <a:pt x="165646" y="153479"/>
                </a:lnTo>
                <a:lnTo>
                  <a:pt x="129667" y="153479"/>
                </a:lnTo>
                <a:lnTo>
                  <a:pt x="127749" y="149136"/>
                </a:lnTo>
                <a:lnTo>
                  <a:pt x="125844" y="144741"/>
                </a:lnTo>
                <a:lnTo>
                  <a:pt x="119888" y="131673"/>
                </a:lnTo>
                <a:lnTo>
                  <a:pt x="117868" y="127139"/>
                </a:lnTo>
                <a:lnTo>
                  <a:pt x="115785" y="122631"/>
                </a:lnTo>
                <a:lnTo>
                  <a:pt x="113626" y="118109"/>
                </a:lnTo>
                <a:lnTo>
                  <a:pt x="111417" y="113601"/>
                </a:lnTo>
                <a:lnTo>
                  <a:pt x="109143" y="109080"/>
                </a:lnTo>
                <a:lnTo>
                  <a:pt x="106934" y="104495"/>
                </a:lnTo>
                <a:lnTo>
                  <a:pt x="104635" y="99834"/>
                </a:lnTo>
                <a:lnTo>
                  <a:pt x="78231" y="47790"/>
                </a:lnTo>
                <a:close/>
              </a:path>
              <a:path w="165735" h="212725">
                <a:moveTo>
                  <a:pt x="151320" y="0"/>
                </a:moveTo>
                <a:lnTo>
                  <a:pt x="144068" y="0"/>
                </a:lnTo>
                <a:lnTo>
                  <a:pt x="141008" y="139"/>
                </a:lnTo>
                <a:lnTo>
                  <a:pt x="128854" y="5930"/>
                </a:lnTo>
                <a:lnTo>
                  <a:pt x="128933" y="122631"/>
                </a:lnTo>
                <a:lnTo>
                  <a:pt x="129132" y="131673"/>
                </a:lnTo>
                <a:lnTo>
                  <a:pt x="129247" y="137921"/>
                </a:lnTo>
                <a:lnTo>
                  <a:pt x="129781" y="153479"/>
                </a:lnTo>
                <a:lnTo>
                  <a:pt x="165646" y="153479"/>
                </a:lnTo>
                <a:lnTo>
                  <a:pt x="165646" y="5930"/>
                </a:lnTo>
                <a:lnTo>
                  <a:pt x="165404" y="4952"/>
                </a:lnTo>
                <a:lnTo>
                  <a:pt x="154279" y="139"/>
                </a:lnTo>
                <a:lnTo>
                  <a:pt x="15132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37665" y="950823"/>
            <a:ext cx="62230" cy="88265"/>
          </a:xfrm>
          <a:custGeom>
            <a:avLst/>
            <a:gdLst/>
            <a:ahLst/>
            <a:cxnLst/>
            <a:rect l="l" t="t" r="r" b="b"/>
            <a:pathLst>
              <a:path w="62230" h="88265">
                <a:moveTo>
                  <a:pt x="62166" y="0"/>
                </a:moveTo>
                <a:lnTo>
                  <a:pt x="15849" y="0"/>
                </a:lnTo>
                <a:lnTo>
                  <a:pt x="0" y="87680"/>
                </a:lnTo>
                <a:lnTo>
                  <a:pt x="48171" y="87680"/>
                </a:lnTo>
                <a:lnTo>
                  <a:pt x="50520" y="74815"/>
                </a:lnTo>
                <a:lnTo>
                  <a:pt x="16840" y="74815"/>
                </a:lnTo>
                <a:lnTo>
                  <a:pt x="21551" y="48653"/>
                </a:lnTo>
                <a:lnTo>
                  <a:pt x="51511" y="48653"/>
                </a:lnTo>
                <a:lnTo>
                  <a:pt x="53873" y="35902"/>
                </a:lnTo>
                <a:lnTo>
                  <a:pt x="23774" y="35902"/>
                </a:lnTo>
                <a:lnTo>
                  <a:pt x="27990" y="12877"/>
                </a:lnTo>
                <a:lnTo>
                  <a:pt x="59804" y="12877"/>
                </a:lnTo>
                <a:lnTo>
                  <a:pt x="6216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3365" y="973721"/>
            <a:ext cx="93345" cy="64769"/>
          </a:xfrm>
          <a:custGeom>
            <a:avLst/>
            <a:gdLst/>
            <a:ahLst/>
            <a:cxnLst/>
            <a:rect l="l" t="t" r="r" b="b"/>
            <a:pathLst>
              <a:path w="93344" h="64769">
                <a:moveTo>
                  <a:pt x="23152" y="1435"/>
                </a:moveTo>
                <a:lnTo>
                  <a:pt x="10642" y="1435"/>
                </a:lnTo>
                <a:lnTo>
                  <a:pt x="9906" y="6896"/>
                </a:lnTo>
                <a:lnTo>
                  <a:pt x="9042" y="13538"/>
                </a:lnTo>
                <a:lnTo>
                  <a:pt x="7670" y="21069"/>
                </a:lnTo>
                <a:lnTo>
                  <a:pt x="0" y="64782"/>
                </a:lnTo>
                <a:lnTo>
                  <a:pt x="13995" y="64782"/>
                </a:lnTo>
                <a:lnTo>
                  <a:pt x="19189" y="34861"/>
                </a:lnTo>
                <a:lnTo>
                  <a:pt x="21786" y="25912"/>
                </a:lnTo>
                <a:lnTo>
                  <a:pt x="25822" y="18780"/>
                </a:lnTo>
                <a:lnTo>
                  <a:pt x="30691" y="14062"/>
                </a:lnTo>
                <a:lnTo>
                  <a:pt x="35408" y="12484"/>
                </a:lnTo>
                <a:lnTo>
                  <a:pt x="21793" y="12484"/>
                </a:lnTo>
                <a:lnTo>
                  <a:pt x="23152" y="1435"/>
                </a:lnTo>
                <a:close/>
              </a:path>
              <a:path w="93344" h="64769">
                <a:moveTo>
                  <a:pt x="57165" y="12357"/>
                </a:moveTo>
                <a:lnTo>
                  <a:pt x="41732" y="12357"/>
                </a:lnTo>
                <a:lnTo>
                  <a:pt x="43091" y="16776"/>
                </a:lnTo>
                <a:lnTo>
                  <a:pt x="43015" y="24320"/>
                </a:lnTo>
                <a:lnTo>
                  <a:pt x="42354" y="28867"/>
                </a:lnTo>
                <a:lnTo>
                  <a:pt x="35788" y="64782"/>
                </a:lnTo>
                <a:lnTo>
                  <a:pt x="49784" y="64782"/>
                </a:lnTo>
                <a:lnTo>
                  <a:pt x="57711" y="25365"/>
                </a:lnTo>
                <a:lnTo>
                  <a:pt x="69381" y="13004"/>
                </a:lnTo>
                <a:lnTo>
                  <a:pt x="57213" y="13004"/>
                </a:lnTo>
                <a:lnTo>
                  <a:pt x="57165" y="12357"/>
                </a:lnTo>
                <a:close/>
              </a:path>
              <a:path w="93344" h="64769">
                <a:moveTo>
                  <a:pt x="93256" y="12357"/>
                </a:moveTo>
                <a:lnTo>
                  <a:pt x="76657" y="12357"/>
                </a:lnTo>
                <a:lnTo>
                  <a:pt x="78765" y="16001"/>
                </a:lnTo>
                <a:lnTo>
                  <a:pt x="78716" y="24320"/>
                </a:lnTo>
                <a:lnTo>
                  <a:pt x="78384" y="26923"/>
                </a:lnTo>
                <a:lnTo>
                  <a:pt x="77889" y="29400"/>
                </a:lnTo>
                <a:lnTo>
                  <a:pt x="71704" y="64782"/>
                </a:lnTo>
                <a:lnTo>
                  <a:pt x="85699" y="64782"/>
                </a:lnTo>
                <a:lnTo>
                  <a:pt x="92252" y="27698"/>
                </a:lnTo>
                <a:lnTo>
                  <a:pt x="92748" y="24320"/>
                </a:lnTo>
                <a:lnTo>
                  <a:pt x="93256" y="19646"/>
                </a:lnTo>
                <a:lnTo>
                  <a:pt x="93256" y="12357"/>
                </a:lnTo>
                <a:close/>
              </a:path>
              <a:path w="93344" h="64769">
                <a:moveTo>
                  <a:pt x="86817" y="0"/>
                </a:moveTo>
                <a:lnTo>
                  <a:pt x="70218" y="126"/>
                </a:lnTo>
                <a:lnTo>
                  <a:pt x="62661" y="4419"/>
                </a:lnTo>
                <a:lnTo>
                  <a:pt x="57213" y="13004"/>
                </a:lnTo>
                <a:lnTo>
                  <a:pt x="69381" y="13004"/>
                </a:lnTo>
                <a:lnTo>
                  <a:pt x="71462" y="12357"/>
                </a:lnTo>
                <a:lnTo>
                  <a:pt x="93256" y="12357"/>
                </a:lnTo>
                <a:lnTo>
                  <a:pt x="93256" y="5587"/>
                </a:lnTo>
                <a:lnTo>
                  <a:pt x="86817" y="0"/>
                </a:lnTo>
                <a:close/>
              </a:path>
              <a:path w="93344" h="64769">
                <a:moveTo>
                  <a:pt x="52514" y="0"/>
                </a:moveTo>
                <a:lnTo>
                  <a:pt x="35166" y="0"/>
                </a:lnTo>
                <a:lnTo>
                  <a:pt x="27622" y="4025"/>
                </a:lnTo>
                <a:lnTo>
                  <a:pt x="22047" y="12484"/>
                </a:lnTo>
                <a:lnTo>
                  <a:pt x="35408" y="12484"/>
                </a:lnTo>
                <a:lnTo>
                  <a:pt x="35788" y="12357"/>
                </a:lnTo>
                <a:lnTo>
                  <a:pt x="57165" y="12357"/>
                </a:lnTo>
                <a:lnTo>
                  <a:pt x="56718" y="6362"/>
                </a:lnTo>
                <a:lnTo>
                  <a:pt x="52514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44751" y="973721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5">
                <a:moveTo>
                  <a:pt x="28346" y="1168"/>
                </a:moveTo>
                <a:lnTo>
                  <a:pt x="15354" y="1168"/>
                </a:lnTo>
                <a:lnTo>
                  <a:pt x="13131" y="17437"/>
                </a:lnTo>
                <a:lnTo>
                  <a:pt x="11887" y="24968"/>
                </a:lnTo>
                <a:lnTo>
                  <a:pt x="0" y="90538"/>
                </a:lnTo>
                <a:lnTo>
                  <a:pt x="14363" y="90538"/>
                </a:lnTo>
                <a:lnTo>
                  <a:pt x="19316" y="63487"/>
                </a:lnTo>
                <a:lnTo>
                  <a:pt x="42423" y="63487"/>
                </a:lnTo>
                <a:lnTo>
                  <a:pt x="45721" y="62657"/>
                </a:lnTo>
                <a:lnTo>
                  <a:pt x="55224" y="54508"/>
                </a:lnTo>
                <a:lnTo>
                  <a:pt x="27114" y="54508"/>
                </a:lnTo>
                <a:lnTo>
                  <a:pt x="23888" y="53340"/>
                </a:lnTo>
                <a:lnTo>
                  <a:pt x="36472" y="13930"/>
                </a:lnTo>
                <a:lnTo>
                  <a:pt x="41973" y="12357"/>
                </a:lnTo>
                <a:lnTo>
                  <a:pt x="64465" y="12357"/>
                </a:lnTo>
                <a:lnTo>
                  <a:pt x="64216" y="11823"/>
                </a:lnTo>
                <a:lnTo>
                  <a:pt x="27000" y="11823"/>
                </a:lnTo>
                <a:lnTo>
                  <a:pt x="28346" y="1168"/>
                </a:lnTo>
                <a:close/>
              </a:path>
              <a:path w="66675" h="90805">
                <a:moveTo>
                  <a:pt x="42423" y="63487"/>
                </a:moveTo>
                <a:lnTo>
                  <a:pt x="19570" y="63487"/>
                </a:lnTo>
                <a:lnTo>
                  <a:pt x="21666" y="64782"/>
                </a:lnTo>
                <a:lnTo>
                  <a:pt x="25996" y="66217"/>
                </a:lnTo>
                <a:lnTo>
                  <a:pt x="31572" y="66217"/>
                </a:lnTo>
                <a:lnTo>
                  <a:pt x="42423" y="63487"/>
                </a:lnTo>
                <a:close/>
              </a:path>
              <a:path w="66675" h="90805">
                <a:moveTo>
                  <a:pt x="64465" y="12357"/>
                </a:moveTo>
                <a:lnTo>
                  <a:pt x="49161" y="12357"/>
                </a:lnTo>
                <a:lnTo>
                  <a:pt x="51382" y="18502"/>
                </a:lnTo>
                <a:lnTo>
                  <a:pt x="51452" y="24968"/>
                </a:lnTo>
                <a:lnTo>
                  <a:pt x="49922" y="35289"/>
                </a:lnTo>
                <a:lnTo>
                  <a:pt x="45581" y="44908"/>
                </a:lnTo>
                <a:lnTo>
                  <a:pt x="39129" y="51843"/>
                </a:lnTo>
                <a:lnTo>
                  <a:pt x="31203" y="54508"/>
                </a:lnTo>
                <a:lnTo>
                  <a:pt x="55224" y="54508"/>
                </a:lnTo>
                <a:lnTo>
                  <a:pt x="56802" y="53155"/>
                </a:lnTo>
                <a:lnTo>
                  <a:pt x="64028" y="39482"/>
                </a:lnTo>
                <a:lnTo>
                  <a:pt x="66611" y="23406"/>
                </a:lnTo>
                <a:lnTo>
                  <a:pt x="65479" y="14535"/>
                </a:lnTo>
                <a:lnTo>
                  <a:pt x="64465" y="12357"/>
                </a:lnTo>
                <a:close/>
              </a:path>
              <a:path w="66675" h="90805">
                <a:moveTo>
                  <a:pt x="47536" y="0"/>
                </a:moveTo>
                <a:lnTo>
                  <a:pt x="39878" y="114"/>
                </a:lnTo>
                <a:lnTo>
                  <a:pt x="32321" y="4419"/>
                </a:lnTo>
                <a:lnTo>
                  <a:pt x="27228" y="11823"/>
                </a:lnTo>
                <a:lnTo>
                  <a:pt x="64216" y="11823"/>
                </a:lnTo>
                <a:lnTo>
                  <a:pt x="62002" y="7069"/>
                </a:lnTo>
                <a:lnTo>
                  <a:pt x="56061" y="1919"/>
                </a:lnTo>
                <a:lnTo>
                  <a:pt x="4753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44091" y="973721"/>
            <a:ext cx="59690" cy="66675"/>
          </a:xfrm>
          <a:custGeom>
            <a:avLst/>
            <a:gdLst/>
            <a:ahLst/>
            <a:cxnLst/>
            <a:rect l="l" t="t" r="r" b="b"/>
            <a:pathLst>
              <a:path w="59689" h="66675">
                <a:moveTo>
                  <a:pt x="34785" y="0"/>
                </a:moveTo>
                <a:lnTo>
                  <a:pt x="20675" y="3240"/>
                </a:lnTo>
                <a:lnTo>
                  <a:pt x="9682" y="11979"/>
                </a:lnTo>
                <a:lnTo>
                  <a:pt x="2543" y="24742"/>
                </a:lnTo>
                <a:lnTo>
                  <a:pt x="0" y="40055"/>
                </a:lnTo>
                <a:lnTo>
                  <a:pt x="1706" y="50506"/>
                </a:lnTo>
                <a:lnTo>
                  <a:pt x="6602" y="58788"/>
                </a:lnTo>
                <a:lnTo>
                  <a:pt x="14353" y="64240"/>
                </a:lnTo>
                <a:lnTo>
                  <a:pt x="24625" y="66205"/>
                </a:lnTo>
                <a:lnTo>
                  <a:pt x="38738" y="62982"/>
                </a:lnTo>
                <a:lnTo>
                  <a:pt x="49442" y="54508"/>
                </a:lnTo>
                <a:lnTo>
                  <a:pt x="19189" y="54508"/>
                </a:lnTo>
                <a:lnTo>
                  <a:pt x="14846" y="48386"/>
                </a:lnTo>
                <a:lnTo>
                  <a:pt x="14846" y="39662"/>
                </a:lnTo>
                <a:lnTo>
                  <a:pt x="16071" y="30299"/>
                </a:lnTo>
                <a:lnTo>
                  <a:pt x="19631" y="21240"/>
                </a:lnTo>
                <a:lnTo>
                  <a:pt x="25347" y="14401"/>
                </a:lnTo>
                <a:lnTo>
                  <a:pt x="33045" y="11696"/>
                </a:lnTo>
                <a:lnTo>
                  <a:pt x="55353" y="11696"/>
                </a:lnTo>
                <a:lnTo>
                  <a:pt x="53197" y="7848"/>
                </a:lnTo>
                <a:lnTo>
                  <a:pt x="45484" y="2126"/>
                </a:lnTo>
                <a:lnTo>
                  <a:pt x="34785" y="0"/>
                </a:lnTo>
                <a:close/>
              </a:path>
              <a:path w="59689" h="66675">
                <a:moveTo>
                  <a:pt x="55353" y="11696"/>
                </a:moveTo>
                <a:lnTo>
                  <a:pt x="41719" y="11696"/>
                </a:lnTo>
                <a:lnTo>
                  <a:pt x="44564" y="19761"/>
                </a:lnTo>
                <a:lnTo>
                  <a:pt x="44564" y="26263"/>
                </a:lnTo>
                <a:lnTo>
                  <a:pt x="43274" y="36002"/>
                </a:lnTo>
                <a:lnTo>
                  <a:pt x="39630" y="45119"/>
                </a:lnTo>
                <a:lnTo>
                  <a:pt x="33966" y="51870"/>
                </a:lnTo>
                <a:lnTo>
                  <a:pt x="26619" y="54508"/>
                </a:lnTo>
                <a:lnTo>
                  <a:pt x="49442" y="54508"/>
                </a:lnTo>
                <a:lnTo>
                  <a:pt x="49741" y="54271"/>
                </a:lnTo>
                <a:lnTo>
                  <a:pt x="56888" y="41510"/>
                </a:lnTo>
                <a:lnTo>
                  <a:pt x="59436" y="26136"/>
                </a:lnTo>
                <a:lnTo>
                  <a:pt x="57866" y="16180"/>
                </a:lnTo>
                <a:lnTo>
                  <a:pt x="55353" y="11696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38083" y="975144"/>
            <a:ext cx="86360" cy="63500"/>
          </a:xfrm>
          <a:custGeom>
            <a:avLst/>
            <a:gdLst/>
            <a:ahLst/>
            <a:cxnLst/>
            <a:rect l="l" t="t" r="r" b="b"/>
            <a:pathLst>
              <a:path w="86360" h="63500">
                <a:moveTo>
                  <a:pt x="14363" y="0"/>
                </a:moveTo>
                <a:lnTo>
                  <a:pt x="0" y="0"/>
                </a:lnTo>
                <a:lnTo>
                  <a:pt x="5562" y="63347"/>
                </a:lnTo>
                <a:lnTo>
                  <a:pt x="19075" y="63347"/>
                </a:lnTo>
                <a:lnTo>
                  <a:pt x="25661" y="49568"/>
                </a:lnTo>
                <a:lnTo>
                  <a:pt x="15227" y="49568"/>
                </a:lnTo>
                <a:lnTo>
                  <a:pt x="15595" y="43319"/>
                </a:lnTo>
                <a:lnTo>
                  <a:pt x="15735" y="38239"/>
                </a:lnTo>
                <a:lnTo>
                  <a:pt x="14363" y="0"/>
                </a:lnTo>
                <a:close/>
              </a:path>
              <a:path w="86360" h="63500">
                <a:moveTo>
                  <a:pt x="50530" y="17043"/>
                </a:moveTo>
                <a:lnTo>
                  <a:pt x="39878" y="17043"/>
                </a:lnTo>
                <a:lnTo>
                  <a:pt x="39796" y="24714"/>
                </a:lnTo>
                <a:lnTo>
                  <a:pt x="39998" y="29400"/>
                </a:lnTo>
                <a:lnTo>
                  <a:pt x="40487" y="35775"/>
                </a:lnTo>
                <a:lnTo>
                  <a:pt x="43218" y="63347"/>
                </a:lnTo>
                <a:lnTo>
                  <a:pt x="56718" y="63347"/>
                </a:lnTo>
                <a:lnTo>
                  <a:pt x="63154" y="49568"/>
                </a:lnTo>
                <a:lnTo>
                  <a:pt x="52260" y="49568"/>
                </a:lnTo>
                <a:lnTo>
                  <a:pt x="52357" y="43319"/>
                </a:lnTo>
                <a:lnTo>
                  <a:pt x="52094" y="37731"/>
                </a:lnTo>
                <a:lnTo>
                  <a:pt x="51638" y="30835"/>
                </a:lnTo>
                <a:lnTo>
                  <a:pt x="50530" y="17043"/>
                </a:lnTo>
                <a:close/>
              </a:path>
              <a:path w="86360" h="63500">
                <a:moveTo>
                  <a:pt x="49161" y="0"/>
                </a:moveTo>
                <a:lnTo>
                  <a:pt x="37147" y="0"/>
                </a:lnTo>
                <a:lnTo>
                  <a:pt x="22529" y="31737"/>
                </a:lnTo>
                <a:lnTo>
                  <a:pt x="17335" y="43967"/>
                </a:lnTo>
                <a:lnTo>
                  <a:pt x="15481" y="49568"/>
                </a:lnTo>
                <a:lnTo>
                  <a:pt x="25661" y="49568"/>
                </a:lnTo>
                <a:lnTo>
                  <a:pt x="32562" y="35128"/>
                </a:lnTo>
                <a:lnTo>
                  <a:pt x="35039" y="29400"/>
                </a:lnTo>
                <a:lnTo>
                  <a:pt x="36664" y="24714"/>
                </a:lnTo>
                <a:lnTo>
                  <a:pt x="39636" y="17043"/>
                </a:lnTo>
                <a:lnTo>
                  <a:pt x="50530" y="17043"/>
                </a:lnTo>
                <a:lnTo>
                  <a:pt x="49161" y="0"/>
                </a:lnTo>
                <a:close/>
              </a:path>
              <a:path w="86360" h="63500">
                <a:moveTo>
                  <a:pt x="86309" y="0"/>
                </a:moveTo>
                <a:lnTo>
                  <a:pt x="71704" y="0"/>
                </a:lnTo>
                <a:lnTo>
                  <a:pt x="58686" y="30949"/>
                </a:lnTo>
                <a:lnTo>
                  <a:pt x="56222" y="37731"/>
                </a:lnTo>
                <a:lnTo>
                  <a:pt x="54368" y="43446"/>
                </a:lnTo>
                <a:lnTo>
                  <a:pt x="52514" y="49568"/>
                </a:lnTo>
                <a:lnTo>
                  <a:pt x="63154" y="49568"/>
                </a:lnTo>
                <a:lnTo>
                  <a:pt x="863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47811" y="973721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6" y="58885"/>
                </a:lnTo>
                <a:lnTo>
                  <a:pt x="13849" y="64289"/>
                </a:lnTo>
                <a:lnTo>
                  <a:pt x="24777" y="66217"/>
                </a:lnTo>
                <a:lnTo>
                  <a:pt x="32080" y="66217"/>
                </a:lnTo>
                <a:lnTo>
                  <a:pt x="40131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28" y="54241"/>
                </a:lnTo>
                <a:lnTo>
                  <a:pt x="18084" y="52031"/>
                </a:lnTo>
                <a:lnTo>
                  <a:pt x="14376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3" y="50088"/>
                </a:moveTo>
                <a:lnTo>
                  <a:pt x="40373" y="52425"/>
                </a:lnTo>
                <a:lnTo>
                  <a:pt x="34924" y="54241"/>
                </a:lnTo>
                <a:lnTo>
                  <a:pt x="45219" y="54241"/>
                </a:lnTo>
                <a:lnTo>
                  <a:pt x="44703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30679" y="973721"/>
            <a:ext cx="43815" cy="64769"/>
          </a:xfrm>
          <a:custGeom>
            <a:avLst/>
            <a:gdLst/>
            <a:ahLst/>
            <a:cxnLst/>
            <a:rect l="l" t="t" r="r" b="b"/>
            <a:pathLst>
              <a:path w="43814" h="64769">
                <a:moveTo>
                  <a:pt x="22656" y="1435"/>
                </a:moveTo>
                <a:lnTo>
                  <a:pt x="10160" y="1435"/>
                </a:lnTo>
                <a:lnTo>
                  <a:pt x="9537" y="7023"/>
                </a:lnTo>
                <a:lnTo>
                  <a:pt x="8661" y="16776"/>
                </a:lnTo>
                <a:lnTo>
                  <a:pt x="0" y="64782"/>
                </a:lnTo>
                <a:lnTo>
                  <a:pt x="14363" y="64782"/>
                </a:lnTo>
                <a:lnTo>
                  <a:pt x="18935" y="39281"/>
                </a:lnTo>
                <a:lnTo>
                  <a:pt x="21487" y="29755"/>
                </a:lnTo>
                <a:lnTo>
                  <a:pt x="25569" y="21985"/>
                </a:lnTo>
                <a:lnTo>
                  <a:pt x="31135" y="16751"/>
                </a:lnTo>
                <a:lnTo>
                  <a:pt x="38138" y="14833"/>
                </a:lnTo>
                <a:lnTo>
                  <a:pt x="40890" y="14833"/>
                </a:lnTo>
                <a:lnTo>
                  <a:pt x="40917" y="14693"/>
                </a:lnTo>
                <a:lnTo>
                  <a:pt x="21297" y="14693"/>
                </a:lnTo>
                <a:lnTo>
                  <a:pt x="21907" y="10147"/>
                </a:lnTo>
                <a:lnTo>
                  <a:pt x="22656" y="1435"/>
                </a:lnTo>
                <a:close/>
              </a:path>
              <a:path w="43814" h="64769">
                <a:moveTo>
                  <a:pt x="40890" y="14833"/>
                </a:moveTo>
                <a:lnTo>
                  <a:pt x="38138" y="14833"/>
                </a:lnTo>
                <a:lnTo>
                  <a:pt x="40868" y="14947"/>
                </a:lnTo>
                <a:close/>
              </a:path>
              <a:path w="43814" h="64769">
                <a:moveTo>
                  <a:pt x="32321" y="0"/>
                </a:moveTo>
                <a:lnTo>
                  <a:pt x="25755" y="6248"/>
                </a:lnTo>
                <a:lnTo>
                  <a:pt x="21678" y="14693"/>
                </a:lnTo>
                <a:lnTo>
                  <a:pt x="40917" y="14693"/>
                </a:lnTo>
                <a:lnTo>
                  <a:pt x="43713" y="126"/>
                </a:lnTo>
                <a:lnTo>
                  <a:pt x="3232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98421" y="948867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95" y="26288"/>
                </a:moveTo>
                <a:lnTo>
                  <a:pt x="11531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95" y="26288"/>
                </a:lnTo>
                <a:close/>
              </a:path>
              <a:path w="30480" h="90169">
                <a:moveTo>
                  <a:pt x="27012" y="0"/>
                </a:moveTo>
                <a:lnTo>
                  <a:pt x="17729" y="0"/>
                </a:lnTo>
                <a:lnTo>
                  <a:pt x="13754" y="3771"/>
                </a:lnTo>
                <a:lnTo>
                  <a:pt x="13754" y="13919"/>
                </a:lnTo>
                <a:lnTo>
                  <a:pt x="16725" y="17170"/>
                </a:lnTo>
                <a:lnTo>
                  <a:pt x="26009" y="17170"/>
                </a:lnTo>
                <a:lnTo>
                  <a:pt x="29972" y="13665"/>
                </a:lnTo>
                <a:lnTo>
                  <a:pt x="30075" y="9105"/>
                </a:lnTo>
                <a:lnTo>
                  <a:pt x="30099" y="3251"/>
                </a:lnTo>
                <a:lnTo>
                  <a:pt x="27012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54034" y="973721"/>
            <a:ext cx="59690" cy="64769"/>
          </a:xfrm>
          <a:custGeom>
            <a:avLst/>
            <a:gdLst/>
            <a:ahLst/>
            <a:cxnLst/>
            <a:rect l="l" t="t" r="r" b="b"/>
            <a:pathLst>
              <a:path w="59689" h="64769">
                <a:moveTo>
                  <a:pt x="23787" y="1435"/>
                </a:moveTo>
                <a:lnTo>
                  <a:pt x="10909" y="1435"/>
                </a:lnTo>
                <a:lnTo>
                  <a:pt x="10160" y="6896"/>
                </a:lnTo>
                <a:lnTo>
                  <a:pt x="9296" y="13538"/>
                </a:lnTo>
                <a:lnTo>
                  <a:pt x="7810" y="21069"/>
                </a:lnTo>
                <a:lnTo>
                  <a:pt x="0" y="64782"/>
                </a:lnTo>
                <a:lnTo>
                  <a:pt x="14363" y="64782"/>
                </a:lnTo>
                <a:lnTo>
                  <a:pt x="19583" y="35509"/>
                </a:lnTo>
                <a:lnTo>
                  <a:pt x="22497" y="25633"/>
                </a:lnTo>
                <a:lnTo>
                  <a:pt x="26874" y="18370"/>
                </a:lnTo>
                <a:lnTo>
                  <a:pt x="31997" y="13888"/>
                </a:lnTo>
                <a:lnTo>
                  <a:pt x="35823" y="12750"/>
                </a:lnTo>
                <a:lnTo>
                  <a:pt x="22415" y="12750"/>
                </a:lnTo>
                <a:lnTo>
                  <a:pt x="23787" y="1435"/>
                </a:lnTo>
                <a:close/>
              </a:path>
              <a:path w="59689" h="64769">
                <a:moveTo>
                  <a:pt x="59690" y="12357"/>
                </a:moveTo>
                <a:lnTo>
                  <a:pt x="42862" y="12357"/>
                </a:lnTo>
                <a:lnTo>
                  <a:pt x="44716" y="16116"/>
                </a:lnTo>
                <a:lnTo>
                  <a:pt x="44611" y="24714"/>
                </a:lnTo>
                <a:lnTo>
                  <a:pt x="44348" y="26657"/>
                </a:lnTo>
                <a:lnTo>
                  <a:pt x="43980" y="29006"/>
                </a:lnTo>
                <a:lnTo>
                  <a:pt x="37528" y="64782"/>
                </a:lnTo>
                <a:lnTo>
                  <a:pt x="52031" y="64782"/>
                </a:lnTo>
                <a:lnTo>
                  <a:pt x="58572" y="27838"/>
                </a:lnTo>
                <a:lnTo>
                  <a:pt x="59207" y="24714"/>
                </a:lnTo>
                <a:lnTo>
                  <a:pt x="59605" y="21069"/>
                </a:lnTo>
                <a:lnTo>
                  <a:pt x="59690" y="12357"/>
                </a:lnTo>
                <a:close/>
              </a:path>
              <a:path w="59689" h="64769">
                <a:moveTo>
                  <a:pt x="53009" y="0"/>
                </a:moveTo>
                <a:lnTo>
                  <a:pt x="35915" y="0"/>
                </a:lnTo>
                <a:lnTo>
                  <a:pt x="28244" y="4292"/>
                </a:lnTo>
                <a:lnTo>
                  <a:pt x="22669" y="12750"/>
                </a:lnTo>
                <a:lnTo>
                  <a:pt x="35823" y="12750"/>
                </a:lnTo>
                <a:lnTo>
                  <a:pt x="37147" y="12357"/>
                </a:lnTo>
                <a:lnTo>
                  <a:pt x="59690" y="12357"/>
                </a:lnTo>
                <a:lnTo>
                  <a:pt x="59690" y="5460"/>
                </a:lnTo>
                <a:lnTo>
                  <a:pt x="530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45804" y="973721"/>
            <a:ext cx="62865" cy="92075"/>
          </a:xfrm>
          <a:custGeom>
            <a:avLst/>
            <a:gdLst/>
            <a:ahLst/>
            <a:cxnLst/>
            <a:rect l="l" t="t" r="r" b="b"/>
            <a:pathLst>
              <a:path w="62864" h="92075">
                <a:moveTo>
                  <a:pt x="3594" y="76098"/>
                </a:moveTo>
                <a:lnTo>
                  <a:pt x="0" y="87680"/>
                </a:lnTo>
                <a:lnTo>
                  <a:pt x="3962" y="90284"/>
                </a:lnTo>
                <a:lnTo>
                  <a:pt x="11137" y="91973"/>
                </a:lnTo>
                <a:lnTo>
                  <a:pt x="26504" y="91973"/>
                </a:lnTo>
                <a:lnTo>
                  <a:pt x="34924" y="90411"/>
                </a:lnTo>
                <a:lnTo>
                  <a:pt x="41236" y="84950"/>
                </a:lnTo>
                <a:lnTo>
                  <a:pt x="45624" y="79870"/>
                </a:lnTo>
                <a:lnTo>
                  <a:pt x="13741" y="79870"/>
                </a:lnTo>
                <a:lnTo>
                  <a:pt x="7061" y="78308"/>
                </a:lnTo>
                <a:lnTo>
                  <a:pt x="3594" y="76098"/>
                </a:lnTo>
                <a:close/>
              </a:path>
              <a:path w="62864" h="92075">
                <a:moveTo>
                  <a:pt x="54209" y="53339"/>
                </a:moveTo>
                <a:lnTo>
                  <a:pt x="40500" y="53339"/>
                </a:lnTo>
                <a:lnTo>
                  <a:pt x="39014" y="60490"/>
                </a:lnTo>
                <a:lnTo>
                  <a:pt x="36026" y="69722"/>
                </a:lnTo>
                <a:lnTo>
                  <a:pt x="31645" y="75695"/>
                </a:lnTo>
                <a:lnTo>
                  <a:pt x="26059" y="78910"/>
                </a:lnTo>
                <a:lnTo>
                  <a:pt x="19456" y="79870"/>
                </a:lnTo>
                <a:lnTo>
                  <a:pt x="45624" y="79870"/>
                </a:lnTo>
                <a:lnTo>
                  <a:pt x="49147" y="73218"/>
                </a:lnTo>
                <a:lnTo>
                  <a:pt x="51704" y="65494"/>
                </a:lnTo>
                <a:lnTo>
                  <a:pt x="53619" y="56705"/>
                </a:lnTo>
                <a:lnTo>
                  <a:pt x="54209" y="53339"/>
                </a:lnTo>
                <a:close/>
              </a:path>
              <a:path w="62864" h="92075">
                <a:moveTo>
                  <a:pt x="49669" y="0"/>
                </a:moveTo>
                <a:lnTo>
                  <a:pt x="41846" y="0"/>
                </a:lnTo>
                <a:lnTo>
                  <a:pt x="25133" y="3603"/>
                </a:lnTo>
                <a:lnTo>
                  <a:pt x="12742" y="13122"/>
                </a:lnTo>
                <a:lnTo>
                  <a:pt x="5065" y="26617"/>
                </a:lnTo>
                <a:lnTo>
                  <a:pt x="2489" y="42151"/>
                </a:lnTo>
                <a:lnTo>
                  <a:pt x="3738" y="50692"/>
                </a:lnTo>
                <a:lnTo>
                  <a:pt x="7389" y="57819"/>
                </a:lnTo>
                <a:lnTo>
                  <a:pt x="13295" y="62703"/>
                </a:lnTo>
                <a:lnTo>
                  <a:pt x="21310" y="64515"/>
                </a:lnTo>
                <a:lnTo>
                  <a:pt x="28981" y="64515"/>
                </a:lnTo>
                <a:lnTo>
                  <a:pt x="35305" y="60883"/>
                </a:lnTo>
                <a:lnTo>
                  <a:pt x="40246" y="53339"/>
                </a:lnTo>
                <a:lnTo>
                  <a:pt x="54209" y="53339"/>
                </a:lnTo>
                <a:lnTo>
                  <a:pt x="54323" y="52692"/>
                </a:lnTo>
                <a:lnTo>
                  <a:pt x="20065" y="52692"/>
                </a:lnTo>
                <a:lnTo>
                  <a:pt x="17589" y="46443"/>
                </a:lnTo>
                <a:lnTo>
                  <a:pt x="17589" y="39801"/>
                </a:lnTo>
                <a:lnTo>
                  <a:pt x="19179" y="29665"/>
                </a:lnTo>
                <a:lnTo>
                  <a:pt x="23625" y="20688"/>
                </a:lnTo>
                <a:lnTo>
                  <a:pt x="30437" y="14273"/>
                </a:lnTo>
                <a:lnTo>
                  <a:pt x="39128" y="11823"/>
                </a:lnTo>
                <a:lnTo>
                  <a:pt x="61490" y="11823"/>
                </a:lnTo>
                <a:lnTo>
                  <a:pt x="62788" y="4419"/>
                </a:lnTo>
                <a:lnTo>
                  <a:pt x="57213" y="1816"/>
                </a:lnTo>
                <a:lnTo>
                  <a:pt x="49669" y="0"/>
                </a:lnTo>
                <a:close/>
              </a:path>
              <a:path w="62864" h="92075">
                <a:moveTo>
                  <a:pt x="61490" y="11823"/>
                </a:moveTo>
                <a:lnTo>
                  <a:pt x="42481" y="11823"/>
                </a:lnTo>
                <a:lnTo>
                  <a:pt x="45580" y="12611"/>
                </a:lnTo>
                <a:lnTo>
                  <a:pt x="47180" y="13385"/>
                </a:lnTo>
                <a:lnTo>
                  <a:pt x="32558" y="51108"/>
                </a:lnTo>
                <a:lnTo>
                  <a:pt x="27254" y="52692"/>
                </a:lnTo>
                <a:lnTo>
                  <a:pt x="54323" y="52692"/>
                </a:lnTo>
                <a:lnTo>
                  <a:pt x="61490" y="11823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87016" y="950823"/>
            <a:ext cx="49530" cy="88265"/>
          </a:xfrm>
          <a:custGeom>
            <a:avLst/>
            <a:gdLst/>
            <a:ahLst/>
            <a:cxnLst/>
            <a:rect l="l" t="t" r="r" b="b"/>
            <a:pathLst>
              <a:path w="49530" h="88265">
                <a:moveTo>
                  <a:pt x="30213" y="0"/>
                </a:moveTo>
                <a:lnTo>
                  <a:pt x="15849" y="0"/>
                </a:lnTo>
                <a:lnTo>
                  <a:pt x="0" y="87680"/>
                </a:lnTo>
                <a:lnTo>
                  <a:pt x="47180" y="87680"/>
                </a:lnTo>
                <a:lnTo>
                  <a:pt x="49542" y="74422"/>
                </a:lnTo>
                <a:lnTo>
                  <a:pt x="16840" y="74422"/>
                </a:lnTo>
                <a:lnTo>
                  <a:pt x="30213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69007" y="948867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82" y="26288"/>
                </a:moveTo>
                <a:lnTo>
                  <a:pt x="11506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82" y="26288"/>
                </a:lnTo>
                <a:close/>
              </a:path>
              <a:path w="30480" h="90169">
                <a:moveTo>
                  <a:pt x="26987" y="0"/>
                </a:moveTo>
                <a:lnTo>
                  <a:pt x="17703" y="0"/>
                </a:lnTo>
                <a:lnTo>
                  <a:pt x="13741" y="3771"/>
                </a:lnTo>
                <a:lnTo>
                  <a:pt x="13741" y="13919"/>
                </a:lnTo>
                <a:lnTo>
                  <a:pt x="16713" y="17170"/>
                </a:lnTo>
                <a:lnTo>
                  <a:pt x="26009" y="17170"/>
                </a:lnTo>
                <a:lnTo>
                  <a:pt x="29959" y="13665"/>
                </a:lnTo>
                <a:lnTo>
                  <a:pt x="30073" y="9105"/>
                </a:lnTo>
                <a:lnTo>
                  <a:pt x="30099" y="3251"/>
                </a:lnTo>
                <a:lnTo>
                  <a:pt x="26987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428087" y="975144"/>
            <a:ext cx="58419" cy="63500"/>
          </a:xfrm>
          <a:custGeom>
            <a:avLst/>
            <a:gdLst/>
            <a:ahLst/>
            <a:cxnLst/>
            <a:rect l="l" t="t" r="r" b="b"/>
            <a:pathLst>
              <a:path w="58419" h="63500">
                <a:moveTo>
                  <a:pt x="14858" y="0"/>
                </a:moveTo>
                <a:lnTo>
                  <a:pt x="0" y="0"/>
                </a:lnTo>
                <a:lnTo>
                  <a:pt x="10274" y="63347"/>
                </a:lnTo>
                <a:lnTo>
                  <a:pt x="24764" y="63347"/>
                </a:lnTo>
                <a:lnTo>
                  <a:pt x="32900" y="47993"/>
                </a:lnTo>
                <a:lnTo>
                  <a:pt x="20434" y="47993"/>
                </a:lnTo>
                <a:lnTo>
                  <a:pt x="20053" y="43840"/>
                </a:lnTo>
                <a:lnTo>
                  <a:pt x="19443" y="39027"/>
                </a:lnTo>
                <a:lnTo>
                  <a:pt x="18707" y="31483"/>
                </a:lnTo>
                <a:lnTo>
                  <a:pt x="14858" y="0"/>
                </a:lnTo>
                <a:close/>
              </a:path>
              <a:path w="58419" h="63500">
                <a:moveTo>
                  <a:pt x="58331" y="0"/>
                </a:moveTo>
                <a:lnTo>
                  <a:pt x="42354" y="0"/>
                </a:lnTo>
                <a:lnTo>
                  <a:pt x="27368" y="31876"/>
                </a:lnTo>
                <a:lnTo>
                  <a:pt x="24015" y="39408"/>
                </a:lnTo>
                <a:lnTo>
                  <a:pt x="22288" y="43967"/>
                </a:lnTo>
                <a:lnTo>
                  <a:pt x="20802" y="47993"/>
                </a:lnTo>
                <a:lnTo>
                  <a:pt x="32900" y="47993"/>
                </a:lnTo>
                <a:lnTo>
                  <a:pt x="5833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509697" y="973721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5" y="58885"/>
                </a:lnTo>
                <a:lnTo>
                  <a:pt x="13844" y="64289"/>
                </a:lnTo>
                <a:lnTo>
                  <a:pt x="24765" y="66217"/>
                </a:lnTo>
                <a:lnTo>
                  <a:pt x="32080" y="66217"/>
                </a:lnTo>
                <a:lnTo>
                  <a:pt x="40132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15" y="54241"/>
                </a:lnTo>
                <a:lnTo>
                  <a:pt x="18084" y="52031"/>
                </a:lnTo>
                <a:lnTo>
                  <a:pt x="14363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4" y="50088"/>
                </a:moveTo>
                <a:lnTo>
                  <a:pt x="40373" y="52425"/>
                </a:lnTo>
                <a:lnTo>
                  <a:pt x="34925" y="54241"/>
                </a:lnTo>
                <a:lnTo>
                  <a:pt x="45219" y="54241"/>
                </a:lnTo>
                <a:lnTo>
                  <a:pt x="44704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90330" y="973721"/>
            <a:ext cx="46355" cy="66675"/>
          </a:xfrm>
          <a:custGeom>
            <a:avLst/>
            <a:gdLst/>
            <a:ahLst/>
            <a:cxnLst/>
            <a:rect l="l" t="t" r="r" b="b"/>
            <a:pathLst>
              <a:path w="46355" h="66675">
                <a:moveTo>
                  <a:pt x="3708" y="50736"/>
                </a:moveTo>
                <a:lnTo>
                  <a:pt x="0" y="61531"/>
                </a:lnTo>
                <a:lnTo>
                  <a:pt x="3225" y="63995"/>
                </a:lnTo>
                <a:lnTo>
                  <a:pt x="9766" y="66078"/>
                </a:lnTo>
                <a:lnTo>
                  <a:pt x="16840" y="66217"/>
                </a:lnTo>
                <a:lnTo>
                  <a:pt x="26957" y="64851"/>
                </a:lnTo>
                <a:lnTo>
                  <a:pt x="35088" y="60667"/>
                </a:lnTo>
                <a:lnTo>
                  <a:pt x="39651" y="54902"/>
                </a:lnTo>
                <a:lnTo>
                  <a:pt x="12750" y="54902"/>
                </a:lnTo>
                <a:lnTo>
                  <a:pt x="6794" y="52552"/>
                </a:lnTo>
                <a:lnTo>
                  <a:pt x="3708" y="50736"/>
                </a:lnTo>
                <a:close/>
              </a:path>
              <a:path w="46355" h="66675">
                <a:moveTo>
                  <a:pt x="38379" y="0"/>
                </a:moveTo>
                <a:lnTo>
                  <a:pt x="32067" y="0"/>
                </a:lnTo>
                <a:lnTo>
                  <a:pt x="22246" y="1532"/>
                </a:lnTo>
                <a:lnTo>
                  <a:pt x="14531" y="5819"/>
                </a:lnTo>
                <a:lnTo>
                  <a:pt x="9489" y="12397"/>
                </a:lnTo>
                <a:lnTo>
                  <a:pt x="7683" y="20802"/>
                </a:lnTo>
                <a:lnTo>
                  <a:pt x="7683" y="28092"/>
                </a:lnTo>
                <a:lnTo>
                  <a:pt x="12623" y="33426"/>
                </a:lnTo>
                <a:lnTo>
                  <a:pt x="19558" y="37338"/>
                </a:lnTo>
                <a:lnTo>
                  <a:pt x="25501" y="40589"/>
                </a:lnTo>
                <a:lnTo>
                  <a:pt x="27495" y="43180"/>
                </a:lnTo>
                <a:lnTo>
                  <a:pt x="27495" y="51384"/>
                </a:lnTo>
                <a:lnTo>
                  <a:pt x="24015" y="54902"/>
                </a:lnTo>
                <a:lnTo>
                  <a:pt x="39651" y="54902"/>
                </a:lnTo>
                <a:lnTo>
                  <a:pt x="40502" y="53826"/>
                </a:lnTo>
                <a:lnTo>
                  <a:pt x="42468" y="44488"/>
                </a:lnTo>
                <a:lnTo>
                  <a:pt x="42468" y="36423"/>
                </a:lnTo>
                <a:lnTo>
                  <a:pt x="36652" y="31216"/>
                </a:lnTo>
                <a:lnTo>
                  <a:pt x="29959" y="27444"/>
                </a:lnTo>
                <a:lnTo>
                  <a:pt x="24765" y="24714"/>
                </a:lnTo>
                <a:lnTo>
                  <a:pt x="22161" y="22237"/>
                </a:lnTo>
                <a:lnTo>
                  <a:pt x="22161" y="14312"/>
                </a:lnTo>
                <a:lnTo>
                  <a:pt x="25869" y="11315"/>
                </a:lnTo>
                <a:lnTo>
                  <a:pt x="43523" y="11315"/>
                </a:lnTo>
                <a:lnTo>
                  <a:pt x="46177" y="3251"/>
                </a:lnTo>
                <a:lnTo>
                  <a:pt x="43586" y="1562"/>
                </a:lnTo>
                <a:lnTo>
                  <a:pt x="38379" y="0"/>
                </a:lnTo>
                <a:close/>
              </a:path>
              <a:path w="46355" h="66675">
                <a:moveTo>
                  <a:pt x="43523" y="11315"/>
                </a:moveTo>
                <a:lnTo>
                  <a:pt x="36271" y="11315"/>
                </a:lnTo>
                <a:lnTo>
                  <a:pt x="40233" y="12877"/>
                </a:lnTo>
                <a:lnTo>
                  <a:pt x="42583" y="14173"/>
                </a:lnTo>
                <a:lnTo>
                  <a:pt x="43523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8580119"/>
            <a:ext cx="16256000" cy="60960"/>
          </a:xfrm>
          <a:custGeom>
            <a:avLst/>
            <a:gdLst/>
            <a:ahLst/>
            <a:cxnLst/>
            <a:rect l="l" t="t" r="r" b="b"/>
            <a:pathLst>
              <a:path w="16256000" h="60959">
                <a:moveTo>
                  <a:pt x="0" y="60959"/>
                </a:moveTo>
                <a:lnTo>
                  <a:pt x="16256000" y="60959"/>
                </a:lnTo>
                <a:lnTo>
                  <a:pt x="16256000" y="0"/>
                </a:lnTo>
                <a:lnTo>
                  <a:pt x="0" y="0"/>
                </a:lnTo>
                <a:lnTo>
                  <a:pt x="0" y="60959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826155" y="7507046"/>
            <a:ext cx="772363" cy="1072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99384" y="6647636"/>
            <a:ext cx="1054976" cy="11137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543759" y="6170142"/>
            <a:ext cx="1124610" cy="94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78140" y="6108700"/>
            <a:ext cx="1099705" cy="6617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87629" y="6170155"/>
            <a:ext cx="1127544" cy="9691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901639" y="6647636"/>
            <a:ext cx="1078052" cy="11369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657494" y="7507058"/>
            <a:ext cx="820508" cy="10721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786558" y="7761414"/>
            <a:ext cx="1226185" cy="817880"/>
          </a:xfrm>
          <a:custGeom>
            <a:avLst/>
            <a:gdLst/>
            <a:ahLst/>
            <a:cxnLst/>
            <a:rect l="l" t="t" r="r" b="b"/>
            <a:pathLst>
              <a:path w="1226184" h="817879">
                <a:moveTo>
                  <a:pt x="1039596" y="0"/>
                </a:moveTo>
                <a:lnTo>
                  <a:pt x="0" y="500646"/>
                </a:lnTo>
                <a:lnTo>
                  <a:pt x="19336" y="542238"/>
                </a:lnTo>
                <a:lnTo>
                  <a:pt x="35993" y="585244"/>
                </a:lnTo>
                <a:lnTo>
                  <a:pt x="49864" y="629559"/>
                </a:lnTo>
                <a:lnTo>
                  <a:pt x="60840" y="675078"/>
                </a:lnTo>
                <a:lnTo>
                  <a:pt x="68814" y="721693"/>
                </a:lnTo>
                <a:lnTo>
                  <a:pt x="73678" y="769299"/>
                </a:lnTo>
                <a:lnTo>
                  <a:pt x="75323" y="817791"/>
                </a:lnTo>
                <a:lnTo>
                  <a:pt x="1225549" y="817791"/>
                </a:lnTo>
                <a:lnTo>
                  <a:pt x="1224960" y="759305"/>
                </a:lnTo>
                <a:lnTo>
                  <a:pt x="1222897" y="708529"/>
                </a:lnTo>
                <a:lnTo>
                  <a:pt x="1219481" y="658112"/>
                </a:lnTo>
                <a:lnTo>
                  <a:pt x="1214730" y="608074"/>
                </a:lnTo>
                <a:lnTo>
                  <a:pt x="1208661" y="558432"/>
                </a:lnTo>
                <a:lnTo>
                  <a:pt x="1201293" y="509202"/>
                </a:lnTo>
                <a:lnTo>
                  <a:pt x="1192644" y="460404"/>
                </a:lnTo>
                <a:lnTo>
                  <a:pt x="1182730" y="412054"/>
                </a:lnTo>
                <a:lnTo>
                  <a:pt x="1171571" y="364170"/>
                </a:lnTo>
                <a:lnTo>
                  <a:pt x="1159184" y="316770"/>
                </a:lnTo>
                <a:lnTo>
                  <a:pt x="1145587" y="269872"/>
                </a:lnTo>
                <a:lnTo>
                  <a:pt x="1130798" y="223493"/>
                </a:lnTo>
                <a:lnTo>
                  <a:pt x="1114834" y="177650"/>
                </a:lnTo>
                <a:lnTo>
                  <a:pt x="1097714" y="132362"/>
                </a:lnTo>
                <a:lnTo>
                  <a:pt x="1079456" y="87646"/>
                </a:lnTo>
                <a:lnTo>
                  <a:pt x="1060077" y="43519"/>
                </a:lnTo>
                <a:lnTo>
                  <a:pt x="1039596" y="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578405" y="7110323"/>
            <a:ext cx="1247775" cy="1151890"/>
          </a:xfrm>
          <a:custGeom>
            <a:avLst/>
            <a:gdLst/>
            <a:ahLst/>
            <a:cxnLst/>
            <a:rect l="l" t="t" r="r" b="b"/>
            <a:pathLst>
              <a:path w="1247775" h="1151890">
                <a:moveTo>
                  <a:pt x="720991" y="0"/>
                </a:moveTo>
                <a:lnTo>
                  <a:pt x="0" y="904087"/>
                </a:lnTo>
                <a:lnTo>
                  <a:pt x="42250" y="938223"/>
                </a:lnTo>
                <a:lnTo>
                  <a:pt x="81719" y="975458"/>
                </a:lnTo>
                <a:lnTo>
                  <a:pt x="118227" y="1015611"/>
                </a:lnTo>
                <a:lnTo>
                  <a:pt x="151591" y="1058497"/>
                </a:lnTo>
                <a:lnTo>
                  <a:pt x="181631" y="1103933"/>
                </a:lnTo>
                <a:lnTo>
                  <a:pt x="208165" y="1151737"/>
                </a:lnTo>
                <a:lnTo>
                  <a:pt x="1247749" y="651090"/>
                </a:lnTo>
                <a:lnTo>
                  <a:pt x="1225239" y="606382"/>
                </a:lnTo>
                <a:lnTo>
                  <a:pt x="1201570" y="562374"/>
                </a:lnTo>
                <a:lnTo>
                  <a:pt x="1176761" y="519087"/>
                </a:lnTo>
                <a:lnTo>
                  <a:pt x="1150833" y="476541"/>
                </a:lnTo>
                <a:lnTo>
                  <a:pt x="1123805" y="434755"/>
                </a:lnTo>
                <a:lnTo>
                  <a:pt x="1095697" y="393751"/>
                </a:lnTo>
                <a:lnTo>
                  <a:pt x="1066530" y="353547"/>
                </a:lnTo>
                <a:lnTo>
                  <a:pt x="1036323" y="314165"/>
                </a:lnTo>
                <a:lnTo>
                  <a:pt x="1005097" y="275625"/>
                </a:lnTo>
                <a:lnTo>
                  <a:pt x="972872" y="237946"/>
                </a:lnTo>
                <a:lnTo>
                  <a:pt x="939667" y="201148"/>
                </a:lnTo>
                <a:lnTo>
                  <a:pt x="905503" y="165252"/>
                </a:lnTo>
                <a:lnTo>
                  <a:pt x="870399" y="130277"/>
                </a:lnTo>
                <a:lnTo>
                  <a:pt x="834376" y="96245"/>
                </a:lnTo>
                <a:lnTo>
                  <a:pt x="797454" y="63174"/>
                </a:lnTo>
                <a:lnTo>
                  <a:pt x="759652" y="31086"/>
                </a:lnTo>
                <a:lnTo>
                  <a:pt x="720991" y="0"/>
                </a:lnTo>
                <a:close/>
              </a:path>
            </a:pathLst>
          </a:custGeom>
          <a:solidFill>
            <a:srgbClr val="909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286077" y="6757599"/>
            <a:ext cx="1013460" cy="1257300"/>
          </a:xfrm>
          <a:custGeom>
            <a:avLst/>
            <a:gdLst/>
            <a:ahLst/>
            <a:cxnLst/>
            <a:rect l="l" t="t" r="r" b="b"/>
            <a:pathLst>
              <a:path w="1013459" h="1257300">
                <a:moveTo>
                  <a:pt x="257695" y="0"/>
                </a:moveTo>
                <a:lnTo>
                  <a:pt x="0" y="1129042"/>
                </a:lnTo>
                <a:lnTo>
                  <a:pt x="53308" y="1141038"/>
                </a:lnTo>
                <a:lnTo>
                  <a:pt x="105007" y="1156976"/>
                </a:lnTo>
                <a:lnTo>
                  <a:pt x="154927" y="1176689"/>
                </a:lnTo>
                <a:lnTo>
                  <a:pt x="202899" y="1200012"/>
                </a:lnTo>
                <a:lnTo>
                  <a:pt x="248756" y="1226776"/>
                </a:lnTo>
                <a:lnTo>
                  <a:pt x="292328" y="1256817"/>
                </a:lnTo>
                <a:lnTo>
                  <a:pt x="1013320" y="352729"/>
                </a:lnTo>
                <a:lnTo>
                  <a:pt x="974449" y="323132"/>
                </a:lnTo>
                <a:lnTo>
                  <a:pt x="934785" y="294545"/>
                </a:lnTo>
                <a:lnTo>
                  <a:pt x="894347" y="266989"/>
                </a:lnTo>
                <a:lnTo>
                  <a:pt x="853154" y="240482"/>
                </a:lnTo>
                <a:lnTo>
                  <a:pt x="811225" y="215043"/>
                </a:lnTo>
                <a:lnTo>
                  <a:pt x="768580" y="190691"/>
                </a:lnTo>
                <a:lnTo>
                  <a:pt x="725237" y="167446"/>
                </a:lnTo>
                <a:lnTo>
                  <a:pt x="681217" y="145325"/>
                </a:lnTo>
                <a:lnTo>
                  <a:pt x="636537" y="124348"/>
                </a:lnTo>
                <a:lnTo>
                  <a:pt x="591218" y="104535"/>
                </a:lnTo>
                <a:lnTo>
                  <a:pt x="545279" y="85903"/>
                </a:lnTo>
                <a:lnTo>
                  <a:pt x="498739" y="68473"/>
                </a:lnTo>
                <a:lnTo>
                  <a:pt x="451617" y="52262"/>
                </a:lnTo>
                <a:lnTo>
                  <a:pt x="403932" y="37291"/>
                </a:lnTo>
                <a:lnTo>
                  <a:pt x="355704" y="23577"/>
                </a:lnTo>
                <a:lnTo>
                  <a:pt x="306952" y="11140"/>
                </a:lnTo>
                <a:lnTo>
                  <a:pt x="257695" y="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715174" y="6717224"/>
            <a:ext cx="828675" cy="1182370"/>
          </a:xfrm>
          <a:custGeom>
            <a:avLst/>
            <a:gdLst/>
            <a:ahLst/>
            <a:cxnLst/>
            <a:rect l="l" t="t" r="r" b="b"/>
            <a:pathLst>
              <a:path w="828675" h="1182370">
                <a:moveTo>
                  <a:pt x="442417" y="0"/>
                </a:moveTo>
                <a:lnTo>
                  <a:pt x="391751" y="683"/>
                </a:lnTo>
                <a:lnTo>
                  <a:pt x="341423" y="2720"/>
                </a:lnTo>
                <a:lnTo>
                  <a:pt x="291450" y="6092"/>
                </a:lnTo>
                <a:lnTo>
                  <a:pt x="241849" y="10779"/>
                </a:lnTo>
                <a:lnTo>
                  <a:pt x="192636" y="16761"/>
                </a:lnTo>
                <a:lnTo>
                  <a:pt x="143828" y="24018"/>
                </a:lnTo>
                <a:lnTo>
                  <a:pt x="95442" y="32532"/>
                </a:lnTo>
                <a:lnTo>
                  <a:pt x="47493" y="42283"/>
                </a:lnTo>
                <a:lnTo>
                  <a:pt x="0" y="53251"/>
                </a:lnTo>
                <a:lnTo>
                  <a:pt x="257683" y="1182230"/>
                </a:lnTo>
                <a:lnTo>
                  <a:pt x="302396" y="1171661"/>
                </a:lnTo>
                <a:lnTo>
                  <a:pt x="348154" y="1163975"/>
                </a:lnTo>
                <a:lnTo>
                  <a:pt x="394860" y="1159282"/>
                </a:lnTo>
                <a:lnTo>
                  <a:pt x="442417" y="1157693"/>
                </a:lnTo>
                <a:lnTo>
                  <a:pt x="573581" y="1157693"/>
                </a:lnTo>
                <a:lnTo>
                  <a:pt x="828598" y="40385"/>
                </a:lnTo>
                <a:lnTo>
                  <a:pt x="781666" y="31073"/>
                </a:lnTo>
                <a:lnTo>
                  <a:pt x="734321" y="22942"/>
                </a:lnTo>
                <a:lnTo>
                  <a:pt x="686577" y="16010"/>
                </a:lnTo>
                <a:lnTo>
                  <a:pt x="638451" y="10296"/>
                </a:lnTo>
                <a:lnTo>
                  <a:pt x="589956" y="5819"/>
                </a:lnTo>
                <a:lnTo>
                  <a:pt x="541109" y="2599"/>
                </a:lnTo>
                <a:lnTo>
                  <a:pt x="491924" y="652"/>
                </a:lnTo>
                <a:lnTo>
                  <a:pt x="442417" y="0"/>
                </a:lnTo>
                <a:close/>
              </a:path>
              <a:path w="828675" h="1182370">
                <a:moveTo>
                  <a:pt x="573581" y="1157693"/>
                </a:moveTo>
                <a:lnTo>
                  <a:pt x="442417" y="1157693"/>
                </a:lnTo>
                <a:lnTo>
                  <a:pt x="475150" y="1158446"/>
                </a:lnTo>
                <a:lnTo>
                  <a:pt x="507493" y="1160679"/>
                </a:lnTo>
                <a:lnTo>
                  <a:pt x="539420" y="1164353"/>
                </a:lnTo>
                <a:lnTo>
                  <a:pt x="570903" y="1169428"/>
                </a:lnTo>
                <a:lnTo>
                  <a:pt x="573581" y="1157693"/>
                </a:lnTo>
                <a:close/>
              </a:path>
            </a:pathLst>
          </a:custGeom>
          <a:solidFill>
            <a:srgbClr val="909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979691" y="6770472"/>
            <a:ext cx="993775" cy="1273175"/>
          </a:xfrm>
          <a:custGeom>
            <a:avLst/>
            <a:gdLst/>
            <a:ahLst/>
            <a:cxnLst/>
            <a:rect l="l" t="t" r="r" b="b"/>
            <a:pathLst>
              <a:path w="993775" h="1273175">
                <a:moveTo>
                  <a:pt x="735482" y="0"/>
                </a:moveTo>
                <a:lnTo>
                  <a:pt x="684369" y="13289"/>
                </a:lnTo>
                <a:lnTo>
                  <a:pt x="633837" y="27982"/>
                </a:lnTo>
                <a:lnTo>
                  <a:pt x="583910" y="44056"/>
                </a:lnTo>
                <a:lnTo>
                  <a:pt x="534609" y="61490"/>
                </a:lnTo>
                <a:lnTo>
                  <a:pt x="485957" y="80262"/>
                </a:lnTo>
                <a:lnTo>
                  <a:pt x="437977" y="100351"/>
                </a:lnTo>
                <a:lnTo>
                  <a:pt x="390690" y="121733"/>
                </a:lnTo>
                <a:lnTo>
                  <a:pt x="344119" y="144387"/>
                </a:lnTo>
                <a:lnTo>
                  <a:pt x="298286" y="168292"/>
                </a:lnTo>
                <a:lnTo>
                  <a:pt x="253213" y="193425"/>
                </a:lnTo>
                <a:lnTo>
                  <a:pt x="208924" y="219765"/>
                </a:lnTo>
                <a:lnTo>
                  <a:pt x="165439" y="247289"/>
                </a:lnTo>
                <a:lnTo>
                  <a:pt x="122782" y="275976"/>
                </a:lnTo>
                <a:lnTo>
                  <a:pt x="80975" y="305804"/>
                </a:lnTo>
                <a:lnTo>
                  <a:pt x="40040" y="336751"/>
                </a:lnTo>
                <a:lnTo>
                  <a:pt x="0" y="368795"/>
                </a:lnTo>
                <a:lnTo>
                  <a:pt x="720953" y="1272844"/>
                </a:lnTo>
                <a:lnTo>
                  <a:pt x="761106" y="1241014"/>
                </a:lnTo>
                <a:lnTo>
                  <a:pt x="803549" y="1212121"/>
                </a:lnTo>
                <a:lnTo>
                  <a:pt x="848129" y="1186319"/>
                </a:lnTo>
                <a:lnTo>
                  <a:pt x="894694" y="1163760"/>
                </a:lnTo>
                <a:lnTo>
                  <a:pt x="943090" y="1144595"/>
                </a:lnTo>
                <a:lnTo>
                  <a:pt x="993165" y="1128979"/>
                </a:lnTo>
                <a:lnTo>
                  <a:pt x="735482" y="0"/>
                </a:lnTo>
                <a:close/>
              </a:path>
            </a:pathLst>
          </a:custGeom>
          <a:solidFill>
            <a:srgbClr val="F38A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478015" y="7139279"/>
            <a:ext cx="1223010" cy="1146175"/>
          </a:xfrm>
          <a:custGeom>
            <a:avLst/>
            <a:gdLst/>
            <a:ahLst/>
            <a:cxnLst/>
            <a:rect l="l" t="t" r="r" b="b"/>
            <a:pathLst>
              <a:path w="1223009" h="1146175">
                <a:moveTo>
                  <a:pt x="501675" y="0"/>
                </a:moveTo>
                <a:lnTo>
                  <a:pt x="462461" y="33199"/>
                </a:lnTo>
                <a:lnTo>
                  <a:pt x="424192" y="67454"/>
                </a:lnTo>
                <a:lnTo>
                  <a:pt x="386889" y="102743"/>
                </a:lnTo>
                <a:lnTo>
                  <a:pt x="350575" y="139044"/>
                </a:lnTo>
                <a:lnTo>
                  <a:pt x="315273" y="176333"/>
                </a:lnTo>
                <a:lnTo>
                  <a:pt x="281003" y="214588"/>
                </a:lnTo>
                <a:lnTo>
                  <a:pt x="247789" y="253787"/>
                </a:lnTo>
                <a:lnTo>
                  <a:pt x="215652" y="293908"/>
                </a:lnTo>
                <a:lnTo>
                  <a:pt x="184614" y="334927"/>
                </a:lnTo>
                <a:lnTo>
                  <a:pt x="154699" y="376822"/>
                </a:lnTo>
                <a:lnTo>
                  <a:pt x="125927" y="419571"/>
                </a:lnTo>
                <a:lnTo>
                  <a:pt x="98321" y="463152"/>
                </a:lnTo>
                <a:lnTo>
                  <a:pt x="71903" y="507541"/>
                </a:lnTo>
                <a:lnTo>
                  <a:pt x="46695" y="552717"/>
                </a:lnTo>
                <a:lnTo>
                  <a:pt x="22720" y="598656"/>
                </a:lnTo>
                <a:lnTo>
                  <a:pt x="0" y="645337"/>
                </a:lnTo>
                <a:lnTo>
                  <a:pt x="1039456" y="1145908"/>
                </a:lnTo>
                <a:lnTo>
                  <a:pt x="1062587" y="1100123"/>
                </a:lnTo>
                <a:lnTo>
                  <a:pt x="1088876" y="1056327"/>
                </a:lnTo>
                <a:lnTo>
                  <a:pt x="1118174" y="1014671"/>
                </a:lnTo>
                <a:lnTo>
                  <a:pt x="1150332" y="975304"/>
                </a:lnTo>
                <a:lnTo>
                  <a:pt x="1185200" y="938375"/>
                </a:lnTo>
                <a:lnTo>
                  <a:pt x="1222628" y="904036"/>
                </a:lnTo>
                <a:lnTo>
                  <a:pt x="501675" y="0"/>
                </a:lnTo>
                <a:close/>
              </a:path>
            </a:pathLst>
          </a:custGeom>
          <a:solidFill>
            <a:srgbClr val="909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302971" y="7784617"/>
            <a:ext cx="1214755" cy="795020"/>
          </a:xfrm>
          <a:custGeom>
            <a:avLst/>
            <a:gdLst/>
            <a:ahLst/>
            <a:cxnLst/>
            <a:rect l="l" t="t" r="r" b="b"/>
            <a:pathLst>
              <a:path w="1214754" h="795020">
                <a:moveTo>
                  <a:pt x="175031" y="0"/>
                </a:moveTo>
                <a:lnTo>
                  <a:pt x="154574" y="45130"/>
                </a:lnTo>
                <a:lnTo>
                  <a:pt x="135295" y="90893"/>
                </a:lnTo>
                <a:lnTo>
                  <a:pt x="117212" y="137269"/>
                </a:lnTo>
                <a:lnTo>
                  <a:pt x="100346" y="184239"/>
                </a:lnTo>
                <a:lnTo>
                  <a:pt x="84716" y="231784"/>
                </a:lnTo>
                <a:lnTo>
                  <a:pt x="70341" y="279884"/>
                </a:lnTo>
                <a:lnTo>
                  <a:pt x="57242" y="328521"/>
                </a:lnTo>
                <a:lnTo>
                  <a:pt x="45439" y="377675"/>
                </a:lnTo>
                <a:lnTo>
                  <a:pt x="34950" y="427327"/>
                </a:lnTo>
                <a:lnTo>
                  <a:pt x="25795" y="477458"/>
                </a:lnTo>
                <a:lnTo>
                  <a:pt x="17995" y="528048"/>
                </a:lnTo>
                <a:lnTo>
                  <a:pt x="11569" y="579079"/>
                </a:lnTo>
                <a:lnTo>
                  <a:pt x="6537" y="630531"/>
                </a:lnTo>
                <a:lnTo>
                  <a:pt x="2918" y="682385"/>
                </a:lnTo>
                <a:lnTo>
                  <a:pt x="732" y="734621"/>
                </a:lnTo>
                <a:lnTo>
                  <a:pt x="0" y="787222"/>
                </a:lnTo>
                <a:lnTo>
                  <a:pt x="101" y="794600"/>
                </a:lnTo>
                <a:lnTo>
                  <a:pt x="1150327" y="794588"/>
                </a:lnTo>
                <a:lnTo>
                  <a:pt x="1152221" y="742582"/>
                </a:lnTo>
                <a:lnTo>
                  <a:pt x="1157812" y="691604"/>
                </a:lnTo>
                <a:lnTo>
                  <a:pt x="1166968" y="641784"/>
                </a:lnTo>
                <a:lnTo>
                  <a:pt x="1179554" y="593254"/>
                </a:lnTo>
                <a:lnTo>
                  <a:pt x="1195439" y="546143"/>
                </a:lnTo>
                <a:lnTo>
                  <a:pt x="1214488" y="500583"/>
                </a:lnTo>
                <a:lnTo>
                  <a:pt x="175031" y="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432575" y="8048636"/>
            <a:ext cx="677545" cy="476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1699"/>
              </a:lnSpc>
            </a:pPr>
            <a:r>
              <a:rPr sz="750" b="1" spc="25" dirty="0">
                <a:solidFill>
                  <a:srgbClr val="FFFFFF"/>
                </a:solidFill>
                <a:latin typeface="Trebuchet MS"/>
                <a:cs typeface="Trebuchet MS"/>
              </a:rPr>
              <a:t>PUBLIC  FINANCE  </a:t>
            </a:r>
            <a:r>
              <a:rPr sz="750" b="1" spc="30" dirty="0">
                <a:solidFill>
                  <a:srgbClr val="FFFFFF"/>
                </a:solidFill>
                <a:latin typeface="Trebuchet MS"/>
                <a:cs typeface="Trebuchet MS"/>
              </a:rPr>
              <a:t>MAN</a:t>
            </a:r>
            <a:r>
              <a:rPr sz="750" b="1" spc="15" dirty="0">
                <a:solidFill>
                  <a:srgbClr val="FFFFFF"/>
                </a:solidFill>
                <a:latin typeface="Trebuchet MS"/>
                <a:cs typeface="Trebuchet MS"/>
              </a:rPr>
              <a:t>AGEMENT  </a:t>
            </a:r>
            <a:r>
              <a:rPr sz="750" b="1" spc="10" dirty="0">
                <a:solidFill>
                  <a:srgbClr val="FFFFFF"/>
                </a:solidFill>
                <a:latin typeface="Trebuchet MS"/>
                <a:cs typeface="Trebuchet MS"/>
              </a:rPr>
              <a:t>(PFM)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793431" y="6798678"/>
            <a:ext cx="67754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1699"/>
              </a:lnSpc>
            </a:pPr>
            <a:r>
              <a:rPr sz="750" b="1" spc="5" dirty="0">
                <a:solidFill>
                  <a:srgbClr val="FFFFFF"/>
                </a:solidFill>
                <a:latin typeface="Trebuchet MS"/>
                <a:cs typeface="Trebuchet MS"/>
              </a:rPr>
              <a:t>IDENTITY  </a:t>
            </a:r>
            <a:r>
              <a:rPr sz="750" b="1" spc="30" dirty="0">
                <a:solidFill>
                  <a:srgbClr val="FFFFFF"/>
                </a:solidFill>
                <a:latin typeface="Trebuchet MS"/>
                <a:cs typeface="Trebuchet MS"/>
              </a:rPr>
              <a:t>MAN</a:t>
            </a:r>
            <a:r>
              <a:rPr sz="750" b="1" spc="15" dirty="0">
                <a:solidFill>
                  <a:srgbClr val="FFFFFF"/>
                </a:solidFill>
                <a:latin typeface="Trebuchet MS"/>
                <a:cs typeface="Trebuchet MS"/>
              </a:rPr>
              <a:t>AGEMENT  </a:t>
            </a:r>
            <a:r>
              <a:rPr sz="750" b="1" spc="10" dirty="0">
                <a:solidFill>
                  <a:srgbClr val="FFFFFF"/>
                </a:solidFill>
                <a:latin typeface="Trebuchet MS"/>
                <a:cs typeface="Trebuchet MS"/>
              </a:rPr>
              <a:t>(IDM)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991968" y="7404582"/>
            <a:ext cx="676275" cy="476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1699"/>
              </a:lnSpc>
            </a:pPr>
            <a:r>
              <a:rPr sz="750" b="1" spc="40" dirty="0">
                <a:solidFill>
                  <a:srgbClr val="FFFFFF"/>
                </a:solidFill>
                <a:latin typeface="Trebuchet MS"/>
                <a:cs typeface="Trebuchet MS"/>
              </a:rPr>
              <a:t>BUSINESS  </a:t>
            </a:r>
            <a:r>
              <a:rPr sz="750" b="1" spc="30" dirty="0">
                <a:solidFill>
                  <a:srgbClr val="FFFFFF"/>
                </a:solidFill>
                <a:latin typeface="Trebuchet MS"/>
                <a:cs typeface="Trebuchet MS"/>
              </a:rPr>
              <a:t>PROCESS  </a:t>
            </a:r>
            <a:r>
              <a:rPr sz="750" b="1" spc="5" dirty="0">
                <a:solidFill>
                  <a:srgbClr val="FFFFFF"/>
                </a:solidFill>
                <a:latin typeface="Trebuchet MS"/>
                <a:cs typeface="Trebuchet MS"/>
              </a:rPr>
              <a:t>OUTSOURCING  </a:t>
            </a:r>
            <a:r>
              <a:rPr sz="750" b="1" dirty="0">
                <a:solidFill>
                  <a:srgbClr val="FFFFFF"/>
                </a:solidFill>
                <a:latin typeface="Trebuchet MS"/>
                <a:cs typeface="Trebuchet MS"/>
              </a:rPr>
              <a:t>(BPO)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246746" y="7118286"/>
            <a:ext cx="459105" cy="244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2860">
              <a:lnSpc>
                <a:spcPct val="101699"/>
              </a:lnSpc>
            </a:pPr>
            <a:r>
              <a:rPr sz="750" b="1" spc="-20" dirty="0">
                <a:solidFill>
                  <a:srgbClr val="FFFFFF"/>
                </a:solidFill>
                <a:latin typeface="Trebuchet MS"/>
                <a:cs typeface="Trebuchet MS"/>
              </a:rPr>
              <a:t>TAX </a:t>
            </a:r>
            <a:r>
              <a:rPr sz="750" b="1" spc="20" dirty="0">
                <a:solidFill>
                  <a:srgbClr val="FFFFFF"/>
                </a:solidFill>
                <a:latin typeface="Trebuchet MS"/>
                <a:cs typeface="Trebuchet MS"/>
              </a:rPr>
              <a:t>AND  </a:t>
            </a:r>
            <a:r>
              <a:rPr sz="750" b="1" spc="10" dirty="0">
                <a:solidFill>
                  <a:srgbClr val="FFFFFF"/>
                </a:solidFill>
                <a:latin typeface="Trebuchet MS"/>
                <a:cs typeface="Trebuchet MS"/>
              </a:rPr>
              <a:t>CUS</a:t>
            </a:r>
            <a:r>
              <a:rPr sz="750" b="1" spc="-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750" b="1" spc="30" dirty="0">
                <a:solidFill>
                  <a:srgbClr val="FFFFFF"/>
                </a:solidFill>
                <a:latin typeface="Trebuchet MS"/>
                <a:cs typeface="Trebuchet MS"/>
              </a:rPr>
              <a:t>OMS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699301" y="7520622"/>
            <a:ext cx="59944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1699"/>
              </a:lnSpc>
            </a:pPr>
            <a:r>
              <a:rPr sz="750" b="1" spc="15" dirty="0">
                <a:solidFill>
                  <a:srgbClr val="FFFFFF"/>
                </a:solidFill>
                <a:latin typeface="Trebuchet MS"/>
                <a:cs typeface="Trebuchet MS"/>
              </a:rPr>
              <a:t>TRAINING  </a:t>
            </a:r>
            <a:r>
              <a:rPr sz="750" b="1" spc="20" dirty="0">
                <a:solidFill>
                  <a:srgbClr val="FFFFFF"/>
                </a:solidFill>
                <a:latin typeface="Trebuchet MS"/>
                <a:cs typeface="Trebuchet MS"/>
              </a:rPr>
              <a:t>AND  </a:t>
            </a:r>
            <a:r>
              <a:rPr sz="750" b="1" spc="-1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750" b="1" spc="20" dirty="0">
                <a:solidFill>
                  <a:srgbClr val="FFFFFF"/>
                </a:solidFill>
                <a:latin typeface="Trebuchet MS"/>
                <a:cs typeface="Trebuchet MS"/>
              </a:rPr>
              <a:t>ONSU</a:t>
            </a:r>
            <a:r>
              <a:rPr sz="750" b="1" spc="-5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750" b="1" spc="5" dirty="0">
                <a:solidFill>
                  <a:srgbClr val="FFFFFF"/>
                </a:solidFill>
                <a:latin typeface="Trebuchet MS"/>
                <a:cs typeface="Trebuchet MS"/>
              </a:rPr>
              <a:t>TING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719720" y="8080001"/>
            <a:ext cx="862330" cy="386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b="1" spc="-160" dirty="0">
                <a:solidFill>
                  <a:srgbClr val="F38A20"/>
                </a:solidFill>
                <a:latin typeface="Arial Black"/>
                <a:cs typeface="Arial Black"/>
              </a:rPr>
              <a:t>SBUs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120434" y="5439486"/>
            <a:ext cx="1469516" cy="12630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499932" y="7087692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4">
                <a:moveTo>
                  <a:pt x="0" y="0"/>
                </a:moveTo>
                <a:lnTo>
                  <a:pt x="69875" y="0"/>
                </a:lnTo>
                <a:lnTo>
                  <a:pt x="69875" y="69875"/>
                </a:lnTo>
                <a:lnTo>
                  <a:pt x="0" y="698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576944" y="7087692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4">
                <a:moveTo>
                  <a:pt x="0" y="0"/>
                </a:moveTo>
                <a:lnTo>
                  <a:pt x="69875" y="0"/>
                </a:lnTo>
                <a:lnTo>
                  <a:pt x="69862" y="69875"/>
                </a:lnTo>
                <a:lnTo>
                  <a:pt x="0" y="698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109989" y="7109726"/>
            <a:ext cx="78105" cy="97790"/>
          </a:xfrm>
          <a:custGeom>
            <a:avLst/>
            <a:gdLst/>
            <a:ahLst/>
            <a:cxnLst/>
            <a:rect l="l" t="t" r="r" b="b"/>
            <a:pathLst>
              <a:path w="78104" h="97790">
                <a:moveTo>
                  <a:pt x="68664" y="44488"/>
                </a:moveTo>
                <a:lnTo>
                  <a:pt x="47751" y="44488"/>
                </a:lnTo>
                <a:lnTo>
                  <a:pt x="47811" y="69583"/>
                </a:lnTo>
                <a:lnTo>
                  <a:pt x="47892" y="82346"/>
                </a:lnTo>
                <a:lnTo>
                  <a:pt x="48691" y="87414"/>
                </a:lnTo>
                <a:lnTo>
                  <a:pt x="52031" y="91389"/>
                </a:lnTo>
                <a:lnTo>
                  <a:pt x="54927" y="94919"/>
                </a:lnTo>
                <a:lnTo>
                  <a:pt x="59512" y="96532"/>
                </a:lnTo>
                <a:lnTo>
                  <a:pt x="68618" y="97193"/>
                </a:lnTo>
                <a:lnTo>
                  <a:pt x="73444" y="96621"/>
                </a:lnTo>
                <a:lnTo>
                  <a:pt x="77762" y="94741"/>
                </a:lnTo>
                <a:lnTo>
                  <a:pt x="77762" y="85445"/>
                </a:lnTo>
                <a:lnTo>
                  <a:pt x="69875" y="85445"/>
                </a:lnTo>
                <a:lnTo>
                  <a:pt x="64122" y="82232"/>
                </a:lnTo>
                <a:lnTo>
                  <a:pt x="63284" y="79692"/>
                </a:lnTo>
                <a:lnTo>
                  <a:pt x="62547" y="73507"/>
                </a:lnTo>
                <a:lnTo>
                  <a:pt x="62839" y="69583"/>
                </a:lnTo>
                <a:lnTo>
                  <a:pt x="62750" y="44500"/>
                </a:lnTo>
                <a:lnTo>
                  <a:pt x="68664" y="44488"/>
                </a:lnTo>
                <a:close/>
              </a:path>
              <a:path w="78104" h="97790">
                <a:moveTo>
                  <a:pt x="34810" y="0"/>
                </a:moveTo>
                <a:lnTo>
                  <a:pt x="26479" y="393"/>
                </a:lnTo>
                <a:lnTo>
                  <a:pt x="15887" y="7251"/>
                </a:lnTo>
                <a:lnTo>
                  <a:pt x="12877" y="11506"/>
                </a:lnTo>
                <a:lnTo>
                  <a:pt x="11425" y="16522"/>
                </a:lnTo>
                <a:lnTo>
                  <a:pt x="9918" y="21437"/>
                </a:lnTo>
                <a:lnTo>
                  <a:pt x="10731" y="26962"/>
                </a:lnTo>
                <a:lnTo>
                  <a:pt x="10477" y="32321"/>
                </a:lnTo>
                <a:lnTo>
                  <a:pt x="0" y="32346"/>
                </a:lnTo>
                <a:lnTo>
                  <a:pt x="12" y="44449"/>
                </a:lnTo>
                <a:lnTo>
                  <a:pt x="10528" y="44500"/>
                </a:lnTo>
                <a:lnTo>
                  <a:pt x="10515" y="95465"/>
                </a:lnTo>
                <a:lnTo>
                  <a:pt x="25628" y="95465"/>
                </a:lnTo>
                <a:lnTo>
                  <a:pt x="25628" y="44488"/>
                </a:lnTo>
                <a:lnTo>
                  <a:pt x="68664" y="44488"/>
                </a:lnTo>
                <a:lnTo>
                  <a:pt x="72758" y="44373"/>
                </a:lnTo>
                <a:lnTo>
                  <a:pt x="77762" y="44373"/>
                </a:lnTo>
                <a:lnTo>
                  <a:pt x="77762" y="32334"/>
                </a:lnTo>
                <a:lnTo>
                  <a:pt x="62814" y="32334"/>
                </a:lnTo>
                <a:lnTo>
                  <a:pt x="25628" y="32296"/>
                </a:lnTo>
                <a:lnTo>
                  <a:pt x="25730" y="28524"/>
                </a:lnTo>
                <a:lnTo>
                  <a:pt x="25374" y="24726"/>
                </a:lnTo>
                <a:lnTo>
                  <a:pt x="26365" y="18021"/>
                </a:lnTo>
                <a:lnTo>
                  <a:pt x="28079" y="15074"/>
                </a:lnTo>
                <a:lnTo>
                  <a:pt x="34582" y="12445"/>
                </a:lnTo>
                <a:lnTo>
                  <a:pt x="42082" y="12445"/>
                </a:lnTo>
                <a:lnTo>
                  <a:pt x="42062" y="1993"/>
                </a:lnTo>
                <a:lnTo>
                  <a:pt x="34810" y="0"/>
                </a:lnTo>
                <a:close/>
              </a:path>
              <a:path w="78104" h="97790">
                <a:moveTo>
                  <a:pt x="77762" y="82346"/>
                </a:moveTo>
                <a:lnTo>
                  <a:pt x="74447" y="84569"/>
                </a:lnTo>
                <a:lnTo>
                  <a:pt x="69875" y="85445"/>
                </a:lnTo>
                <a:lnTo>
                  <a:pt x="77762" y="85445"/>
                </a:lnTo>
                <a:lnTo>
                  <a:pt x="77762" y="82346"/>
                </a:lnTo>
                <a:close/>
              </a:path>
              <a:path w="78104" h="97790">
                <a:moveTo>
                  <a:pt x="77762" y="44373"/>
                </a:moveTo>
                <a:lnTo>
                  <a:pt x="72758" y="44373"/>
                </a:lnTo>
                <a:lnTo>
                  <a:pt x="77762" y="44576"/>
                </a:lnTo>
                <a:lnTo>
                  <a:pt x="77762" y="44373"/>
                </a:lnTo>
                <a:close/>
              </a:path>
              <a:path w="78104" h="97790">
                <a:moveTo>
                  <a:pt x="68209" y="44500"/>
                </a:moveTo>
                <a:lnTo>
                  <a:pt x="62750" y="44500"/>
                </a:lnTo>
                <a:lnTo>
                  <a:pt x="67754" y="44513"/>
                </a:lnTo>
                <a:lnTo>
                  <a:pt x="68209" y="44500"/>
                </a:lnTo>
                <a:close/>
              </a:path>
              <a:path w="78104" h="97790">
                <a:moveTo>
                  <a:pt x="77762" y="32308"/>
                </a:moveTo>
                <a:lnTo>
                  <a:pt x="62814" y="32334"/>
                </a:lnTo>
                <a:lnTo>
                  <a:pt x="77762" y="32334"/>
                </a:lnTo>
                <a:close/>
              </a:path>
              <a:path w="78104" h="97790">
                <a:moveTo>
                  <a:pt x="62763" y="13423"/>
                </a:moveTo>
                <a:lnTo>
                  <a:pt x="57693" y="14947"/>
                </a:lnTo>
                <a:lnTo>
                  <a:pt x="52819" y="16522"/>
                </a:lnTo>
                <a:lnTo>
                  <a:pt x="47802" y="17945"/>
                </a:lnTo>
                <a:lnTo>
                  <a:pt x="47739" y="32308"/>
                </a:lnTo>
                <a:lnTo>
                  <a:pt x="62814" y="32308"/>
                </a:lnTo>
                <a:lnTo>
                  <a:pt x="62763" y="13423"/>
                </a:lnTo>
                <a:close/>
              </a:path>
              <a:path w="78104" h="97790">
                <a:moveTo>
                  <a:pt x="42082" y="12445"/>
                </a:moveTo>
                <a:lnTo>
                  <a:pt x="34582" y="12445"/>
                </a:lnTo>
                <a:lnTo>
                  <a:pt x="38646" y="13436"/>
                </a:lnTo>
                <a:lnTo>
                  <a:pt x="42087" y="14947"/>
                </a:lnTo>
                <a:lnTo>
                  <a:pt x="42082" y="124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690673" y="7117067"/>
            <a:ext cx="95885" cy="88265"/>
          </a:xfrm>
          <a:custGeom>
            <a:avLst/>
            <a:gdLst/>
            <a:ahLst/>
            <a:cxnLst/>
            <a:rect l="l" t="t" r="r" b="b"/>
            <a:pathLst>
              <a:path w="95884" h="88265">
                <a:moveTo>
                  <a:pt x="29948" y="20167"/>
                </a:moveTo>
                <a:lnTo>
                  <a:pt x="14465" y="20167"/>
                </a:lnTo>
                <a:lnTo>
                  <a:pt x="14731" y="20599"/>
                </a:lnTo>
                <a:lnTo>
                  <a:pt x="15242" y="21551"/>
                </a:lnTo>
                <a:lnTo>
                  <a:pt x="35351" y="71489"/>
                </a:lnTo>
                <a:lnTo>
                  <a:pt x="42087" y="88138"/>
                </a:lnTo>
                <a:lnTo>
                  <a:pt x="52946" y="88074"/>
                </a:lnTo>
                <a:lnTo>
                  <a:pt x="59495" y="71429"/>
                </a:lnTo>
                <a:lnTo>
                  <a:pt x="61993" y="65138"/>
                </a:lnTo>
                <a:lnTo>
                  <a:pt x="47777" y="65138"/>
                </a:lnTo>
                <a:lnTo>
                  <a:pt x="45948" y="60833"/>
                </a:lnTo>
                <a:lnTo>
                  <a:pt x="44310" y="56438"/>
                </a:lnTo>
                <a:lnTo>
                  <a:pt x="42557" y="52095"/>
                </a:lnTo>
                <a:lnTo>
                  <a:pt x="29948" y="20167"/>
                </a:lnTo>
                <a:close/>
              </a:path>
              <a:path w="95884" h="88265">
                <a:moveTo>
                  <a:pt x="21983" y="0"/>
                </a:moveTo>
                <a:lnTo>
                  <a:pt x="0" y="0"/>
                </a:lnTo>
                <a:lnTo>
                  <a:pt x="0" y="88125"/>
                </a:lnTo>
                <a:lnTo>
                  <a:pt x="14389" y="88125"/>
                </a:lnTo>
                <a:lnTo>
                  <a:pt x="14465" y="20167"/>
                </a:lnTo>
                <a:lnTo>
                  <a:pt x="29948" y="20167"/>
                </a:lnTo>
                <a:lnTo>
                  <a:pt x="21983" y="0"/>
                </a:lnTo>
                <a:close/>
              </a:path>
              <a:path w="95884" h="88265">
                <a:moveTo>
                  <a:pt x="95386" y="20142"/>
                </a:moveTo>
                <a:lnTo>
                  <a:pt x="80060" y="20142"/>
                </a:lnTo>
                <a:lnTo>
                  <a:pt x="80124" y="88099"/>
                </a:lnTo>
                <a:lnTo>
                  <a:pt x="95377" y="88125"/>
                </a:lnTo>
                <a:lnTo>
                  <a:pt x="95386" y="20142"/>
                </a:lnTo>
                <a:close/>
              </a:path>
              <a:path w="95884" h="88265">
                <a:moveTo>
                  <a:pt x="95389" y="12"/>
                </a:moveTo>
                <a:lnTo>
                  <a:pt x="74244" y="50"/>
                </a:lnTo>
                <a:lnTo>
                  <a:pt x="65535" y="21551"/>
                </a:lnTo>
                <a:lnTo>
                  <a:pt x="47777" y="65138"/>
                </a:lnTo>
                <a:lnTo>
                  <a:pt x="61993" y="65138"/>
                </a:lnTo>
                <a:lnTo>
                  <a:pt x="79291" y="21513"/>
                </a:lnTo>
                <a:lnTo>
                  <a:pt x="79502" y="21069"/>
                </a:lnTo>
                <a:lnTo>
                  <a:pt x="79768" y="20599"/>
                </a:lnTo>
                <a:lnTo>
                  <a:pt x="80060" y="20142"/>
                </a:lnTo>
                <a:lnTo>
                  <a:pt x="95386" y="20142"/>
                </a:lnTo>
                <a:lnTo>
                  <a:pt x="95389" y="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824963" y="7139888"/>
            <a:ext cx="50165" cy="67310"/>
          </a:xfrm>
          <a:custGeom>
            <a:avLst/>
            <a:gdLst/>
            <a:ahLst/>
            <a:cxnLst/>
            <a:rect l="l" t="t" r="r" b="b"/>
            <a:pathLst>
              <a:path w="50165" h="67309">
                <a:moveTo>
                  <a:pt x="30403" y="0"/>
                </a:moveTo>
                <a:lnTo>
                  <a:pt x="16421" y="4013"/>
                </a:lnTo>
                <a:lnTo>
                  <a:pt x="10274" y="8127"/>
                </a:lnTo>
                <a:lnTo>
                  <a:pt x="6350" y="13919"/>
                </a:lnTo>
                <a:lnTo>
                  <a:pt x="1663" y="20726"/>
                </a:lnTo>
                <a:lnTo>
                  <a:pt x="0" y="29222"/>
                </a:lnTo>
                <a:lnTo>
                  <a:pt x="736" y="45211"/>
                </a:lnTo>
                <a:lnTo>
                  <a:pt x="3822" y="53035"/>
                </a:lnTo>
                <a:lnTo>
                  <a:pt x="14757" y="63601"/>
                </a:lnTo>
                <a:lnTo>
                  <a:pt x="21971" y="66344"/>
                </a:lnTo>
                <a:lnTo>
                  <a:pt x="36271" y="67068"/>
                </a:lnTo>
                <a:lnTo>
                  <a:pt x="43675" y="66128"/>
                </a:lnTo>
                <a:lnTo>
                  <a:pt x="49860" y="62445"/>
                </a:lnTo>
                <a:lnTo>
                  <a:pt x="49838" y="54698"/>
                </a:lnTo>
                <a:lnTo>
                  <a:pt x="31280" y="54698"/>
                </a:lnTo>
                <a:lnTo>
                  <a:pt x="25933" y="53505"/>
                </a:lnTo>
                <a:lnTo>
                  <a:pt x="22123" y="50114"/>
                </a:lnTo>
                <a:lnTo>
                  <a:pt x="18465" y="46989"/>
                </a:lnTo>
                <a:lnTo>
                  <a:pt x="16510" y="42278"/>
                </a:lnTo>
                <a:lnTo>
                  <a:pt x="16027" y="37566"/>
                </a:lnTo>
                <a:lnTo>
                  <a:pt x="15367" y="31534"/>
                </a:lnTo>
                <a:lnTo>
                  <a:pt x="16243" y="24993"/>
                </a:lnTo>
                <a:lnTo>
                  <a:pt x="20027" y="20065"/>
                </a:lnTo>
                <a:lnTo>
                  <a:pt x="22961" y="16090"/>
                </a:lnTo>
                <a:lnTo>
                  <a:pt x="27660" y="13538"/>
                </a:lnTo>
                <a:lnTo>
                  <a:pt x="32575" y="13093"/>
                </a:lnTo>
                <a:lnTo>
                  <a:pt x="38773" y="12318"/>
                </a:lnTo>
                <a:lnTo>
                  <a:pt x="49843" y="12318"/>
                </a:lnTo>
                <a:lnTo>
                  <a:pt x="49872" y="3949"/>
                </a:lnTo>
                <a:lnTo>
                  <a:pt x="48514" y="3149"/>
                </a:lnTo>
                <a:lnTo>
                  <a:pt x="47066" y="2565"/>
                </a:lnTo>
                <a:lnTo>
                  <a:pt x="38277" y="88"/>
                </a:lnTo>
                <a:lnTo>
                  <a:pt x="30403" y="0"/>
                </a:lnTo>
                <a:close/>
              </a:path>
              <a:path w="50165" h="67309">
                <a:moveTo>
                  <a:pt x="49822" y="48755"/>
                </a:moveTo>
                <a:lnTo>
                  <a:pt x="45847" y="51676"/>
                </a:lnTo>
                <a:lnTo>
                  <a:pt x="41198" y="53759"/>
                </a:lnTo>
                <a:lnTo>
                  <a:pt x="36271" y="54330"/>
                </a:lnTo>
                <a:lnTo>
                  <a:pt x="31280" y="54698"/>
                </a:lnTo>
                <a:lnTo>
                  <a:pt x="49838" y="54698"/>
                </a:lnTo>
                <a:lnTo>
                  <a:pt x="49822" y="48755"/>
                </a:lnTo>
                <a:close/>
              </a:path>
              <a:path w="50165" h="67309">
                <a:moveTo>
                  <a:pt x="49843" y="12318"/>
                </a:moveTo>
                <a:lnTo>
                  <a:pt x="38773" y="12318"/>
                </a:lnTo>
                <a:lnTo>
                  <a:pt x="44958" y="14668"/>
                </a:lnTo>
                <a:lnTo>
                  <a:pt x="49822" y="18389"/>
                </a:lnTo>
                <a:lnTo>
                  <a:pt x="49843" y="123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994800" y="7139775"/>
            <a:ext cx="44450" cy="67310"/>
          </a:xfrm>
          <a:custGeom>
            <a:avLst/>
            <a:gdLst/>
            <a:ahLst/>
            <a:cxnLst/>
            <a:rect l="l" t="t" r="r" b="b"/>
            <a:pathLst>
              <a:path w="44450" h="67309">
                <a:moveTo>
                  <a:pt x="558" y="48742"/>
                </a:moveTo>
                <a:lnTo>
                  <a:pt x="23291" y="67144"/>
                </a:lnTo>
                <a:lnTo>
                  <a:pt x="31330" y="65709"/>
                </a:lnTo>
                <a:lnTo>
                  <a:pt x="36918" y="60477"/>
                </a:lnTo>
                <a:lnTo>
                  <a:pt x="42773" y="55308"/>
                </a:lnTo>
                <a:lnTo>
                  <a:pt x="21475" y="55244"/>
                </a:lnTo>
                <a:lnTo>
                  <a:pt x="17716" y="55219"/>
                </a:lnTo>
                <a:lnTo>
                  <a:pt x="9309" y="53797"/>
                </a:lnTo>
                <a:lnTo>
                  <a:pt x="4610" y="51688"/>
                </a:lnTo>
                <a:lnTo>
                  <a:pt x="558" y="48742"/>
                </a:lnTo>
                <a:close/>
              </a:path>
              <a:path w="44450" h="67309">
                <a:moveTo>
                  <a:pt x="25323" y="0"/>
                </a:moveTo>
                <a:lnTo>
                  <a:pt x="12433" y="2285"/>
                </a:lnTo>
                <a:lnTo>
                  <a:pt x="6642" y="5346"/>
                </a:lnTo>
                <a:lnTo>
                  <a:pt x="3301" y="10464"/>
                </a:lnTo>
                <a:lnTo>
                  <a:pt x="380" y="14858"/>
                </a:lnTo>
                <a:lnTo>
                  <a:pt x="15443" y="38785"/>
                </a:lnTo>
                <a:lnTo>
                  <a:pt x="19900" y="40792"/>
                </a:lnTo>
                <a:lnTo>
                  <a:pt x="22275" y="41909"/>
                </a:lnTo>
                <a:lnTo>
                  <a:pt x="24790" y="43052"/>
                </a:lnTo>
                <a:lnTo>
                  <a:pt x="26492" y="45110"/>
                </a:lnTo>
                <a:lnTo>
                  <a:pt x="28320" y="47790"/>
                </a:lnTo>
                <a:lnTo>
                  <a:pt x="27774" y="52171"/>
                </a:lnTo>
                <a:lnTo>
                  <a:pt x="24688" y="53695"/>
                </a:lnTo>
                <a:lnTo>
                  <a:pt x="21475" y="55244"/>
                </a:lnTo>
                <a:lnTo>
                  <a:pt x="42783" y="55244"/>
                </a:lnTo>
                <a:lnTo>
                  <a:pt x="44183" y="46151"/>
                </a:lnTo>
                <a:lnTo>
                  <a:pt x="39077" y="35521"/>
                </a:lnTo>
                <a:lnTo>
                  <a:pt x="35686" y="32943"/>
                </a:lnTo>
                <a:lnTo>
                  <a:pt x="32194" y="30987"/>
                </a:lnTo>
                <a:lnTo>
                  <a:pt x="27762" y="28422"/>
                </a:lnTo>
                <a:lnTo>
                  <a:pt x="22644" y="27203"/>
                </a:lnTo>
                <a:lnTo>
                  <a:pt x="18364" y="24333"/>
                </a:lnTo>
                <a:lnTo>
                  <a:pt x="15849" y="22745"/>
                </a:lnTo>
                <a:lnTo>
                  <a:pt x="39255" y="12420"/>
                </a:lnTo>
                <a:lnTo>
                  <a:pt x="39255" y="3403"/>
                </a:lnTo>
                <a:lnTo>
                  <a:pt x="32638" y="901"/>
                </a:lnTo>
                <a:lnTo>
                  <a:pt x="25323" y="0"/>
                </a:lnTo>
                <a:close/>
              </a:path>
              <a:path w="44450" h="67309">
                <a:moveTo>
                  <a:pt x="39255" y="12420"/>
                </a:moveTo>
                <a:lnTo>
                  <a:pt x="28994" y="12420"/>
                </a:lnTo>
                <a:lnTo>
                  <a:pt x="34632" y="14122"/>
                </a:lnTo>
                <a:lnTo>
                  <a:pt x="39255" y="17297"/>
                </a:lnTo>
                <a:lnTo>
                  <a:pt x="39255" y="12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885897" y="7140282"/>
            <a:ext cx="36830" cy="65405"/>
          </a:xfrm>
          <a:custGeom>
            <a:avLst/>
            <a:gdLst/>
            <a:ahLst/>
            <a:cxnLst/>
            <a:rect l="l" t="t" r="r" b="b"/>
            <a:pathLst>
              <a:path w="36829" h="65404">
                <a:moveTo>
                  <a:pt x="14922" y="1765"/>
                </a:moveTo>
                <a:lnTo>
                  <a:pt x="0" y="1778"/>
                </a:lnTo>
                <a:lnTo>
                  <a:pt x="12" y="64909"/>
                </a:lnTo>
                <a:lnTo>
                  <a:pt x="14909" y="64909"/>
                </a:lnTo>
                <a:lnTo>
                  <a:pt x="14795" y="30340"/>
                </a:lnTo>
                <a:lnTo>
                  <a:pt x="15151" y="25806"/>
                </a:lnTo>
                <a:lnTo>
                  <a:pt x="17068" y="21805"/>
                </a:lnTo>
                <a:lnTo>
                  <a:pt x="18834" y="18034"/>
                </a:lnTo>
                <a:lnTo>
                  <a:pt x="22224" y="14744"/>
                </a:lnTo>
                <a:lnTo>
                  <a:pt x="26517" y="14249"/>
                </a:lnTo>
                <a:lnTo>
                  <a:pt x="30035" y="13893"/>
                </a:lnTo>
                <a:lnTo>
                  <a:pt x="36730" y="13893"/>
                </a:lnTo>
                <a:lnTo>
                  <a:pt x="36731" y="12611"/>
                </a:lnTo>
                <a:lnTo>
                  <a:pt x="14909" y="12611"/>
                </a:lnTo>
                <a:lnTo>
                  <a:pt x="14922" y="1765"/>
                </a:lnTo>
                <a:close/>
              </a:path>
              <a:path w="36829" h="65404">
                <a:moveTo>
                  <a:pt x="36730" y="13893"/>
                </a:moveTo>
                <a:lnTo>
                  <a:pt x="30035" y="13893"/>
                </a:lnTo>
                <a:lnTo>
                  <a:pt x="33756" y="14719"/>
                </a:lnTo>
                <a:lnTo>
                  <a:pt x="36728" y="16649"/>
                </a:lnTo>
                <a:lnTo>
                  <a:pt x="36730" y="13893"/>
                </a:lnTo>
                <a:close/>
              </a:path>
              <a:path w="36829" h="65404">
                <a:moveTo>
                  <a:pt x="32194" y="0"/>
                </a:moveTo>
                <a:lnTo>
                  <a:pt x="26885" y="215"/>
                </a:lnTo>
                <a:lnTo>
                  <a:pt x="22720" y="2717"/>
                </a:lnTo>
                <a:lnTo>
                  <a:pt x="18935" y="4864"/>
                </a:lnTo>
                <a:lnTo>
                  <a:pt x="16522" y="8686"/>
                </a:lnTo>
                <a:lnTo>
                  <a:pt x="14909" y="12611"/>
                </a:lnTo>
                <a:lnTo>
                  <a:pt x="36731" y="12611"/>
                </a:lnTo>
                <a:lnTo>
                  <a:pt x="36741" y="1536"/>
                </a:lnTo>
                <a:lnTo>
                  <a:pt x="321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807716" y="7142048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144"/>
                </a:lnTo>
              </a:path>
            </a:pathLst>
          </a:custGeom>
          <a:ln w="1503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923007" y="7139965"/>
            <a:ext cx="66040" cy="67310"/>
          </a:xfrm>
          <a:custGeom>
            <a:avLst/>
            <a:gdLst/>
            <a:ahLst/>
            <a:cxnLst/>
            <a:rect l="l" t="t" r="r" b="b"/>
            <a:pathLst>
              <a:path w="66040" h="67309">
                <a:moveTo>
                  <a:pt x="34696" y="0"/>
                </a:moveTo>
                <a:lnTo>
                  <a:pt x="19837" y="1879"/>
                </a:lnTo>
                <a:lnTo>
                  <a:pt x="12420" y="5461"/>
                </a:lnTo>
                <a:lnTo>
                  <a:pt x="7581" y="11544"/>
                </a:lnTo>
                <a:lnTo>
                  <a:pt x="3162" y="16967"/>
                </a:lnTo>
                <a:lnTo>
                  <a:pt x="1015" y="23926"/>
                </a:lnTo>
                <a:lnTo>
                  <a:pt x="609" y="30835"/>
                </a:lnTo>
                <a:lnTo>
                  <a:pt x="0" y="38989"/>
                </a:lnTo>
                <a:lnTo>
                  <a:pt x="1358" y="47625"/>
                </a:lnTo>
                <a:lnTo>
                  <a:pt x="6323" y="54686"/>
                </a:lnTo>
                <a:lnTo>
                  <a:pt x="10223" y="60299"/>
                </a:lnTo>
                <a:lnTo>
                  <a:pt x="16649" y="64325"/>
                </a:lnTo>
                <a:lnTo>
                  <a:pt x="29413" y="67030"/>
                </a:lnTo>
                <a:lnTo>
                  <a:pt x="35483" y="67043"/>
                </a:lnTo>
                <a:lnTo>
                  <a:pt x="48082" y="64439"/>
                </a:lnTo>
                <a:lnTo>
                  <a:pt x="54432" y="60667"/>
                </a:lnTo>
                <a:lnTo>
                  <a:pt x="58997" y="54686"/>
                </a:lnTo>
                <a:lnTo>
                  <a:pt x="31978" y="54686"/>
                </a:lnTo>
                <a:lnTo>
                  <a:pt x="23850" y="52565"/>
                </a:lnTo>
                <a:lnTo>
                  <a:pt x="20370" y="49593"/>
                </a:lnTo>
                <a:lnTo>
                  <a:pt x="16040" y="40970"/>
                </a:lnTo>
                <a:lnTo>
                  <a:pt x="15671" y="35344"/>
                </a:lnTo>
                <a:lnTo>
                  <a:pt x="16636" y="25171"/>
                </a:lnTo>
                <a:lnTo>
                  <a:pt x="18326" y="20180"/>
                </a:lnTo>
                <a:lnTo>
                  <a:pt x="22036" y="16814"/>
                </a:lnTo>
                <a:lnTo>
                  <a:pt x="24688" y="14338"/>
                </a:lnTo>
                <a:lnTo>
                  <a:pt x="28346" y="13119"/>
                </a:lnTo>
                <a:lnTo>
                  <a:pt x="36499" y="12623"/>
                </a:lnTo>
                <a:lnTo>
                  <a:pt x="60390" y="12623"/>
                </a:lnTo>
                <a:lnTo>
                  <a:pt x="59651" y="10985"/>
                </a:lnTo>
                <a:lnTo>
                  <a:pt x="54927" y="6108"/>
                </a:lnTo>
                <a:lnTo>
                  <a:pt x="42354" y="406"/>
                </a:lnTo>
                <a:lnTo>
                  <a:pt x="34696" y="0"/>
                </a:lnTo>
                <a:close/>
              </a:path>
              <a:path w="66040" h="67309">
                <a:moveTo>
                  <a:pt x="60390" y="12623"/>
                </a:moveTo>
                <a:lnTo>
                  <a:pt x="36499" y="12623"/>
                </a:lnTo>
                <a:lnTo>
                  <a:pt x="41325" y="13906"/>
                </a:lnTo>
                <a:lnTo>
                  <a:pt x="44602" y="17208"/>
                </a:lnTo>
                <a:lnTo>
                  <a:pt x="48082" y="20637"/>
                </a:lnTo>
                <a:lnTo>
                  <a:pt x="49441" y="25615"/>
                </a:lnTo>
                <a:lnTo>
                  <a:pt x="49833" y="30835"/>
                </a:lnTo>
                <a:lnTo>
                  <a:pt x="50076" y="35572"/>
                </a:lnTo>
                <a:lnTo>
                  <a:pt x="49872" y="40982"/>
                </a:lnTo>
                <a:lnTo>
                  <a:pt x="46240" y="49047"/>
                </a:lnTo>
                <a:lnTo>
                  <a:pt x="43599" y="51803"/>
                </a:lnTo>
                <a:lnTo>
                  <a:pt x="36360" y="54597"/>
                </a:lnTo>
                <a:lnTo>
                  <a:pt x="31978" y="54686"/>
                </a:lnTo>
                <a:lnTo>
                  <a:pt x="58997" y="54686"/>
                </a:lnTo>
                <a:lnTo>
                  <a:pt x="62750" y="49898"/>
                </a:lnTo>
                <a:lnTo>
                  <a:pt x="64820" y="43307"/>
                </a:lnTo>
                <a:lnTo>
                  <a:pt x="65760" y="29997"/>
                </a:lnTo>
                <a:lnTo>
                  <a:pt x="65074" y="23025"/>
                </a:lnTo>
                <a:lnTo>
                  <a:pt x="60390" y="126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043314" y="7139940"/>
            <a:ext cx="66040" cy="67310"/>
          </a:xfrm>
          <a:custGeom>
            <a:avLst/>
            <a:gdLst/>
            <a:ahLst/>
            <a:cxnLst/>
            <a:rect l="l" t="t" r="r" b="b"/>
            <a:pathLst>
              <a:path w="66040" h="67309">
                <a:moveTo>
                  <a:pt x="35140" y="0"/>
                </a:moveTo>
                <a:lnTo>
                  <a:pt x="21513" y="1714"/>
                </a:lnTo>
                <a:lnTo>
                  <a:pt x="15532" y="4013"/>
                </a:lnTo>
                <a:lnTo>
                  <a:pt x="10896" y="8089"/>
                </a:lnTo>
                <a:lnTo>
                  <a:pt x="5232" y="12979"/>
                </a:lnTo>
                <a:lnTo>
                  <a:pt x="1905" y="20154"/>
                </a:lnTo>
                <a:lnTo>
                  <a:pt x="927" y="27495"/>
                </a:lnTo>
                <a:lnTo>
                  <a:pt x="0" y="34836"/>
                </a:lnTo>
                <a:lnTo>
                  <a:pt x="317" y="42557"/>
                </a:lnTo>
                <a:lnTo>
                  <a:pt x="3302" y="49428"/>
                </a:lnTo>
                <a:lnTo>
                  <a:pt x="6172" y="56172"/>
                </a:lnTo>
                <a:lnTo>
                  <a:pt x="11836" y="61645"/>
                </a:lnTo>
                <a:lnTo>
                  <a:pt x="25387" y="66967"/>
                </a:lnTo>
                <a:lnTo>
                  <a:pt x="32854" y="67271"/>
                </a:lnTo>
                <a:lnTo>
                  <a:pt x="47180" y="64922"/>
                </a:lnTo>
                <a:lnTo>
                  <a:pt x="54038" y="61125"/>
                </a:lnTo>
                <a:lnTo>
                  <a:pt x="59004" y="54648"/>
                </a:lnTo>
                <a:lnTo>
                  <a:pt x="33020" y="54648"/>
                </a:lnTo>
                <a:lnTo>
                  <a:pt x="29210" y="54381"/>
                </a:lnTo>
                <a:lnTo>
                  <a:pt x="25831" y="52920"/>
                </a:lnTo>
                <a:lnTo>
                  <a:pt x="22174" y="51384"/>
                </a:lnTo>
                <a:lnTo>
                  <a:pt x="19342" y="48221"/>
                </a:lnTo>
                <a:lnTo>
                  <a:pt x="16065" y="40258"/>
                </a:lnTo>
                <a:lnTo>
                  <a:pt x="15722" y="35623"/>
                </a:lnTo>
                <a:lnTo>
                  <a:pt x="15757" y="34836"/>
                </a:lnTo>
                <a:lnTo>
                  <a:pt x="16408" y="26339"/>
                </a:lnTo>
                <a:lnTo>
                  <a:pt x="17678" y="21742"/>
                </a:lnTo>
                <a:lnTo>
                  <a:pt x="20637" y="18249"/>
                </a:lnTo>
                <a:lnTo>
                  <a:pt x="23342" y="14998"/>
                </a:lnTo>
                <a:lnTo>
                  <a:pt x="27495" y="13195"/>
                </a:lnTo>
                <a:lnTo>
                  <a:pt x="31673" y="12953"/>
                </a:lnTo>
                <a:lnTo>
                  <a:pt x="35941" y="12661"/>
                </a:lnTo>
                <a:lnTo>
                  <a:pt x="60779" y="12661"/>
                </a:lnTo>
                <a:lnTo>
                  <a:pt x="60680" y="12395"/>
                </a:lnTo>
                <a:lnTo>
                  <a:pt x="56019" y="6972"/>
                </a:lnTo>
                <a:lnTo>
                  <a:pt x="43141" y="507"/>
                </a:lnTo>
                <a:lnTo>
                  <a:pt x="35140" y="0"/>
                </a:lnTo>
                <a:close/>
              </a:path>
              <a:path w="66040" h="67309">
                <a:moveTo>
                  <a:pt x="60779" y="12661"/>
                </a:moveTo>
                <a:lnTo>
                  <a:pt x="35941" y="12661"/>
                </a:lnTo>
                <a:lnTo>
                  <a:pt x="40500" y="13639"/>
                </a:lnTo>
                <a:lnTo>
                  <a:pt x="43776" y="16522"/>
                </a:lnTo>
                <a:lnTo>
                  <a:pt x="46799" y="19037"/>
                </a:lnTo>
                <a:lnTo>
                  <a:pt x="48475" y="22796"/>
                </a:lnTo>
                <a:lnTo>
                  <a:pt x="49250" y="26581"/>
                </a:lnTo>
                <a:lnTo>
                  <a:pt x="50114" y="31026"/>
                </a:lnTo>
                <a:lnTo>
                  <a:pt x="50101" y="35623"/>
                </a:lnTo>
                <a:lnTo>
                  <a:pt x="33020" y="54648"/>
                </a:lnTo>
                <a:lnTo>
                  <a:pt x="59004" y="54648"/>
                </a:lnTo>
                <a:lnTo>
                  <a:pt x="63309" y="49212"/>
                </a:lnTo>
                <a:lnTo>
                  <a:pt x="65366" y="41376"/>
                </a:lnTo>
                <a:lnTo>
                  <a:pt x="65455" y="28638"/>
                </a:lnTo>
                <a:lnTo>
                  <a:pt x="64820" y="23469"/>
                </a:lnTo>
                <a:lnTo>
                  <a:pt x="63004" y="18668"/>
                </a:lnTo>
                <a:lnTo>
                  <a:pt x="60779" y="126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499932" y="7164692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4">
                <a:moveTo>
                  <a:pt x="0" y="0"/>
                </a:moveTo>
                <a:lnTo>
                  <a:pt x="69875" y="12"/>
                </a:lnTo>
                <a:lnTo>
                  <a:pt x="69875" y="69875"/>
                </a:lnTo>
                <a:lnTo>
                  <a:pt x="0" y="698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576944" y="7164705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4">
                <a:moveTo>
                  <a:pt x="0" y="0"/>
                </a:moveTo>
                <a:lnTo>
                  <a:pt x="69875" y="0"/>
                </a:lnTo>
                <a:lnTo>
                  <a:pt x="69875" y="69875"/>
                </a:lnTo>
                <a:lnTo>
                  <a:pt x="0" y="698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582289" y="8246883"/>
            <a:ext cx="73660" cy="84455"/>
          </a:xfrm>
          <a:custGeom>
            <a:avLst/>
            <a:gdLst/>
            <a:ahLst/>
            <a:cxnLst/>
            <a:rect l="l" t="t" r="r" b="b"/>
            <a:pathLst>
              <a:path w="73659" h="84454">
                <a:moveTo>
                  <a:pt x="13779" y="0"/>
                </a:moveTo>
                <a:lnTo>
                  <a:pt x="0" y="0"/>
                </a:lnTo>
                <a:lnTo>
                  <a:pt x="0" y="84315"/>
                </a:lnTo>
                <a:lnTo>
                  <a:pt x="64693" y="84315"/>
                </a:lnTo>
                <a:lnTo>
                  <a:pt x="73469" y="70535"/>
                </a:lnTo>
                <a:lnTo>
                  <a:pt x="13779" y="70535"/>
                </a:lnTo>
                <a:lnTo>
                  <a:pt x="13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357728" y="8245627"/>
            <a:ext cx="116839" cy="85725"/>
          </a:xfrm>
          <a:custGeom>
            <a:avLst/>
            <a:gdLst/>
            <a:ahLst/>
            <a:cxnLst/>
            <a:rect l="l" t="t" r="r" b="b"/>
            <a:pathLst>
              <a:path w="116840" h="85725">
                <a:moveTo>
                  <a:pt x="62407" y="0"/>
                </a:moveTo>
                <a:lnTo>
                  <a:pt x="54051" y="0"/>
                </a:lnTo>
                <a:lnTo>
                  <a:pt x="50507" y="5435"/>
                </a:lnTo>
                <a:lnTo>
                  <a:pt x="0" y="85572"/>
                </a:lnTo>
                <a:lnTo>
                  <a:pt x="16700" y="85572"/>
                </a:lnTo>
                <a:lnTo>
                  <a:pt x="31940" y="61366"/>
                </a:lnTo>
                <a:lnTo>
                  <a:pt x="64490" y="61366"/>
                </a:lnTo>
                <a:lnTo>
                  <a:pt x="73050" y="47586"/>
                </a:lnTo>
                <a:lnTo>
                  <a:pt x="40487" y="47586"/>
                </a:lnTo>
                <a:lnTo>
                  <a:pt x="58229" y="19837"/>
                </a:lnTo>
                <a:lnTo>
                  <a:pt x="74796" y="19837"/>
                </a:lnTo>
                <a:lnTo>
                  <a:pt x="65531" y="5219"/>
                </a:lnTo>
                <a:lnTo>
                  <a:pt x="62407" y="0"/>
                </a:lnTo>
                <a:close/>
              </a:path>
              <a:path w="116840" h="85725">
                <a:moveTo>
                  <a:pt x="74796" y="19837"/>
                </a:moveTo>
                <a:lnTo>
                  <a:pt x="58229" y="19837"/>
                </a:lnTo>
                <a:lnTo>
                  <a:pt x="99758" y="85572"/>
                </a:lnTo>
                <a:lnTo>
                  <a:pt x="116458" y="85572"/>
                </a:lnTo>
                <a:lnTo>
                  <a:pt x="74796" y="198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466592" y="8246871"/>
            <a:ext cx="106045" cy="84455"/>
          </a:xfrm>
          <a:custGeom>
            <a:avLst/>
            <a:gdLst/>
            <a:ahLst/>
            <a:cxnLst/>
            <a:rect l="l" t="t" r="r" b="b"/>
            <a:pathLst>
              <a:path w="106045" h="84454">
                <a:moveTo>
                  <a:pt x="105460" y="0"/>
                </a:moveTo>
                <a:lnTo>
                  <a:pt x="38582" y="38"/>
                </a:lnTo>
                <a:lnTo>
                  <a:pt x="2756" y="25771"/>
                </a:lnTo>
                <a:lnTo>
                  <a:pt x="0" y="42176"/>
                </a:lnTo>
                <a:lnTo>
                  <a:pt x="2756" y="58574"/>
                </a:lnTo>
                <a:lnTo>
                  <a:pt x="10566" y="71964"/>
                </a:lnTo>
                <a:lnTo>
                  <a:pt x="22738" y="80992"/>
                </a:lnTo>
                <a:lnTo>
                  <a:pt x="38582" y="84302"/>
                </a:lnTo>
                <a:lnTo>
                  <a:pt x="95148" y="84239"/>
                </a:lnTo>
                <a:lnTo>
                  <a:pt x="104013" y="70573"/>
                </a:lnTo>
                <a:lnTo>
                  <a:pt x="39001" y="70573"/>
                </a:lnTo>
                <a:lnTo>
                  <a:pt x="28499" y="68342"/>
                </a:lnTo>
                <a:lnTo>
                  <a:pt x="20686" y="62256"/>
                </a:lnTo>
                <a:lnTo>
                  <a:pt x="15814" y="53230"/>
                </a:lnTo>
                <a:lnTo>
                  <a:pt x="14135" y="42176"/>
                </a:lnTo>
                <a:lnTo>
                  <a:pt x="15814" y="31115"/>
                </a:lnTo>
                <a:lnTo>
                  <a:pt x="20686" y="22085"/>
                </a:lnTo>
                <a:lnTo>
                  <a:pt x="28499" y="15998"/>
                </a:lnTo>
                <a:lnTo>
                  <a:pt x="39001" y="13766"/>
                </a:lnTo>
                <a:lnTo>
                  <a:pt x="96913" y="13766"/>
                </a:lnTo>
                <a:lnTo>
                  <a:pt x="1054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113469" y="8246905"/>
            <a:ext cx="137160" cy="84455"/>
          </a:xfrm>
          <a:custGeom>
            <a:avLst/>
            <a:gdLst/>
            <a:ahLst/>
            <a:cxnLst/>
            <a:rect l="l" t="t" r="r" b="b"/>
            <a:pathLst>
              <a:path w="137159" h="84454">
                <a:moveTo>
                  <a:pt x="98272" y="0"/>
                </a:moveTo>
                <a:lnTo>
                  <a:pt x="38582" y="0"/>
                </a:lnTo>
                <a:lnTo>
                  <a:pt x="22738" y="3312"/>
                </a:lnTo>
                <a:lnTo>
                  <a:pt x="10566" y="12344"/>
                </a:lnTo>
                <a:lnTo>
                  <a:pt x="2756" y="25738"/>
                </a:lnTo>
                <a:lnTo>
                  <a:pt x="0" y="42138"/>
                </a:lnTo>
                <a:lnTo>
                  <a:pt x="2756" y="58536"/>
                </a:lnTo>
                <a:lnTo>
                  <a:pt x="10566" y="71926"/>
                </a:lnTo>
                <a:lnTo>
                  <a:pt x="22738" y="80954"/>
                </a:lnTo>
                <a:lnTo>
                  <a:pt x="38582" y="84264"/>
                </a:lnTo>
                <a:lnTo>
                  <a:pt x="98272" y="84264"/>
                </a:lnTo>
                <a:lnTo>
                  <a:pt x="114116" y="80954"/>
                </a:lnTo>
                <a:lnTo>
                  <a:pt x="126288" y="71926"/>
                </a:lnTo>
                <a:lnTo>
                  <a:pt x="127092" y="70548"/>
                </a:lnTo>
                <a:lnTo>
                  <a:pt x="38582" y="70548"/>
                </a:lnTo>
                <a:lnTo>
                  <a:pt x="28082" y="68315"/>
                </a:lnTo>
                <a:lnTo>
                  <a:pt x="20273" y="62225"/>
                </a:lnTo>
                <a:lnTo>
                  <a:pt x="15406" y="53194"/>
                </a:lnTo>
                <a:lnTo>
                  <a:pt x="13728" y="42138"/>
                </a:lnTo>
                <a:lnTo>
                  <a:pt x="15406" y="31082"/>
                </a:lnTo>
                <a:lnTo>
                  <a:pt x="20273" y="22051"/>
                </a:lnTo>
                <a:lnTo>
                  <a:pt x="28082" y="15962"/>
                </a:lnTo>
                <a:lnTo>
                  <a:pt x="38582" y="13728"/>
                </a:lnTo>
                <a:lnTo>
                  <a:pt x="127095" y="13728"/>
                </a:lnTo>
                <a:lnTo>
                  <a:pt x="126288" y="12344"/>
                </a:lnTo>
                <a:lnTo>
                  <a:pt x="114116" y="3312"/>
                </a:lnTo>
                <a:lnTo>
                  <a:pt x="98272" y="0"/>
                </a:lnTo>
                <a:close/>
              </a:path>
              <a:path w="137159" h="84454">
                <a:moveTo>
                  <a:pt x="127095" y="13728"/>
                </a:moveTo>
                <a:lnTo>
                  <a:pt x="98272" y="13728"/>
                </a:lnTo>
                <a:lnTo>
                  <a:pt x="108774" y="15962"/>
                </a:lnTo>
                <a:lnTo>
                  <a:pt x="116587" y="22051"/>
                </a:lnTo>
                <a:lnTo>
                  <a:pt x="121459" y="31082"/>
                </a:lnTo>
                <a:lnTo>
                  <a:pt x="123139" y="42138"/>
                </a:lnTo>
                <a:lnTo>
                  <a:pt x="121459" y="53194"/>
                </a:lnTo>
                <a:lnTo>
                  <a:pt x="116587" y="62225"/>
                </a:lnTo>
                <a:lnTo>
                  <a:pt x="108774" y="68315"/>
                </a:lnTo>
                <a:lnTo>
                  <a:pt x="98272" y="70548"/>
                </a:lnTo>
                <a:lnTo>
                  <a:pt x="127092" y="70548"/>
                </a:lnTo>
                <a:lnTo>
                  <a:pt x="134098" y="58536"/>
                </a:lnTo>
                <a:lnTo>
                  <a:pt x="136855" y="42138"/>
                </a:lnTo>
                <a:lnTo>
                  <a:pt x="134098" y="25738"/>
                </a:lnTo>
                <a:lnTo>
                  <a:pt x="127095" y="137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655670" y="8246875"/>
            <a:ext cx="106045" cy="84455"/>
          </a:xfrm>
          <a:custGeom>
            <a:avLst/>
            <a:gdLst/>
            <a:ahLst/>
            <a:cxnLst/>
            <a:rect l="l" t="t" r="r" b="b"/>
            <a:pathLst>
              <a:path w="106045" h="84454">
                <a:moveTo>
                  <a:pt x="105460" y="0"/>
                </a:moveTo>
                <a:lnTo>
                  <a:pt x="38582" y="38"/>
                </a:lnTo>
                <a:lnTo>
                  <a:pt x="2756" y="25766"/>
                </a:lnTo>
                <a:lnTo>
                  <a:pt x="0" y="42163"/>
                </a:lnTo>
                <a:lnTo>
                  <a:pt x="2756" y="58563"/>
                </a:lnTo>
                <a:lnTo>
                  <a:pt x="10566" y="71958"/>
                </a:lnTo>
                <a:lnTo>
                  <a:pt x="22738" y="80990"/>
                </a:lnTo>
                <a:lnTo>
                  <a:pt x="38582" y="84302"/>
                </a:lnTo>
                <a:lnTo>
                  <a:pt x="95161" y="84239"/>
                </a:lnTo>
                <a:lnTo>
                  <a:pt x="104012" y="70573"/>
                </a:lnTo>
                <a:lnTo>
                  <a:pt x="39001" y="70573"/>
                </a:lnTo>
                <a:lnTo>
                  <a:pt x="29888" y="68932"/>
                </a:lnTo>
                <a:lnTo>
                  <a:pt x="22721" y="64385"/>
                </a:lnTo>
                <a:lnTo>
                  <a:pt x="17643" y="57500"/>
                </a:lnTo>
                <a:lnTo>
                  <a:pt x="14795" y="48844"/>
                </a:lnTo>
                <a:lnTo>
                  <a:pt x="87731" y="48844"/>
                </a:lnTo>
                <a:lnTo>
                  <a:pt x="96507" y="35077"/>
                </a:lnTo>
                <a:lnTo>
                  <a:pt x="14795" y="35077"/>
                </a:lnTo>
                <a:lnTo>
                  <a:pt x="17729" y="26591"/>
                </a:lnTo>
                <a:lnTo>
                  <a:pt x="22845" y="19834"/>
                </a:lnTo>
                <a:lnTo>
                  <a:pt x="29988" y="15367"/>
                </a:lnTo>
                <a:lnTo>
                  <a:pt x="39001" y="13754"/>
                </a:lnTo>
                <a:lnTo>
                  <a:pt x="96926" y="13754"/>
                </a:lnTo>
                <a:lnTo>
                  <a:pt x="1054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257969" y="8246878"/>
            <a:ext cx="95885" cy="84455"/>
          </a:xfrm>
          <a:custGeom>
            <a:avLst/>
            <a:gdLst/>
            <a:ahLst/>
            <a:cxnLst/>
            <a:rect l="l" t="t" r="r" b="b"/>
            <a:pathLst>
              <a:path w="95884" h="84454">
                <a:moveTo>
                  <a:pt x="0" y="0"/>
                </a:moveTo>
                <a:lnTo>
                  <a:pt x="0" y="84315"/>
                </a:lnTo>
                <a:lnTo>
                  <a:pt x="15443" y="84315"/>
                </a:lnTo>
                <a:lnTo>
                  <a:pt x="15443" y="13754"/>
                </a:lnTo>
                <a:lnTo>
                  <a:pt x="92232" y="13754"/>
                </a:lnTo>
                <a:lnTo>
                  <a:pt x="87922" y="7364"/>
                </a:lnTo>
                <a:lnTo>
                  <a:pt x="79969" y="2004"/>
                </a:lnTo>
                <a:lnTo>
                  <a:pt x="70230" y="38"/>
                </a:lnTo>
                <a:lnTo>
                  <a:pt x="0" y="0"/>
                </a:lnTo>
                <a:close/>
              </a:path>
              <a:path w="95884" h="84454">
                <a:moveTo>
                  <a:pt x="92232" y="13754"/>
                </a:moveTo>
                <a:lnTo>
                  <a:pt x="76466" y="13754"/>
                </a:lnTo>
                <a:lnTo>
                  <a:pt x="81521" y="18808"/>
                </a:lnTo>
                <a:lnTo>
                  <a:pt x="81521" y="31280"/>
                </a:lnTo>
                <a:lnTo>
                  <a:pt x="76466" y="36334"/>
                </a:lnTo>
                <a:lnTo>
                  <a:pt x="26301" y="36334"/>
                </a:lnTo>
                <a:lnTo>
                  <a:pt x="75857" y="84226"/>
                </a:lnTo>
                <a:lnTo>
                  <a:pt x="95796" y="84226"/>
                </a:lnTo>
                <a:lnTo>
                  <a:pt x="60312" y="50088"/>
                </a:lnTo>
                <a:lnTo>
                  <a:pt x="70230" y="50063"/>
                </a:lnTo>
                <a:lnTo>
                  <a:pt x="79969" y="48097"/>
                </a:lnTo>
                <a:lnTo>
                  <a:pt x="87922" y="42735"/>
                </a:lnTo>
                <a:lnTo>
                  <a:pt x="93283" y="34782"/>
                </a:lnTo>
                <a:lnTo>
                  <a:pt x="95249" y="25044"/>
                </a:lnTo>
                <a:lnTo>
                  <a:pt x="93283" y="15313"/>
                </a:lnTo>
                <a:lnTo>
                  <a:pt x="92232" y="137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47700" y="1371600"/>
            <a:ext cx="1155700" cy="215900"/>
          </a:xfrm>
          <a:custGeom>
            <a:avLst/>
            <a:gdLst/>
            <a:ahLst/>
            <a:cxnLst/>
            <a:rect l="l" t="t" r="r" b="b"/>
            <a:pathLst>
              <a:path w="1155700" h="215900">
                <a:moveTo>
                  <a:pt x="1091717" y="0"/>
                </a:moveTo>
                <a:lnTo>
                  <a:pt x="63500" y="0"/>
                </a:lnTo>
                <a:lnTo>
                  <a:pt x="26789" y="992"/>
                </a:lnTo>
                <a:lnTo>
                  <a:pt x="7937" y="7937"/>
                </a:lnTo>
                <a:lnTo>
                  <a:pt x="992" y="26789"/>
                </a:lnTo>
                <a:lnTo>
                  <a:pt x="0" y="63500"/>
                </a:lnTo>
                <a:lnTo>
                  <a:pt x="0" y="152400"/>
                </a:lnTo>
                <a:lnTo>
                  <a:pt x="992" y="189110"/>
                </a:lnTo>
                <a:lnTo>
                  <a:pt x="7937" y="207962"/>
                </a:lnTo>
                <a:lnTo>
                  <a:pt x="26789" y="214907"/>
                </a:lnTo>
                <a:lnTo>
                  <a:pt x="63500" y="215900"/>
                </a:lnTo>
                <a:lnTo>
                  <a:pt x="1091717" y="215900"/>
                </a:lnTo>
                <a:lnTo>
                  <a:pt x="1128428" y="214907"/>
                </a:lnTo>
                <a:lnTo>
                  <a:pt x="1147279" y="207962"/>
                </a:lnTo>
                <a:lnTo>
                  <a:pt x="1154225" y="189110"/>
                </a:lnTo>
                <a:lnTo>
                  <a:pt x="1155217" y="152400"/>
                </a:lnTo>
                <a:lnTo>
                  <a:pt x="1155217" y="63500"/>
                </a:lnTo>
                <a:lnTo>
                  <a:pt x="1154225" y="26789"/>
                </a:lnTo>
                <a:lnTo>
                  <a:pt x="1147279" y="7937"/>
                </a:lnTo>
                <a:lnTo>
                  <a:pt x="1128428" y="992"/>
                </a:lnTo>
                <a:lnTo>
                  <a:pt x="1091717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84539" y="3657600"/>
            <a:ext cx="15138400" cy="0"/>
          </a:xfrm>
          <a:custGeom>
            <a:avLst/>
            <a:gdLst/>
            <a:ahLst/>
            <a:cxnLst/>
            <a:rect l="l" t="t" r="r" b="b"/>
            <a:pathLst>
              <a:path w="15138400">
                <a:moveTo>
                  <a:pt x="0" y="0"/>
                </a:moveTo>
                <a:lnTo>
                  <a:pt x="15137892" y="0"/>
                </a:lnTo>
              </a:path>
            </a:pathLst>
          </a:custGeom>
          <a:ln w="50800">
            <a:solidFill>
              <a:srgbClr val="F38A2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82600" y="38862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0800">
            <a:solidFill>
              <a:srgbClr val="F38A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5773400" y="40386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0800">
            <a:solidFill>
              <a:srgbClr val="F38A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584201" y="1397913"/>
            <a:ext cx="12192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4310">
              <a:lnSpc>
                <a:spcPct val="100000"/>
              </a:lnSpc>
            </a:pPr>
            <a:r>
              <a:rPr sz="1200" b="1" spc="5" dirty="0">
                <a:solidFill>
                  <a:srgbClr val="FFFFFF"/>
                </a:solidFill>
                <a:latin typeface="Arial Black"/>
                <a:cs typeface="Arial Black"/>
              </a:rPr>
              <a:t>IMPACT</a:t>
            </a:r>
            <a:r>
              <a:rPr sz="1200" b="1" spc="-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endParaRPr sz="1200" dirty="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</a:pP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791970" y="4193851"/>
            <a:ext cx="184023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80" dirty="0">
                <a:solidFill>
                  <a:srgbClr val="F38A20"/>
                </a:solidFill>
                <a:latin typeface="Arial Black"/>
                <a:cs typeface="Arial Black"/>
              </a:rPr>
              <a:t>GHANA</a:t>
            </a:r>
            <a:endParaRPr lang="en-US" sz="1400" b="1" spc="-80" dirty="0">
              <a:solidFill>
                <a:srgbClr val="F38A20"/>
              </a:solidFill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endParaRPr sz="1400" dirty="0">
              <a:latin typeface="Arial Black"/>
              <a:cs typeface="Arial Black"/>
            </a:endParaRPr>
          </a:p>
        </p:txBody>
      </p:sp>
      <p:sp>
        <p:nvSpPr>
          <p:cNvPr id="78" name="object 84"/>
          <p:cNvSpPr txBox="1">
            <a:spLocks noGrp="1"/>
          </p:cNvSpPr>
          <p:nvPr>
            <p:ph type="ftr" sz="quarter" idx="5"/>
          </p:nvPr>
        </p:nvSpPr>
        <p:spPr>
          <a:xfrm>
            <a:off x="13333603" y="8801693"/>
            <a:ext cx="249872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95"/>
              </a:lnSpc>
            </a:pPr>
            <a:r>
              <a:rPr spc="10" dirty="0">
                <a:hlinkClick r:id="rId11"/>
              </a:rPr>
              <a:t>www.technobraingroup.com</a:t>
            </a:r>
          </a:p>
        </p:txBody>
      </p:sp>
      <p:sp>
        <p:nvSpPr>
          <p:cNvPr id="81" name="object 80"/>
          <p:cNvSpPr txBox="1"/>
          <p:nvPr/>
        </p:nvSpPr>
        <p:spPr>
          <a:xfrm>
            <a:off x="1679332" y="7011653"/>
            <a:ext cx="2315210" cy="2108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75"/>
              </a:lnSpc>
            </a:pPr>
            <a:r>
              <a:rPr sz="1400" b="1" spc="-105" dirty="0">
                <a:solidFill>
                  <a:srgbClr val="F38A20"/>
                </a:solidFill>
                <a:latin typeface="Arial Black"/>
                <a:cs typeface="Arial Black"/>
              </a:rPr>
              <a:t>MONGOLIA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82" name="object 81"/>
          <p:cNvSpPr txBox="1"/>
          <p:nvPr/>
        </p:nvSpPr>
        <p:spPr>
          <a:xfrm>
            <a:off x="11734148" y="5576407"/>
            <a:ext cx="217995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95"/>
              </a:lnSpc>
            </a:pPr>
            <a:r>
              <a:rPr lang="en-US" sz="1400" b="1" spc="-85" dirty="0">
                <a:solidFill>
                  <a:srgbClr val="F38A20"/>
                </a:solidFill>
                <a:latin typeface="Arial Black"/>
                <a:cs typeface="Arial Black"/>
              </a:rPr>
              <a:t>ISLE OF MAN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85" name="object 29"/>
          <p:cNvSpPr txBox="1"/>
          <p:nvPr/>
        </p:nvSpPr>
        <p:spPr>
          <a:xfrm>
            <a:off x="4693311" y="1967143"/>
            <a:ext cx="1739264" cy="11413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60"/>
              </a:lnSpc>
            </a:pPr>
            <a:r>
              <a:rPr sz="3400" b="1" spc="70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6</a:t>
            </a:r>
            <a:endParaRPr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  <a:p>
            <a:pPr marL="12700" marR="5080" indent="-635" algn="ctr">
              <a:lnSpc>
                <a:spcPts val="1560"/>
              </a:lnSpc>
              <a:spcBef>
                <a:spcPts val="30"/>
              </a:spcBef>
            </a:pPr>
            <a:r>
              <a:rPr sz="1300" b="1" spc="-85" dirty="0">
                <a:solidFill>
                  <a:srgbClr val="F38A20"/>
                </a:solidFill>
                <a:latin typeface="Arial Black"/>
                <a:cs typeface="Arial Black"/>
              </a:rPr>
              <a:t>IMPLEMENTED  </a:t>
            </a:r>
            <a:r>
              <a:rPr sz="1300" b="1" spc="-90" dirty="0">
                <a:solidFill>
                  <a:srgbClr val="F38A20"/>
                </a:solidFill>
                <a:latin typeface="Arial Black"/>
                <a:cs typeface="Arial Black"/>
              </a:rPr>
              <a:t>NATIONAL</a:t>
            </a:r>
            <a:r>
              <a:rPr sz="1300" b="1" spc="-250" dirty="0">
                <a:solidFill>
                  <a:srgbClr val="F38A20"/>
                </a:solidFill>
                <a:latin typeface="Arial Black"/>
                <a:cs typeface="Arial Black"/>
              </a:rPr>
              <a:t> </a:t>
            </a:r>
            <a:r>
              <a:rPr sz="1300" b="1" spc="-95" dirty="0">
                <a:solidFill>
                  <a:srgbClr val="F38A20"/>
                </a:solidFill>
                <a:latin typeface="Arial Black"/>
                <a:cs typeface="Arial Black"/>
              </a:rPr>
              <a:t>REVENUE </a:t>
            </a:r>
            <a:r>
              <a:rPr sz="1300" b="1" spc="-40" dirty="0">
                <a:solidFill>
                  <a:srgbClr val="F38A20"/>
                </a:solidFill>
                <a:latin typeface="Arial Black"/>
                <a:cs typeface="Arial Black"/>
              </a:rPr>
              <a:t> </a:t>
            </a:r>
            <a:r>
              <a:rPr sz="1300" b="1" spc="-85" dirty="0">
                <a:solidFill>
                  <a:srgbClr val="F38A20"/>
                </a:solidFill>
                <a:latin typeface="Arial Black"/>
                <a:cs typeface="Arial Black"/>
              </a:rPr>
              <a:t>AUTHORITIES</a:t>
            </a:r>
            <a:endParaRPr sz="1300" dirty="0">
              <a:latin typeface="Arial Black"/>
              <a:cs typeface="Arial Black"/>
            </a:endParaRPr>
          </a:p>
        </p:txBody>
      </p:sp>
      <p:sp>
        <p:nvSpPr>
          <p:cNvPr id="86" name="object 31"/>
          <p:cNvSpPr txBox="1"/>
          <p:nvPr/>
        </p:nvSpPr>
        <p:spPr>
          <a:xfrm>
            <a:off x="7137400" y="2074929"/>
            <a:ext cx="1768485" cy="936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3400" b="1" spc="105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5</a:t>
            </a:r>
            <a:r>
              <a:rPr sz="3400" b="1" spc="105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0</a:t>
            </a:r>
            <a:r>
              <a:rPr sz="2925" b="1" spc="157" baseline="32763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+</a:t>
            </a:r>
            <a:endParaRPr sz="2925" baseline="3276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  <a:p>
            <a:pPr marL="12700" marR="5080" algn="ctr">
              <a:lnSpc>
                <a:spcPts val="1560"/>
              </a:lnSpc>
              <a:spcBef>
                <a:spcPts val="30"/>
              </a:spcBef>
            </a:pPr>
            <a:r>
              <a:rPr sz="1300" b="1" spc="-70" dirty="0">
                <a:solidFill>
                  <a:srgbClr val="F38A20"/>
                </a:solidFill>
                <a:latin typeface="Arial Black"/>
                <a:cs typeface="Arial Black"/>
              </a:rPr>
              <a:t>DOMAIN </a:t>
            </a:r>
            <a:r>
              <a:rPr sz="1300" b="1" spc="-95" dirty="0">
                <a:solidFill>
                  <a:srgbClr val="F38A20"/>
                </a:solidFill>
                <a:latin typeface="Arial Black"/>
                <a:cs typeface="Arial Black"/>
              </a:rPr>
              <a:t>EXPERTS</a:t>
            </a:r>
            <a:r>
              <a:rPr sz="1300" b="1" spc="-350" dirty="0">
                <a:solidFill>
                  <a:srgbClr val="F38A20"/>
                </a:solidFill>
                <a:latin typeface="Arial Black"/>
                <a:cs typeface="Arial Black"/>
              </a:rPr>
              <a:t> </a:t>
            </a:r>
            <a:r>
              <a:rPr sz="1300" b="1" spc="-75" dirty="0">
                <a:solidFill>
                  <a:srgbClr val="F38A20"/>
                </a:solidFill>
                <a:latin typeface="Arial Black"/>
                <a:cs typeface="Arial Black"/>
              </a:rPr>
              <a:t>IN  </a:t>
            </a:r>
            <a:r>
              <a:rPr sz="1300" b="1" spc="-95" dirty="0">
                <a:solidFill>
                  <a:srgbClr val="F38A20"/>
                </a:solidFill>
                <a:latin typeface="Arial Black"/>
                <a:cs typeface="Arial Black"/>
              </a:rPr>
              <a:t>TAX</a:t>
            </a:r>
            <a:endParaRPr sz="1300" dirty="0">
              <a:latin typeface="Arial Black"/>
              <a:cs typeface="Arial Black"/>
            </a:endParaRPr>
          </a:p>
        </p:txBody>
      </p:sp>
      <p:sp>
        <p:nvSpPr>
          <p:cNvPr id="87" name="object 64"/>
          <p:cNvSpPr txBox="1"/>
          <p:nvPr/>
        </p:nvSpPr>
        <p:spPr>
          <a:xfrm>
            <a:off x="8966200" y="2056976"/>
            <a:ext cx="3803218" cy="9541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9050" algn="ctr">
              <a:lnSpc>
                <a:spcPct val="100000"/>
              </a:lnSpc>
            </a:pPr>
            <a:r>
              <a:rPr sz="3600" b="1" spc="-285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CMMI</a:t>
            </a:r>
            <a:r>
              <a:rPr sz="3600" b="1" spc="-555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 </a:t>
            </a:r>
            <a:r>
              <a:rPr sz="3600" b="1" spc="-210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L5</a:t>
            </a:r>
            <a:endParaRPr sz="3600" dirty="0">
              <a:solidFill>
                <a:srgbClr val="F582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300" b="1" spc="-150" dirty="0">
                <a:solidFill>
                  <a:srgbClr val="F5821F"/>
                </a:solidFill>
                <a:latin typeface="Arial Black"/>
                <a:cs typeface="Arial Black"/>
              </a:rPr>
              <a:t>ONLY</a:t>
            </a:r>
            <a:r>
              <a:rPr sz="1300" b="1" spc="-200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300" b="1" spc="-120" dirty="0">
                <a:solidFill>
                  <a:srgbClr val="F5821F"/>
                </a:solidFill>
                <a:latin typeface="Arial Black"/>
                <a:cs typeface="Arial Black"/>
              </a:rPr>
              <a:t>COMPANY</a:t>
            </a:r>
            <a:r>
              <a:rPr sz="1300" b="1" spc="-200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300" b="1" spc="-80" dirty="0">
                <a:solidFill>
                  <a:srgbClr val="F5821F"/>
                </a:solidFill>
                <a:latin typeface="Arial Black"/>
                <a:cs typeface="Arial Black"/>
              </a:rPr>
              <a:t>IN</a:t>
            </a:r>
            <a:r>
              <a:rPr sz="1300" b="1" spc="-200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300" b="1" spc="-65" dirty="0">
                <a:solidFill>
                  <a:srgbClr val="F5821F"/>
                </a:solidFill>
                <a:latin typeface="Arial Black"/>
                <a:cs typeface="Arial Black"/>
              </a:rPr>
              <a:t>SUB-SAHARAN</a:t>
            </a:r>
            <a:r>
              <a:rPr sz="1300" b="1" spc="-200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endParaRPr lang="en-US" sz="1300" b="1" spc="-200" dirty="0">
              <a:solidFill>
                <a:srgbClr val="F5821F"/>
              </a:solidFill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300" b="1" spc="-90" dirty="0">
                <a:solidFill>
                  <a:srgbClr val="F5821F"/>
                </a:solidFill>
                <a:latin typeface="Arial Black"/>
                <a:cs typeface="Arial Black"/>
              </a:rPr>
              <a:t>AFRICA</a:t>
            </a:r>
            <a:endParaRPr sz="1300" dirty="0">
              <a:latin typeface="Arial Black"/>
              <a:cs typeface="Arial Black"/>
            </a:endParaRPr>
          </a:p>
        </p:txBody>
      </p:sp>
      <p:sp>
        <p:nvSpPr>
          <p:cNvPr id="88" name="object 31"/>
          <p:cNvSpPr txBox="1"/>
          <p:nvPr/>
        </p:nvSpPr>
        <p:spPr>
          <a:xfrm>
            <a:off x="13157200" y="2022145"/>
            <a:ext cx="1768485" cy="11413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3400" b="1" spc="105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25</a:t>
            </a:r>
            <a:endParaRPr sz="2925" baseline="3276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  <a:p>
            <a:pPr marL="12700" marR="5080" algn="ctr">
              <a:lnSpc>
                <a:spcPts val="1560"/>
              </a:lnSpc>
              <a:spcBef>
                <a:spcPts val="30"/>
              </a:spcBef>
            </a:pPr>
            <a:r>
              <a:rPr lang="en-US" sz="1300" b="1" spc="-70" dirty="0">
                <a:solidFill>
                  <a:srgbClr val="F38A20"/>
                </a:solidFill>
                <a:latin typeface="Arial Black"/>
                <a:cs typeface="Arial Black"/>
              </a:rPr>
              <a:t>COUNTRIES BENEFIT FROM T&amp;C SOFTWARE</a:t>
            </a:r>
            <a:endParaRPr sz="1300" dirty="0">
              <a:latin typeface="Arial Black"/>
              <a:cs typeface="Arial Black"/>
            </a:endParaRPr>
          </a:p>
        </p:txBody>
      </p:sp>
      <p:sp>
        <p:nvSpPr>
          <p:cNvPr id="89" name="object 60"/>
          <p:cNvSpPr txBox="1"/>
          <p:nvPr/>
        </p:nvSpPr>
        <p:spPr>
          <a:xfrm>
            <a:off x="663875" y="1846483"/>
            <a:ext cx="3211218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u="sng" spc="60" baseline="-18518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2</a:t>
            </a:r>
            <a:r>
              <a:rPr sz="5400" b="1" u="sng" spc="-862" baseline="-18518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 </a:t>
            </a:r>
            <a:r>
              <a:rPr sz="2100" b="1" u="sng" spc="-145" dirty="0">
                <a:solidFill>
                  <a:srgbClr val="F582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MILLION</a:t>
            </a:r>
            <a:endParaRPr sz="21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1240"/>
              </a:spcBef>
            </a:pPr>
            <a:r>
              <a:rPr sz="1400" b="1" spc="-110" dirty="0">
                <a:solidFill>
                  <a:srgbClr val="F5821F"/>
                </a:solidFill>
                <a:latin typeface="Arial Black"/>
                <a:cs typeface="Arial Black"/>
              </a:rPr>
              <a:t>SUBSCRIBERS</a:t>
            </a:r>
            <a:r>
              <a:rPr sz="1400" b="1" spc="-210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400" b="1" spc="-105" dirty="0">
                <a:solidFill>
                  <a:srgbClr val="F5821F"/>
                </a:solidFill>
                <a:latin typeface="Arial Black"/>
                <a:cs typeface="Arial Black"/>
              </a:rPr>
              <a:t>ON</a:t>
            </a:r>
            <a:r>
              <a:rPr sz="1400" b="1" spc="-210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400" b="1" spc="-105" dirty="0">
                <a:solidFill>
                  <a:srgbClr val="F5821F"/>
                </a:solidFill>
                <a:latin typeface="Arial Black"/>
                <a:cs typeface="Arial Black"/>
              </a:rPr>
              <a:t>OUR</a:t>
            </a:r>
            <a:r>
              <a:rPr sz="1400" b="1" spc="-210" dirty="0">
                <a:solidFill>
                  <a:srgbClr val="F5821F"/>
                </a:solidFill>
                <a:latin typeface="Arial Black"/>
                <a:cs typeface="Arial Black"/>
              </a:rPr>
              <a:t> </a:t>
            </a:r>
            <a:r>
              <a:rPr sz="1400" b="1" spc="-100" dirty="0">
                <a:solidFill>
                  <a:srgbClr val="F5821F"/>
                </a:solidFill>
                <a:latin typeface="Arial Black"/>
                <a:cs typeface="Arial Black"/>
              </a:rPr>
              <a:t>PLATFORMS</a:t>
            </a:r>
            <a:endParaRPr sz="1400" dirty="0">
              <a:latin typeface="Arial Black"/>
              <a:cs typeface="Arial Black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35085" y="299923"/>
            <a:ext cx="1981200" cy="965200"/>
          </a:xfrm>
          <a:prstGeom prst="rect">
            <a:avLst/>
          </a:prstGeom>
        </p:spPr>
      </p:pic>
      <p:sp>
        <p:nvSpPr>
          <p:cNvPr id="92" name="object 45"/>
          <p:cNvSpPr txBox="1"/>
          <p:nvPr/>
        </p:nvSpPr>
        <p:spPr>
          <a:xfrm>
            <a:off x="4862521" y="563855"/>
            <a:ext cx="8918123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67"/>
            <a:r>
              <a:rPr lang="en-US" sz="3200" dirty="0">
                <a:solidFill>
                  <a:srgbClr val="ED8D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Tax &amp; Customs Business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670422" y="4490145"/>
            <a:ext cx="3790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b="1" dirty="0"/>
              <a:t>Ghana Revenue Authority</a:t>
            </a:r>
          </a:p>
          <a:p>
            <a:pPr lvl="0"/>
            <a:r>
              <a:rPr lang="en-GB" sz="1600" b="1" dirty="0"/>
              <a:t>Integrated Tax Administration System</a:t>
            </a:r>
            <a:endParaRPr lang="en-GB" sz="1600" dirty="0"/>
          </a:p>
          <a:p>
            <a:endParaRPr lang="en-US" sz="1600" dirty="0"/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80952" y="4244705"/>
            <a:ext cx="784901" cy="803981"/>
          </a:xfrm>
          <a:prstGeom prst="rect">
            <a:avLst/>
          </a:prstGeom>
        </p:spPr>
      </p:pic>
      <p:sp>
        <p:nvSpPr>
          <p:cNvPr id="100" name="object 81"/>
          <p:cNvSpPr txBox="1"/>
          <p:nvPr/>
        </p:nvSpPr>
        <p:spPr>
          <a:xfrm>
            <a:off x="11700772" y="4244413"/>
            <a:ext cx="217995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95"/>
              </a:lnSpc>
            </a:pPr>
            <a:r>
              <a:rPr lang="en-US" sz="1400" b="1" spc="-85" dirty="0">
                <a:solidFill>
                  <a:srgbClr val="F38A20"/>
                </a:solidFill>
                <a:latin typeface="Arial Black"/>
                <a:cs typeface="Arial Black"/>
              </a:rPr>
              <a:t>SIERRA LEONE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1658261" y="4520625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b="1" dirty="0"/>
              <a:t>National Revenue Authority</a:t>
            </a:r>
          </a:p>
          <a:p>
            <a:pPr lvl="0"/>
            <a:r>
              <a:rPr lang="en-GB" sz="1600" b="1" dirty="0"/>
              <a:t>Tax Administration System (Ongoing)</a:t>
            </a:r>
            <a:endParaRPr lang="en-GB" sz="1600" dirty="0"/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888" y="5499791"/>
            <a:ext cx="1145027" cy="857664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11633200" y="5911914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b="1" dirty="0"/>
              <a:t>VIPS - VAT Administration &amp; Collection for </a:t>
            </a:r>
            <a:r>
              <a:rPr lang="en-US" sz="1600" b="1" dirty="0"/>
              <a:t>Government Treasury Department </a:t>
            </a: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9" y="6874526"/>
            <a:ext cx="905468" cy="905468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1584945" y="7273687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b="1" dirty="0"/>
              <a:t>Tax Administration System for General Department of Taxation</a:t>
            </a:r>
            <a:endParaRPr lang="en-GB" sz="1600" dirty="0"/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2" y="5538840"/>
            <a:ext cx="1184264" cy="887055"/>
          </a:xfrm>
          <a:prstGeom prst="rect">
            <a:avLst/>
          </a:prstGeom>
        </p:spPr>
      </p:pic>
      <p:sp>
        <p:nvSpPr>
          <p:cNvPr id="80" name="object 79"/>
          <p:cNvSpPr txBox="1"/>
          <p:nvPr/>
        </p:nvSpPr>
        <p:spPr>
          <a:xfrm>
            <a:off x="1677092" y="5638900"/>
            <a:ext cx="966432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75"/>
              </a:lnSpc>
            </a:pPr>
            <a:r>
              <a:rPr sz="1400" b="1" spc="-75" dirty="0">
                <a:solidFill>
                  <a:srgbClr val="F38A20"/>
                </a:solidFill>
                <a:latin typeface="Arial Black"/>
                <a:cs typeface="Arial Black"/>
              </a:rPr>
              <a:t>MALAWI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578088" y="590633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b="1" dirty="0"/>
              <a:t>Malawi Revenue Authority</a:t>
            </a:r>
          </a:p>
          <a:p>
            <a:pPr lvl="0"/>
            <a:r>
              <a:rPr lang="en-GB" sz="1600" b="1" dirty="0"/>
              <a:t>Integrated Tax Administration System</a:t>
            </a:r>
            <a:endParaRPr lang="en-GB" sz="1600" dirty="0"/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53" y="4123084"/>
            <a:ext cx="825412" cy="84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29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91883" y="446468"/>
            <a:ext cx="1283944" cy="417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82034" y="649681"/>
            <a:ext cx="146050" cy="211454"/>
          </a:xfrm>
          <a:custGeom>
            <a:avLst/>
            <a:gdLst/>
            <a:ahLst/>
            <a:cxnLst/>
            <a:rect l="l" t="t" r="r" b="b"/>
            <a:pathLst>
              <a:path w="146050" h="211455">
                <a:moveTo>
                  <a:pt x="62564" y="0"/>
                </a:moveTo>
                <a:lnTo>
                  <a:pt x="8652" y="0"/>
                </a:lnTo>
                <a:lnTo>
                  <a:pt x="5833" y="1066"/>
                </a:lnTo>
                <a:lnTo>
                  <a:pt x="3399" y="3251"/>
                </a:lnTo>
                <a:lnTo>
                  <a:pt x="1159" y="5295"/>
                </a:lnTo>
                <a:lnTo>
                  <a:pt x="0" y="8712"/>
                </a:lnTo>
                <a:lnTo>
                  <a:pt x="68" y="202526"/>
                </a:lnTo>
                <a:lnTo>
                  <a:pt x="1159" y="205739"/>
                </a:lnTo>
                <a:lnTo>
                  <a:pt x="3496" y="207873"/>
                </a:lnTo>
                <a:lnTo>
                  <a:pt x="5833" y="209956"/>
                </a:lnTo>
                <a:lnTo>
                  <a:pt x="8652" y="211035"/>
                </a:lnTo>
                <a:lnTo>
                  <a:pt x="73562" y="211035"/>
                </a:lnTo>
                <a:lnTo>
                  <a:pt x="111814" y="202526"/>
                </a:lnTo>
                <a:lnTo>
                  <a:pt x="138545" y="178244"/>
                </a:lnTo>
                <a:lnTo>
                  <a:pt x="40047" y="178244"/>
                </a:lnTo>
                <a:lnTo>
                  <a:pt x="40047" y="118236"/>
                </a:lnTo>
                <a:lnTo>
                  <a:pt x="137818" y="118236"/>
                </a:lnTo>
                <a:lnTo>
                  <a:pt x="137443" y="117576"/>
                </a:lnTo>
                <a:lnTo>
                  <a:pt x="133887" y="113283"/>
                </a:lnTo>
                <a:lnTo>
                  <a:pt x="130344" y="108965"/>
                </a:lnTo>
                <a:lnTo>
                  <a:pt x="105579" y="97066"/>
                </a:lnTo>
                <a:lnTo>
                  <a:pt x="110024" y="95288"/>
                </a:lnTo>
                <a:lnTo>
                  <a:pt x="113961" y="93027"/>
                </a:lnTo>
                <a:lnTo>
                  <a:pt x="117466" y="90195"/>
                </a:lnTo>
                <a:lnTo>
                  <a:pt x="120908" y="87363"/>
                </a:lnTo>
                <a:lnTo>
                  <a:pt x="121304" y="86918"/>
                </a:lnTo>
                <a:lnTo>
                  <a:pt x="40047" y="86918"/>
                </a:lnTo>
                <a:lnTo>
                  <a:pt x="40047" y="32105"/>
                </a:lnTo>
                <a:lnTo>
                  <a:pt x="129892" y="32105"/>
                </a:lnTo>
                <a:lnTo>
                  <a:pt x="125772" y="23101"/>
                </a:lnTo>
                <a:lnTo>
                  <a:pt x="87081" y="1827"/>
                </a:lnTo>
                <a:lnTo>
                  <a:pt x="71443" y="202"/>
                </a:lnTo>
                <a:lnTo>
                  <a:pt x="62564" y="0"/>
                </a:lnTo>
                <a:close/>
              </a:path>
              <a:path w="146050" h="211455">
                <a:moveTo>
                  <a:pt x="137818" y="118236"/>
                </a:moveTo>
                <a:lnTo>
                  <a:pt x="71720" y="118236"/>
                </a:lnTo>
                <a:lnTo>
                  <a:pt x="77791" y="118948"/>
                </a:lnTo>
                <a:lnTo>
                  <a:pt x="87100" y="121754"/>
                </a:lnTo>
                <a:lnTo>
                  <a:pt x="103077" y="144335"/>
                </a:lnTo>
                <a:lnTo>
                  <a:pt x="103077" y="153898"/>
                </a:lnTo>
                <a:lnTo>
                  <a:pt x="83912" y="176352"/>
                </a:lnTo>
                <a:lnTo>
                  <a:pt x="80039" y="177634"/>
                </a:lnTo>
                <a:lnTo>
                  <a:pt x="75226" y="178244"/>
                </a:lnTo>
                <a:lnTo>
                  <a:pt x="138545" y="178244"/>
                </a:lnTo>
                <a:lnTo>
                  <a:pt x="140554" y="174243"/>
                </a:lnTo>
                <a:lnTo>
                  <a:pt x="144504" y="162051"/>
                </a:lnTo>
                <a:lnTo>
                  <a:pt x="145482" y="155244"/>
                </a:lnTo>
                <a:lnTo>
                  <a:pt x="145375" y="139941"/>
                </a:lnTo>
                <a:lnTo>
                  <a:pt x="144428" y="134111"/>
                </a:lnTo>
                <a:lnTo>
                  <a:pt x="140288" y="122580"/>
                </a:lnTo>
                <a:lnTo>
                  <a:pt x="137818" y="118236"/>
                </a:lnTo>
                <a:close/>
              </a:path>
              <a:path w="146050" h="211455">
                <a:moveTo>
                  <a:pt x="129892" y="32105"/>
                </a:moveTo>
                <a:lnTo>
                  <a:pt x="66996" y="32105"/>
                </a:lnTo>
                <a:lnTo>
                  <a:pt x="72076" y="32740"/>
                </a:lnTo>
                <a:lnTo>
                  <a:pt x="79620" y="35115"/>
                </a:lnTo>
                <a:lnTo>
                  <a:pt x="92650" y="54622"/>
                </a:lnTo>
                <a:lnTo>
                  <a:pt x="92650" y="62674"/>
                </a:lnTo>
                <a:lnTo>
                  <a:pt x="68749" y="86918"/>
                </a:lnTo>
                <a:lnTo>
                  <a:pt x="121304" y="86918"/>
                </a:lnTo>
                <a:lnTo>
                  <a:pt x="131614" y="68084"/>
                </a:lnTo>
                <a:lnTo>
                  <a:pt x="132884" y="63588"/>
                </a:lnTo>
                <a:lnTo>
                  <a:pt x="133505" y="58864"/>
                </a:lnTo>
                <a:lnTo>
                  <a:pt x="133433" y="44081"/>
                </a:lnTo>
                <a:lnTo>
                  <a:pt x="131944" y="36588"/>
                </a:lnTo>
                <a:lnTo>
                  <a:pt x="129892" y="32105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60284" y="649681"/>
            <a:ext cx="149225" cy="212090"/>
          </a:xfrm>
          <a:custGeom>
            <a:avLst/>
            <a:gdLst/>
            <a:ahLst/>
            <a:cxnLst/>
            <a:rect l="l" t="t" r="r" b="b"/>
            <a:pathLst>
              <a:path w="149225" h="212090">
                <a:moveTo>
                  <a:pt x="8686" y="0"/>
                </a:moveTo>
                <a:lnTo>
                  <a:pt x="5803" y="1066"/>
                </a:lnTo>
                <a:lnTo>
                  <a:pt x="3467" y="3162"/>
                </a:lnTo>
                <a:lnTo>
                  <a:pt x="1155" y="5295"/>
                </a:lnTo>
                <a:lnTo>
                  <a:pt x="0" y="8737"/>
                </a:lnTo>
                <a:lnTo>
                  <a:pt x="0" y="206248"/>
                </a:lnTo>
                <a:lnTo>
                  <a:pt x="309" y="207264"/>
                </a:lnTo>
                <a:lnTo>
                  <a:pt x="1511" y="208978"/>
                </a:lnTo>
                <a:lnTo>
                  <a:pt x="2654" y="209677"/>
                </a:lnTo>
                <a:lnTo>
                  <a:pt x="4178" y="210210"/>
                </a:lnTo>
                <a:lnTo>
                  <a:pt x="5714" y="210781"/>
                </a:lnTo>
                <a:lnTo>
                  <a:pt x="7823" y="211213"/>
                </a:lnTo>
                <a:lnTo>
                  <a:pt x="10490" y="211569"/>
                </a:lnTo>
                <a:lnTo>
                  <a:pt x="13131" y="211848"/>
                </a:lnTo>
                <a:lnTo>
                  <a:pt x="16370" y="212026"/>
                </a:lnTo>
                <a:lnTo>
                  <a:pt x="24396" y="212026"/>
                </a:lnTo>
                <a:lnTo>
                  <a:pt x="36487" y="210210"/>
                </a:lnTo>
                <a:lnTo>
                  <a:pt x="38023" y="209677"/>
                </a:lnTo>
                <a:lnTo>
                  <a:pt x="39154" y="208978"/>
                </a:lnTo>
                <a:lnTo>
                  <a:pt x="40474" y="207238"/>
                </a:lnTo>
                <a:lnTo>
                  <a:pt x="40843" y="206248"/>
                </a:lnTo>
                <a:lnTo>
                  <a:pt x="40843" y="124764"/>
                </a:lnTo>
                <a:lnTo>
                  <a:pt x="114403" y="124764"/>
                </a:lnTo>
                <a:lnTo>
                  <a:pt x="99669" y="112864"/>
                </a:lnTo>
                <a:lnTo>
                  <a:pt x="105879" y="110807"/>
                </a:lnTo>
                <a:lnTo>
                  <a:pt x="128677" y="92633"/>
                </a:lnTo>
                <a:lnTo>
                  <a:pt x="40843" y="92633"/>
                </a:lnTo>
                <a:lnTo>
                  <a:pt x="40843" y="32766"/>
                </a:lnTo>
                <a:lnTo>
                  <a:pt x="133992" y="32766"/>
                </a:lnTo>
                <a:lnTo>
                  <a:pt x="132676" y="29159"/>
                </a:lnTo>
                <a:lnTo>
                  <a:pt x="101828" y="4406"/>
                </a:lnTo>
                <a:lnTo>
                  <a:pt x="73723" y="114"/>
                </a:lnTo>
                <a:lnTo>
                  <a:pt x="8686" y="0"/>
                </a:lnTo>
                <a:close/>
              </a:path>
              <a:path w="149225" h="212090">
                <a:moveTo>
                  <a:pt x="114403" y="124764"/>
                </a:moveTo>
                <a:lnTo>
                  <a:pt x="57924" y="124764"/>
                </a:lnTo>
                <a:lnTo>
                  <a:pt x="61747" y="125450"/>
                </a:lnTo>
                <a:lnTo>
                  <a:pt x="68389" y="128308"/>
                </a:lnTo>
                <a:lnTo>
                  <a:pt x="71285" y="130416"/>
                </a:lnTo>
                <a:lnTo>
                  <a:pt x="76326" y="135953"/>
                </a:lnTo>
                <a:lnTo>
                  <a:pt x="78663" y="139369"/>
                </a:lnTo>
                <a:lnTo>
                  <a:pt x="80708" y="143522"/>
                </a:lnTo>
                <a:lnTo>
                  <a:pt x="82791" y="147662"/>
                </a:lnTo>
                <a:lnTo>
                  <a:pt x="84899" y="152374"/>
                </a:lnTo>
                <a:lnTo>
                  <a:pt x="87071" y="157708"/>
                </a:lnTo>
                <a:lnTo>
                  <a:pt x="105105" y="204838"/>
                </a:lnTo>
                <a:lnTo>
                  <a:pt x="105577" y="206248"/>
                </a:lnTo>
                <a:lnTo>
                  <a:pt x="106044" y="207264"/>
                </a:lnTo>
                <a:lnTo>
                  <a:pt x="106641" y="208216"/>
                </a:lnTo>
                <a:lnTo>
                  <a:pt x="107289" y="209130"/>
                </a:lnTo>
                <a:lnTo>
                  <a:pt x="108330" y="209918"/>
                </a:lnTo>
                <a:lnTo>
                  <a:pt x="109854" y="210477"/>
                </a:lnTo>
                <a:lnTo>
                  <a:pt x="111340" y="211074"/>
                </a:lnTo>
                <a:lnTo>
                  <a:pt x="113385" y="211480"/>
                </a:lnTo>
                <a:lnTo>
                  <a:pt x="115976" y="211683"/>
                </a:lnTo>
                <a:lnTo>
                  <a:pt x="118567" y="211924"/>
                </a:lnTo>
                <a:lnTo>
                  <a:pt x="135648" y="211924"/>
                </a:lnTo>
                <a:lnTo>
                  <a:pt x="138645" y="211683"/>
                </a:lnTo>
                <a:lnTo>
                  <a:pt x="141655" y="211480"/>
                </a:lnTo>
                <a:lnTo>
                  <a:pt x="143989" y="211074"/>
                </a:lnTo>
                <a:lnTo>
                  <a:pt x="147027" y="210019"/>
                </a:lnTo>
                <a:lnTo>
                  <a:pt x="147980" y="209296"/>
                </a:lnTo>
                <a:lnTo>
                  <a:pt x="148399" y="208495"/>
                </a:lnTo>
                <a:lnTo>
                  <a:pt x="148831" y="207733"/>
                </a:lnTo>
                <a:lnTo>
                  <a:pt x="148929" y="207238"/>
                </a:lnTo>
                <a:lnTo>
                  <a:pt x="149034" y="204393"/>
                </a:lnTo>
                <a:lnTo>
                  <a:pt x="148780" y="202920"/>
                </a:lnTo>
                <a:lnTo>
                  <a:pt x="148234" y="201028"/>
                </a:lnTo>
                <a:lnTo>
                  <a:pt x="147739" y="199136"/>
                </a:lnTo>
                <a:lnTo>
                  <a:pt x="146723" y="196100"/>
                </a:lnTo>
                <a:lnTo>
                  <a:pt x="145173" y="191973"/>
                </a:lnTo>
                <a:lnTo>
                  <a:pt x="128219" y="150368"/>
                </a:lnTo>
                <a:lnTo>
                  <a:pt x="126276" y="145389"/>
                </a:lnTo>
                <a:lnTo>
                  <a:pt x="124244" y="140893"/>
                </a:lnTo>
                <a:lnTo>
                  <a:pt x="122186" y="136918"/>
                </a:lnTo>
                <a:lnTo>
                  <a:pt x="120078" y="132943"/>
                </a:lnTo>
                <a:lnTo>
                  <a:pt x="117906" y="129413"/>
                </a:lnTo>
                <a:lnTo>
                  <a:pt x="114403" y="124764"/>
                </a:lnTo>
                <a:close/>
              </a:path>
              <a:path w="149225" h="212090">
                <a:moveTo>
                  <a:pt x="133992" y="32766"/>
                </a:moveTo>
                <a:lnTo>
                  <a:pt x="63804" y="32766"/>
                </a:lnTo>
                <a:lnTo>
                  <a:pt x="67449" y="32943"/>
                </a:lnTo>
                <a:lnTo>
                  <a:pt x="72732" y="33578"/>
                </a:lnTo>
                <a:lnTo>
                  <a:pt x="96418" y="55308"/>
                </a:lnTo>
                <a:lnTo>
                  <a:pt x="96418" y="66865"/>
                </a:lnTo>
                <a:lnTo>
                  <a:pt x="67436" y="92633"/>
                </a:lnTo>
                <a:lnTo>
                  <a:pt x="128677" y="92633"/>
                </a:lnTo>
                <a:lnTo>
                  <a:pt x="138645" y="64973"/>
                </a:lnTo>
                <a:lnTo>
                  <a:pt x="138637" y="49479"/>
                </a:lnTo>
                <a:lnTo>
                  <a:pt x="137452" y="42087"/>
                </a:lnTo>
                <a:lnTo>
                  <a:pt x="135039" y="35636"/>
                </a:lnTo>
                <a:lnTo>
                  <a:pt x="133992" y="32766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21240" y="648754"/>
            <a:ext cx="185420" cy="213360"/>
          </a:xfrm>
          <a:custGeom>
            <a:avLst/>
            <a:gdLst/>
            <a:ahLst/>
            <a:cxnLst/>
            <a:rect l="l" t="t" r="r" b="b"/>
            <a:pathLst>
              <a:path w="185419" h="213359">
                <a:moveTo>
                  <a:pt x="101830" y="0"/>
                </a:moveTo>
                <a:lnTo>
                  <a:pt x="81320" y="0"/>
                </a:lnTo>
                <a:lnTo>
                  <a:pt x="78132" y="190"/>
                </a:lnTo>
                <a:lnTo>
                  <a:pt x="74932" y="342"/>
                </a:lnTo>
                <a:lnTo>
                  <a:pt x="72417" y="723"/>
                </a:lnTo>
                <a:lnTo>
                  <a:pt x="68785" y="1930"/>
                </a:lnTo>
                <a:lnTo>
                  <a:pt x="67477" y="2794"/>
                </a:lnTo>
                <a:lnTo>
                  <a:pt x="66606" y="4013"/>
                </a:lnTo>
                <a:lnTo>
                  <a:pt x="65800" y="5067"/>
                </a:lnTo>
                <a:lnTo>
                  <a:pt x="1272" y="199478"/>
                </a:lnTo>
                <a:lnTo>
                  <a:pt x="0" y="207543"/>
                </a:lnTo>
                <a:lnTo>
                  <a:pt x="243" y="208826"/>
                </a:lnTo>
                <a:lnTo>
                  <a:pt x="13311" y="212940"/>
                </a:lnTo>
                <a:lnTo>
                  <a:pt x="26100" y="212852"/>
                </a:lnTo>
                <a:lnTo>
                  <a:pt x="28831" y="212598"/>
                </a:lnTo>
                <a:lnTo>
                  <a:pt x="31587" y="212407"/>
                </a:lnTo>
                <a:lnTo>
                  <a:pt x="33707" y="211988"/>
                </a:lnTo>
                <a:lnTo>
                  <a:pt x="35181" y="211391"/>
                </a:lnTo>
                <a:lnTo>
                  <a:pt x="36705" y="210832"/>
                </a:lnTo>
                <a:lnTo>
                  <a:pt x="37784" y="209981"/>
                </a:lnTo>
                <a:lnTo>
                  <a:pt x="39130" y="207924"/>
                </a:lnTo>
                <a:lnTo>
                  <a:pt x="39689" y="206641"/>
                </a:lnTo>
                <a:lnTo>
                  <a:pt x="40186" y="204800"/>
                </a:lnTo>
                <a:lnTo>
                  <a:pt x="52821" y="163868"/>
                </a:lnTo>
                <a:lnTo>
                  <a:pt x="171953" y="163868"/>
                </a:lnTo>
                <a:lnTo>
                  <a:pt x="161009" y="130898"/>
                </a:lnTo>
                <a:lnTo>
                  <a:pt x="61838" y="130898"/>
                </a:lnTo>
                <a:lnTo>
                  <a:pt x="90248" y="41198"/>
                </a:lnTo>
                <a:lnTo>
                  <a:pt x="131233" y="41198"/>
                </a:lnTo>
                <a:lnTo>
                  <a:pt x="120512" y="8902"/>
                </a:lnTo>
                <a:lnTo>
                  <a:pt x="119902" y="6832"/>
                </a:lnTo>
                <a:lnTo>
                  <a:pt x="109095" y="342"/>
                </a:lnTo>
                <a:lnTo>
                  <a:pt x="101830" y="0"/>
                </a:lnTo>
                <a:close/>
              </a:path>
              <a:path w="185419" h="213359">
                <a:moveTo>
                  <a:pt x="171953" y="163868"/>
                </a:moveTo>
                <a:lnTo>
                  <a:pt x="128284" y="163868"/>
                </a:lnTo>
                <a:lnTo>
                  <a:pt x="141882" y="206641"/>
                </a:lnTo>
                <a:lnTo>
                  <a:pt x="142191" y="207670"/>
                </a:lnTo>
                <a:lnTo>
                  <a:pt x="170766" y="212940"/>
                </a:lnTo>
                <a:lnTo>
                  <a:pt x="174741" y="212801"/>
                </a:lnTo>
                <a:lnTo>
                  <a:pt x="180558" y="212255"/>
                </a:lnTo>
                <a:lnTo>
                  <a:pt x="182564" y="211543"/>
                </a:lnTo>
                <a:lnTo>
                  <a:pt x="184863" y="209283"/>
                </a:lnTo>
                <a:lnTo>
                  <a:pt x="185180" y="207924"/>
                </a:lnTo>
                <a:lnTo>
                  <a:pt x="185077" y="206273"/>
                </a:lnTo>
                <a:lnTo>
                  <a:pt x="184867" y="204800"/>
                </a:lnTo>
                <a:lnTo>
                  <a:pt x="184647" y="203009"/>
                </a:lnTo>
                <a:lnTo>
                  <a:pt x="183872" y="199910"/>
                </a:lnTo>
                <a:lnTo>
                  <a:pt x="182615" y="195986"/>
                </a:lnTo>
                <a:lnTo>
                  <a:pt x="171953" y="163868"/>
                </a:lnTo>
                <a:close/>
              </a:path>
              <a:path w="185419" h="213359">
                <a:moveTo>
                  <a:pt x="131233" y="41198"/>
                </a:moveTo>
                <a:lnTo>
                  <a:pt x="90400" y="41198"/>
                </a:lnTo>
                <a:lnTo>
                  <a:pt x="118836" y="130898"/>
                </a:lnTo>
                <a:lnTo>
                  <a:pt x="161009" y="130898"/>
                </a:lnTo>
                <a:lnTo>
                  <a:pt x="131233" y="41198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31962" y="648677"/>
            <a:ext cx="41275" cy="213360"/>
          </a:xfrm>
          <a:custGeom>
            <a:avLst/>
            <a:gdLst/>
            <a:ahLst/>
            <a:cxnLst/>
            <a:rect l="l" t="t" r="r" b="b"/>
            <a:pathLst>
              <a:path w="41275" h="213359">
                <a:moveTo>
                  <a:pt x="24510" y="0"/>
                </a:moveTo>
                <a:lnTo>
                  <a:pt x="16522" y="0"/>
                </a:lnTo>
                <a:lnTo>
                  <a:pt x="13258" y="165"/>
                </a:lnTo>
                <a:lnTo>
                  <a:pt x="0" y="5765"/>
                </a:lnTo>
                <a:lnTo>
                  <a:pt x="0" y="207251"/>
                </a:lnTo>
                <a:lnTo>
                  <a:pt x="330" y="208229"/>
                </a:lnTo>
                <a:lnTo>
                  <a:pt x="1676" y="209981"/>
                </a:lnTo>
                <a:lnTo>
                  <a:pt x="2768" y="210667"/>
                </a:lnTo>
                <a:lnTo>
                  <a:pt x="4330" y="211201"/>
                </a:lnTo>
                <a:lnTo>
                  <a:pt x="5880" y="211772"/>
                </a:lnTo>
                <a:lnTo>
                  <a:pt x="7988" y="212217"/>
                </a:lnTo>
                <a:lnTo>
                  <a:pt x="10617" y="212559"/>
                </a:lnTo>
                <a:lnTo>
                  <a:pt x="13246" y="212852"/>
                </a:lnTo>
                <a:lnTo>
                  <a:pt x="16522" y="213017"/>
                </a:lnTo>
                <a:lnTo>
                  <a:pt x="24510" y="213017"/>
                </a:lnTo>
                <a:lnTo>
                  <a:pt x="36626" y="211201"/>
                </a:lnTo>
                <a:lnTo>
                  <a:pt x="38188" y="210667"/>
                </a:lnTo>
                <a:lnTo>
                  <a:pt x="39319" y="209981"/>
                </a:lnTo>
                <a:lnTo>
                  <a:pt x="40627" y="208229"/>
                </a:lnTo>
                <a:lnTo>
                  <a:pt x="40970" y="207251"/>
                </a:lnTo>
                <a:lnTo>
                  <a:pt x="40970" y="5765"/>
                </a:lnTo>
                <a:lnTo>
                  <a:pt x="27838" y="165"/>
                </a:lnTo>
                <a:lnTo>
                  <a:pt x="2451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6733" y="649021"/>
            <a:ext cx="165735" cy="212725"/>
          </a:xfrm>
          <a:custGeom>
            <a:avLst/>
            <a:gdLst/>
            <a:ahLst/>
            <a:cxnLst/>
            <a:rect l="l" t="t" r="r" b="b"/>
            <a:pathLst>
              <a:path w="165735" h="212725">
                <a:moveTo>
                  <a:pt x="40563" y="660"/>
                </a:moveTo>
                <a:lnTo>
                  <a:pt x="10617" y="660"/>
                </a:lnTo>
                <a:lnTo>
                  <a:pt x="7112" y="1930"/>
                </a:lnTo>
                <a:lnTo>
                  <a:pt x="4292" y="4483"/>
                </a:lnTo>
                <a:lnTo>
                  <a:pt x="1409" y="7048"/>
                </a:lnTo>
                <a:lnTo>
                  <a:pt x="0" y="10883"/>
                </a:lnTo>
                <a:lnTo>
                  <a:pt x="50" y="206971"/>
                </a:lnTo>
                <a:lnTo>
                  <a:pt x="215" y="207721"/>
                </a:lnTo>
                <a:lnTo>
                  <a:pt x="1295" y="209473"/>
                </a:lnTo>
                <a:lnTo>
                  <a:pt x="2209" y="210210"/>
                </a:lnTo>
                <a:lnTo>
                  <a:pt x="3594" y="210794"/>
                </a:lnTo>
                <a:lnTo>
                  <a:pt x="4914" y="211404"/>
                </a:lnTo>
                <a:lnTo>
                  <a:pt x="6769" y="211874"/>
                </a:lnTo>
                <a:lnTo>
                  <a:pt x="9182" y="212216"/>
                </a:lnTo>
                <a:lnTo>
                  <a:pt x="11531" y="212509"/>
                </a:lnTo>
                <a:lnTo>
                  <a:pt x="14541" y="212686"/>
                </a:lnTo>
                <a:lnTo>
                  <a:pt x="21882" y="212686"/>
                </a:lnTo>
                <a:lnTo>
                  <a:pt x="32981" y="210794"/>
                </a:lnTo>
                <a:lnTo>
                  <a:pt x="34404" y="210210"/>
                </a:lnTo>
                <a:lnTo>
                  <a:pt x="35369" y="209473"/>
                </a:lnTo>
                <a:lnTo>
                  <a:pt x="35953" y="208610"/>
                </a:lnTo>
                <a:lnTo>
                  <a:pt x="36487" y="207721"/>
                </a:lnTo>
                <a:lnTo>
                  <a:pt x="36730" y="206971"/>
                </a:lnTo>
                <a:lnTo>
                  <a:pt x="36728" y="78968"/>
                </a:lnTo>
                <a:lnTo>
                  <a:pt x="36271" y="63423"/>
                </a:lnTo>
                <a:lnTo>
                  <a:pt x="35966" y="55625"/>
                </a:lnTo>
                <a:lnTo>
                  <a:pt x="35547" y="47790"/>
                </a:lnTo>
                <a:lnTo>
                  <a:pt x="78231" y="47790"/>
                </a:lnTo>
                <a:lnTo>
                  <a:pt x="65493" y="22682"/>
                </a:lnTo>
                <a:lnTo>
                  <a:pt x="63563" y="18427"/>
                </a:lnTo>
                <a:lnTo>
                  <a:pt x="61645" y="14884"/>
                </a:lnTo>
                <a:lnTo>
                  <a:pt x="46596" y="1727"/>
                </a:lnTo>
                <a:lnTo>
                  <a:pt x="43903" y="1003"/>
                </a:lnTo>
                <a:lnTo>
                  <a:pt x="40563" y="660"/>
                </a:lnTo>
                <a:close/>
              </a:path>
              <a:path w="165735" h="212725">
                <a:moveTo>
                  <a:pt x="78231" y="47790"/>
                </a:moveTo>
                <a:lnTo>
                  <a:pt x="35852" y="47790"/>
                </a:lnTo>
                <a:lnTo>
                  <a:pt x="38239" y="54216"/>
                </a:lnTo>
                <a:lnTo>
                  <a:pt x="40919" y="60807"/>
                </a:lnTo>
                <a:lnTo>
                  <a:pt x="43942" y="67602"/>
                </a:lnTo>
                <a:lnTo>
                  <a:pt x="46926" y="74409"/>
                </a:lnTo>
                <a:lnTo>
                  <a:pt x="49872" y="80721"/>
                </a:lnTo>
                <a:lnTo>
                  <a:pt x="52793" y="86613"/>
                </a:lnTo>
                <a:lnTo>
                  <a:pt x="102781" y="185292"/>
                </a:lnTo>
                <a:lnTo>
                  <a:pt x="105359" y="190753"/>
                </a:lnTo>
                <a:lnTo>
                  <a:pt x="123507" y="210870"/>
                </a:lnTo>
                <a:lnTo>
                  <a:pt x="126123" y="211658"/>
                </a:lnTo>
                <a:lnTo>
                  <a:pt x="129298" y="212026"/>
                </a:lnTo>
                <a:lnTo>
                  <a:pt x="152222" y="212026"/>
                </a:lnTo>
                <a:lnTo>
                  <a:pt x="165646" y="199212"/>
                </a:lnTo>
                <a:lnTo>
                  <a:pt x="165646" y="153479"/>
                </a:lnTo>
                <a:lnTo>
                  <a:pt x="129667" y="153479"/>
                </a:lnTo>
                <a:lnTo>
                  <a:pt x="127749" y="149136"/>
                </a:lnTo>
                <a:lnTo>
                  <a:pt x="125844" y="144741"/>
                </a:lnTo>
                <a:lnTo>
                  <a:pt x="119888" y="131673"/>
                </a:lnTo>
                <a:lnTo>
                  <a:pt x="117868" y="127139"/>
                </a:lnTo>
                <a:lnTo>
                  <a:pt x="115785" y="122631"/>
                </a:lnTo>
                <a:lnTo>
                  <a:pt x="113626" y="118109"/>
                </a:lnTo>
                <a:lnTo>
                  <a:pt x="111417" y="113601"/>
                </a:lnTo>
                <a:lnTo>
                  <a:pt x="109143" y="109080"/>
                </a:lnTo>
                <a:lnTo>
                  <a:pt x="106934" y="104495"/>
                </a:lnTo>
                <a:lnTo>
                  <a:pt x="104635" y="99834"/>
                </a:lnTo>
                <a:lnTo>
                  <a:pt x="78231" y="47790"/>
                </a:lnTo>
                <a:close/>
              </a:path>
              <a:path w="165735" h="212725">
                <a:moveTo>
                  <a:pt x="151320" y="0"/>
                </a:moveTo>
                <a:lnTo>
                  <a:pt x="144068" y="0"/>
                </a:lnTo>
                <a:lnTo>
                  <a:pt x="141008" y="139"/>
                </a:lnTo>
                <a:lnTo>
                  <a:pt x="128854" y="5930"/>
                </a:lnTo>
                <a:lnTo>
                  <a:pt x="128933" y="122631"/>
                </a:lnTo>
                <a:lnTo>
                  <a:pt x="129132" y="131673"/>
                </a:lnTo>
                <a:lnTo>
                  <a:pt x="129247" y="137921"/>
                </a:lnTo>
                <a:lnTo>
                  <a:pt x="129781" y="153479"/>
                </a:lnTo>
                <a:lnTo>
                  <a:pt x="165646" y="153479"/>
                </a:lnTo>
                <a:lnTo>
                  <a:pt x="165646" y="5930"/>
                </a:lnTo>
                <a:lnTo>
                  <a:pt x="165404" y="4952"/>
                </a:lnTo>
                <a:lnTo>
                  <a:pt x="154279" y="139"/>
                </a:lnTo>
                <a:lnTo>
                  <a:pt x="15132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86865" y="940080"/>
            <a:ext cx="62230" cy="88265"/>
          </a:xfrm>
          <a:custGeom>
            <a:avLst/>
            <a:gdLst/>
            <a:ahLst/>
            <a:cxnLst/>
            <a:rect l="l" t="t" r="r" b="b"/>
            <a:pathLst>
              <a:path w="62230" h="88265">
                <a:moveTo>
                  <a:pt x="62166" y="0"/>
                </a:moveTo>
                <a:lnTo>
                  <a:pt x="15849" y="0"/>
                </a:lnTo>
                <a:lnTo>
                  <a:pt x="0" y="87680"/>
                </a:lnTo>
                <a:lnTo>
                  <a:pt x="48171" y="87680"/>
                </a:lnTo>
                <a:lnTo>
                  <a:pt x="50520" y="74815"/>
                </a:lnTo>
                <a:lnTo>
                  <a:pt x="16840" y="74815"/>
                </a:lnTo>
                <a:lnTo>
                  <a:pt x="21551" y="48653"/>
                </a:lnTo>
                <a:lnTo>
                  <a:pt x="51511" y="48653"/>
                </a:lnTo>
                <a:lnTo>
                  <a:pt x="53873" y="35902"/>
                </a:lnTo>
                <a:lnTo>
                  <a:pt x="23774" y="35902"/>
                </a:lnTo>
                <a:lnTo>
                  <a:pt x="27990" y="12877"/>
                </a:lnTo>
                <a:lnTo>
                  <a:pt x="59804" y="12877"/>
                </a:lnTo>
                <a:lnTo>
                  <a:pt x="6216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2566" y="962991"/>
            <a:ext cx="93345" cy="64769"/>
          </a:xfrm>
          <a:custGeom>
            <a:avLst/>
            <a:gdLst/>
            <a:ahLst/>
            <a:cxnLst/>
            <a:rect l="l" t="t" r="r" b="b"/>
            <a:pathLst>
              <a:path w="93344" h="64769">
                <a:moveTo>
                  <a:pt x="23152" y="1435"/>
                </a:moveTo>
                <a:lnTo>
                  <a:pt x="10642" y="1435"/>
                </a:lnTo>
                <a:lnTo>
                  <a:pt x="9906" y="6896"/>
                </a:lnTo>
                <a:lnTo>
                  <a:pt x="9042" y="13538"/>
                </a:lnTo>
                <a:lnTo>
                  <a:pt x="7670" y="21069"/>
                </a:lnTo>
                <a:lnTo>
                  <a:pt x="0" y="64782"/>
                </a:lnTo>
                <a:lnTo>
                  <a:pt x="13995" y="64782"/>
                </a:lnTo>
                <a:lnTo>
                  <a:pt x="19189" y="34861"/>
                </a:lnTo>
                <a:lnTo>
                  <a:pt x="21786" y="25912"/>
                </a:lnTo>
                <a:lnTo>
                  <a:pt x="25822" y="18780"/>
                </a:lnTo>
                <a:lnTo>
                  <a:pt x="30691" y="14062"/>
                </a:lnTo>
                <a:lnTo>
                  <a:pt x="35408" y="12484"/>
                </a:lnTo>
                <a:lnTo>
                  <a:pt x="21793" y="12484"/>
                </a:lnTo>
                <a:lnTo>
                  <a:pt x="23152" y="1435"/>
                </a:lnTo>
                <a:close/>
              </a:path>
              <a:path w="93344" h="64769">
                <a:moveTo>
                  <a:pt x="57165" y="12357"/>
                </a:moveTo>
                <a:lnTo>
                  <a:pt x="41732" y="12357"/>
                </a:lnTo>
                <a:lnTo>
                  <a:pt x="43091" y="16776"/>
                </a:lnTo>
                <a:lnTo>
                  <a:pt x="43015" y="24320"/>
                </a:lnTo>
                <a:lnTo>
                  <a:pt x="42354" y="28867"/>
                </a:lnTo>
                <a:lnTo>
                  <a:pt x="35788" y="64782"/>
                </a:lnTo>
                <a:lnTo>
                  <a:pt x="49784" y="64782"/>
                </a:lnTo>
                <a:lnTo>
                  <a:pt x="57711" y="25365"/>
                </a:lnTo>
                <a:lnTo>
                  <a:pt x="69381" y="13004"/>
                </a:lnTo>
                <a:lnTo>
                  <a:pt x="57213" y="13004"/>
                </a:lnTo>
                <a:lnTo>
                  <a:pt x="57165" y="12357"/>
                </a:lnTo>
                <a:close/>
              </a:path>
              <a:path w="93344" h="64769">
                <a:moveTo>
                  <a:pt x="93256" y="12357"/>
                </a:moveTo>
                <a:lnTo>
                  <a:pt x="76657" y="12357"/>
                </a:lnTo>
                <a:lnTo>
                  <a:pt x="78765" y="16001"/>
                </a:lnTo>
                <a:lnTo>
                  <a:pt x="78716" y="24320"/>
                </a:lnTo>
                <a:lnTo>
                  <a:pt x="78384" y="26923"/>
                </a:lnTo>
                <a:lnTo>
                  <a:pt x="77889" y="29400"/>
                </a:lnTo>
                <a:lnTo>
                  <a:pt x="71704" y="64782"/>
                </a:lnTo>
                <a:lnTo>
                  <a:pt x="85699" y="64782"/>
                </a:lnTo>
                <a:lnTo>
                  <a:pt x="92252" y="27698"/>
                </a:lnTo>
                <a:lnTo>
                  <a:pt x="92748" y="24320"/>
                </a:lnTo>
                <a:lnTo>
                  <a:pt x="93256" y="19646"/>
                </a:lnTo>
                <a:lnTo>
                  <a:pt x="93256" y="12357"/>
                </a:lnTo>
                <a:close/>
              </a:path>
              <a:path w="93344" h="64769">
                <a:moveTo>
                  <a:pt x="86817" y="0"/>
                </a:moveTo>
                <a:lnTo>
                  <a:pt x="70218" y="126"/>
                </a:lnTo>
                <a:lnTo>
                  <a:pt x="62661" y="4419"/>
                </a:lnTo>
                <a:lnTo>
                  <a:pt x="57213" y="13004"/>
                </a:lnTo>
                <a:lnTo>
                  <a:pt x="69381" y="13004"/>
                </a:lnTo>
                <a:lnTo>
                  <a:pt x="71462" y="12357"/>
                </a:lnTo>
                <a:lnTo>
                  <a:pt x="93256" y="12357"/>
                </a:lnTo>
                <a:lnTo>
                  <a:pt x="93256" y="5587"/>
                </a:lnTo>
                <a:lnTo>
                  <a:pt x="86817" y="0"/>
                </a:lnTo>
                <a:close/>
              </a:path>
              <a:path w="93344" h="64769">
                <a:moveTo>
                  <a:pt x="52514" y="0"/>
                </a:moveTo>
                <a:lnTo>
                  <a:pt x="35166" y="0"/>
                </a:lnTo>
                <a:lnTo>
                  <a:pt x="27622" y="4025"/>
                </a:lnTo>
                <a:lnTo>
                  <a:pt x="22047" y="12484"/>
                </a:lnTo>
                <a:lnTo>
                  <a:pt x="35408" y="12484"/>
                </a:lnTo>
                <a:lnTo>
                  <a:pt x="35788" y="12357"/>
                </a:lnTo>
                <a:lnTo>
                  <a:pt x="57165" y="12357"/>
                </a:lnTo>
                <a:lnTo>
                  <a:pt x="56718" y="6362"/>
                </a:lnTo>
                <a:lnTo>
                  <a:pt x="52514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93952" y="962990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5">
                <a:moveTo>
                  <a:pt x="28346" y="1168"/>
                </a:moveTo>
                <a:lnTo>
                  <a:pt x="15354" y="1168"/>
                </a:lnTo>
                <a:lnTo>
                  <a:pt x="13131" y="17437"/>
                </a:lnTo>
                <a:lnTo>
                  <a:pt x="11887" y="24968"/>
                </a:lnTo>
                <a:lnTo>
                  <a:pt x="0" y="90538"/>
                </a:lnTo>
                <a:lnTo>
                  <a:pt x="14363" y="90538"/>
                </a:lnTo>
                <a:lnTo>
                  <a:pt x="19316" y="63487"/>
                </a:lnTo>
                <a:lnTo>
                  <a:pt x="42423" y="63487"/>
                </a:lnTo>
                <a:lnTo>
                  <a:pt x="45721" y="62657"/>
                </a:lnTo>
                <a:lnTo>
                  <a:pt x="55224" y="54508"/>
                </a:lnTo>
                <a:lnTo>
                  <a:pt x="27114" y="54508"/>
                </a:lnTo>
                <a:lnTo>
                  <a:pt x="23888" y="53340"/>
                </a:lnTo>
                <a:lnTo>
                  <a:pt x="36472" y="13930"/>
                </a:lnTo>
                <a:lnTo>
                  <a:pt x="41973" y="12357"/>
                </a:lnTo>
                <a:lnTo>
                  <a:pt x="64465" y="12357"/>
                </a:lnTo>
                <a:lnTo>
                  <a:pt x="64216" y="11823"/>
                </a:lnTo>
                <a:lnTo>
                  <a:pt x="27000" y="11823"/>
                </a:lnTo>
                <a:lnTo>
                  <a:pt x="28346" y="1168"/>
                </a:lnTo>
                <a:close/>
              </a:path>
              <a:path w="66675" h="90805">
                <a:moveTo>
                  <a:pt x="42423" y="63487"/>
                </a:moveTo>
                <a:lnTo>
                  <a:pt x="19570" y="63487"/>
                </a:lnTo>
                <a:lnTo>
                  <a:pt x="21666" y="64782"/>
                </a:lnTo>
                <a:lnTo>
                  <a:pt x="25996" y="66217"/>
                </a:lnTo>
                <a:lnTo>
                  <a:pt x="31572" y="66217"/>
                </a:lnTo>
                <a:lnTo>
                  <a:pt x="42423" y="63487"/>
                </a:lnTo>
                <a:close/>
              </a:path>
              <a:path w="66675" h="90805">
                <a:moveTo>
                  <a:pt x="64465" y="12357"/>
                </a:moveTo>
                <a:lnTo>
                  <a:pt x="49161" y="12357"/>
                </a:lnTo>
                <a:lnTo>
                  <a:pt x="51382" y="18502"/>
                </a:lnTo>
                <a:lnTo>
                  <a:pt x="51452" y="24968"/>
                </a:lnTo>
                <a:lnTo>
                  <a:pt x="49922" y="35289"/>
                </a:lnTo>
                <a:lnTo>
                  <a:pt x="45581" y="44908"/>
                </a:lnTo>
                <a:lnTo>
                  <a:pt x="39129" y="51843"/>
                </a:lnTo>
                <a:lnTo>
                  <a:pt x="31203" y="54508"/>
                </a:lnTo>
                <a:lnTo>
                  <a:pt x="55224" y="54508"/>
                </a:lnTo>
                <a:lnTo>
                  <a:pt x="56802" y="53155"/>
                </a:lnTo>
                <a:lnTo>
                  <a:pt x="64028" y="39482"/>
                </a:lnTo>
                <a:lnTo>
                  <a:pt x="66611" y="23406"/>
                </a:lnTo>
                <a:lnTo>
                  <a:pt x="65479" y="14535"/>
                </a:lnTo>
                <a:lnTo>
                  <a:pt x="64465" y="12357"/>
                </a:lnTo>
                <a:close/>
              </a:path>
              <a:path w="66675" h="90805">
                <a:moveTo>
                  <a:pt x="47536" y="0"/>
                </a:moveTo>
                <a:lnTo>
                  <a:pt x="39878" y="114"/>
                </a:lnTo>
                <a:lnTo>
                  <a:pt x="32321" y="4419"/>
                </a:lnTo>
                <a:lnTo>
                  <a:pt x="27228" y="11823"/>
                </a:lnTo>
                <a:lnTo>
                  <a:pt x="64216" y="11823"/>
                </a:lnTo>
                <a:lnTo>
                  <a:pt x="62002" y="7069"/>
                </a:lnTo>
                <a:lnTo>
                  <a:pt x="56061" y="1919"/>
                </a:lnTo>
                <a:lnTo>
                  <a:pt x="4753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3292" y="962991"/>
            <a:ext cx="59690" cy="66675"/>
          </a:xfrm>
          <a:custGeom>
            <a:avLst/>
            <a:gdLst/>
            <a:ahLst/>
            <a:cxnLst/>
            <a:rect l="l" t="t" r="r" b="b"/>
            <a:pathLst>
              <a:path w="59689" h="66675">
                <a:moveTo>
                  <a:pt x="34785" y="0"/>
                </a:moveTo>
                <a:lnTo>
                  <a:pt x="20675" y="3240"/>
                </a:lnTo>
                <a:lnTo>
                  <a:pt x="9682" y="11979"/>
                </a:lnTo>
                <a:lnTo>
                  <a:pt x="2543" y="24742"/>
                </a:lnTo>
                <a:lnTo>
                  <a:pt x="0" y="40055"/>
                </a:lnTo>
                <a:lnTo>
                  <a:pt x="1706" y="50506"/>
                </a:lnTo>
                <a:lnTo>
                  <a:pt x="6602" y="58788"/>
                </a:lnTo>
                <a:lnTo>
                  <a:pt x="14353" y="64240"/>
                </a:lnTo>
                <a:lnTo>
                  <a:pt x="24625" y="66205"/>
                </a:lnTo>
                <a:lnTo>
                  <a:pt x="38738" y="62982"/>
                </a:lnTo>
                <a:lnTo>
                  <a:pt x="49442" y="54508"/>
                </a:lnTo>
                <a:lnTo>
                  <a:pt x="19189" y="54508"/>
                </a:lnTo>
                <a:lnTo>
                  <a:pt x="14846" y="48386"/>
                </a:lnTo>
                <a:lnTo>
                  <a:pt x="14846" y="39662"/>
                </a:lnTo>
                <a:lnTo>
                  <a:pt x="16071" y="30299"/>
                </a:lnTo>
                <a:lnTo>
                  <a:pt x="19631" y="21240"/>
                </a:lnTo>
                <a:lnTo>
                  <a:pt x="25347" y="14401"/>
                </a:lnTo>
                <a:lnTo>
                  <a:pt x="33045" y="11696"/>
                </a:lnTo>
                <a:lnTo>
                  <a:pt x="55353" y="11696"/>
                </a:lnTo>
                <a:lnTo>
                  <a:pt x="53197" y="7848"/>
                </a:lnTo>
                <a:lnTo>
                  <a:pt x="45484" y="2126"/>
                </a:lnTo>
                <a:lnTo>
                  <a:pt x="34785" y="0"/>
                </a:lnTo>
                <a:close/>
              </a:path>
              <a:path w="59689" h="66675">
                <a:moveTo>
                  <a:pt x="55353" y="11696"/>
                </a:moveTo>
                <a:lnTo>
                  <a:pt x="41719" y="11696"/>
                </a:lnTo>
                <a:lnTo>
                  <a:pt x="44564" y="19761"/>
                </a:lnTo>
                <a:lnTo>
                  <a:pt x="44564" y="26263"/>
                </a:lnTo>
                <a:lnTo>
                  <a:pt x="43274" y="36002"/>
                </a:lnTo>
                <a:lnTo>
                  <a:pt x="39630" y="45119"/>
                </a:lnTo>
                <a:lnTo>
                  <a:pt x="33966" y="51870"/>
                </a:lnTo>
                <a:lnTo>
                  <a:pt x="26619" y="54508"/>
                </a:lnTo>
                <a:lnTo>
                  <a:pt x="49442" y="54508"/>
                </a:lnTo>
                <a:lnTo>
                  <a:pt x="49741" y="54271"/>
                </a:lnTo>
                <a:lnTo>
                  <a:pt x="56888" y="41510"/>
                </a:lnTo>
                <a:lnTo>
                  <a:pt x="59436" y="26136"/>
                </a:lnTo>
                <a:lnTo>
                  <a:pt x="57866" y="16180"/>
                </a:lnTo>
                <a:lnTo>
                  <a:pt x="55353" y="11696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87283" y="964412"/>
            <a:ext cx="86360" cy="63500"/>
          </a:xfrm>
          <a:custGeom>
            <a:avLst/>
            <a:gdLst/>
            <a:ahLst/>
            <a:cxnLst/>
            <a:rect l="l" t="t" r="r" b="b"/>
            <a:pathLst>
              <a:path w="86360" h="63500">
                <a:moveTo>
                  <a:pt x="14363" y="0"/>
                </a:moveTo>
                <a:lnTo>
                  <a:pt x="0" y="0"/>
                </a:lnTo>
                <a:lnTo>
                  <a:pt x="5562" y="63347"/>
                </a:lnTo>
                <a:lnTo>
                  <a:pt x="19075" y="63347"/>
                </a:lnTo>
                <a:lnTo>
                  <a:pt x="25661" y="49568"/>
                </a:lnTo>
                <a:lnTo>
                  <a:pt x="15227" y="49568"/>
                </a:lnTo>
                <a:lnTo>
                  <a:pt x="15595" y="43319"/>
                </a:lnTo>
                <a:lnTo>
                  <a:pt x="15735" y="38239"/>
                </a:lnTo>
                <a:lnTo>
                  <a:pt x="14363" y="0"/>
                </a:lnTo>
                <a:close/>
              </a:path>
              <a:path w="86360" h="63500">
                <a:moveTo>
                  <a:pt x="50530" y="17043"/>
                </a:moveTo>
                <a:lnTo>
                  <a:pt x="39878" y="17043"/>
                </a:lnTo>
                <a:lnTo>
                  <a:pt x="39796" y="24714"/>
                </a:lnTo>
                <a:lnTo>
                  <a:pt x="39998" y="29400"/>
                </a:lnTo>
                <a:lnTo>
                  <a:pt x="40487" y="35775"/>
                </a:lnTo>
                <a:lnTo>
                  <a:pt x="43218" y="63347"/>
                </a:lnTo>
                <a:lnTo>
                  <a:pt x="56718" y="63347"/>
                </a:lnTo>
                <a:lnTo>
                  <a:pt x="63154" y="49568"/>
                </a:lnTo>
                <a:lnTo>
                  <a:pt x="52260" y="49568"/>
                </a:lnTo>
                <a:lnTo>
                  <a:pt x="52357" y="43319"/>
                </a:lnTo>
                <a:lnTo>
                  <a:pt x="52094" y="37731"/>
                </a:lnTo>
                <a:lnTo>
                  <a:pt x="51638" y="30835"/>
                </a:lnTo>
                <a:lnTo>
                  <a:pt x="50530" y="17043"/>
                </a:lnTo>
                <a:close/>
              </a:path>
              <a:path w="86360" h="63500">
                <a:moveTo>
                  <a:pt x="49161" y="0"/>
                </a:moveTo>
                <a:lnTo>
                  <a:pt x="37147" y="0"/>
                </a:lnTo>
                <a:lnTo>
                  <a:pt x="22529" y="31737"/>
                </a:lnTo>
                <a:lnTo>
                  <a:pt x="17335" y="43967"/>
                </a:lnTo>
                <a:lnTo>
                  <a:pt x="15481" y="49568"/>
                </a:lnTo>
                <a:lnTo>
                  <a:pt x="25661" y="49568"/>
                </a:lnTo>
                <a:lnTo>
                  <a:pt x="32562" y="35128"/>
                </a:lnTo>
                <a:lnTo>
                  <a:pt x="35039" y="29400"/>
                </a:lnTo>
                <a:lnTo>
                  <a:pt x="36664" y="24714"/>
                </a:lnTo>
                <a:lnTo>
                  <a:pt x="39636" y="17043"/>
                </a:lnTo>
                <a:lnTo>
                  <a:pt x="50530" y="17043"/>
                </a:lnTo>
                <a:lnTo>
                  <a:pt x="49161" y="0"/>
                </a:lnTo>
                <a:close/>
              </a:path>
              <a:path w="86360" h="63500">
                <a:moveTo>
                  <a:pt x="86309" y="0"/>
                </a:moveTo>
                <a:lnTo>
                  <a:pt x="71704" y="0"/>
                </a:lnTo>
                <a:lnTo>
                  <a:pt x="58686" y="30949"/>
                </a:lnTo>
                <a:lnTo>
                  <a:pt x="56222" y="37731"/>
                </a:lnTo>
                <a:lnTo>
                  <a:pt x="54368" y="43446"/>
                </a:lnTo>
                <a:lnTo>
                  <a:pt x="52514" y="49568"/>
                </a:lnTo>
                <a:lnTo>
                  <a:pt x="63154" y="49568"/>
                </a:lnTo>
                <a:lnTo>
                  <a:pt x="863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97012" y="962991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6" y="58885"/>
                </a:lnTo>
                <a:lnTo>
                  <a:pt x="13849" y="64289"/>
                </a:lnTo>
                <a:lnTo>
                  <a:pt x="24777" y="66217"/>
                </a:lnTo>
                <a:lnTo>
                  <a:pt x="32080" y="66217"/>
                </a:lnTo>
                <a:lnTo>
                  <a:pt x="40131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28" y="54241"/>
                </a:lnTo>
                <a:lnTo>
                  <a:pt x="18084" y="52031"/>
                </a:lnTo>
                <a:lnTo>
                  <a:pt x="14376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3" y="50088"/>
                </a:moveTo>
                <a:lnTo>
                  <a:pt x="40373" y="52425"/>
                </a:lnTo>
                <a:lnTo>
                  <a:pt x="34924" y="54241"/>
                </a:lnTo>
                <a:lnTo>
                  <a:pt x="45219" y="54241"/>
                </a:lnTo>
                <a:lnTo>
                  <a:pt x="44703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79879" y="962991"/>
            <a:ext cx="43815" cy="64769"/>
          </a:xfrm>
          <a:custGeom>
            <a:avLst/>
            <a:gdLst/>
            <a:ahLst/>
            <a:cxnLst/>
            <a:rect l="l" t="t" r="r" b="b"/>
            <a:pathLst>
              <a:path w="43814" h="64769">
                <a:moveTo>
                  <a:pt x="22656" y="1435"/>
                </a:moveTo>
                <a:lnTo>
                  <a:pt x="10160" y="1435"/>
                </a:lnTo>
                <a:lnTo>
                  <a:pt x="9537" y="7023"/>
                </a:lnTo>
                <a:lnTo>
                  <a:pt x="8661" y="16776"/>
                </a:lnTo>
                <a:lnTo>
                  <a:pt x="0" y="64782"/>
                </a:lnTo>
                <a:lnTo>
                  <a:pt x="14363" y="64782"/>
                </a:lnTo>
                <a:lnTo>
                  <a:pt x="18935" y="39281"/>
                </a:lnTo>
                <a:lnTo>
                  <a:pt x="21487" y="29755"/>
                </a:lnTo>
                <a:lnTo>
                  <a:pt x="25569" y="21985"/>
                </a:lnTo>
                <a:lnTo>
                  <a:pt x="31135" y="16751"/>
                </a:lnTo>
                <a:lnTo>
                  <a:pt x="38138" y="14833"/>
                </a:lnTo>
                <a:lnTo>
                  <a:pt x="40890" y="14833"/>
                </a:lnTo>
                <a:lnTo>
                  <a:pt x="40917" y="14693"/>
                </a:lnTo>
                <a:lnTo>
                  <a:pt x="21297" y="14693"/>
                </a:lnTo>
                <a:lnTo>
                  <a:pt x="21907" y="10147"/>
                </a:lnTo>
                <a:lnTo>
                  <a:pt x="22656" y="1435"/>
                </a:lnTo>
                <a:close/>
              </a:path>
              <a:path w="43814" h="64769">
                <a:moveTo>
                  <a:pt x="40890" y="14833"/>
                </a:moveTo>
                <a:lnTo>
                  <a:pt x="38138" y="14833"/>
                </a:lnTo>
                <a:lnTo>
                  <a:pt x="40868" y="14947"/>
                </a:lnTo>
                <a:close/>
              </a:path>
              <a:path w="43814" h="64769">
                <a:moveTo>
                  <a:pt x="32321" y="0"/>
                </a:moveTo>
                <a:lnTo>
                  <a:pt x="25755" y="6248"/>
                </a:lnTo>
                <a:lnTo>
                  <a:pt x="21678" y="14693"/>
                </a:lnTo>
                <a:lnTo>
                  <a:pt x="40917" y="14693"/>
                </a:lnTo>
                <a:lnTo>
                  <a:pt x="43713" y="126"/>
                </a:lnTo>
                <a:lnTo>
                  <a:pt x="3232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47621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95" y="26288"/>
                </a:moveTo>
                <a:lnTo>
                  <a:pt x="11531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95" y="26288"/>
                </a:lnTo>
                <a:close/>
              </a:path>
              <a:path w="30480" h="90169">
                <a:moveTo>
                  <a:pt x="27012" y="0"/>
                </a:moveTo>
                <a:lnTo>
                  <a:pt x="17729" y="0"/>
                </a:lnTo>
                <a:lnTo>
                  <a:pt x="13754" y="3771"/>
                </a:lnTo>
                <a:lnTo>
                  <a:pt x="13754" y="13919"/>
                </a:lnTo>
                <a:lnTo>
                  <a:pt x="16725" y="17170"/>
                </a:lnTo>
                <a:lnTo>
                  <a:pt x="26009" y="17170"/>
                </a:lnTo>
                <a:lnTo>
                  <a:pt x="29972" y="13665"/>
                </a:lnTo>
                <a:lnTo>
                  <a:pt x="30075" y="9105"/>
                </a:lnTo>
                <a:lnTo>
                  <a:pt x="30099" y="3251"/>
                </a:lnTo>
                <a:lnTo>
                  <a:pt x="27012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03234" y="962991"/>
            <a:ext cx="59690" cy="64769"/>
          </a:xfrm>
          <a:custGeom>
            <a:avLst/>
            <a:gdLst/>
            <a:ahLst/>
            <a:cxnLst/>
            <a:rect l="l" t="t" r="r" b="b"/>
            <a:pathLst>
              <a:path w="59689" h="64769">
                <a:moveTo>
                  <a:pt x="23787" y="1435"/>
                </a:moveTo>
                <a:lnTo>
                  <a:pt x="10909" y="1435"/>
                </a:lnTo>
                <a:lnTo>
                  <a:pt x="10160" y="6896"/>
                </a:lnTo>
                <a:lnTo>
                  <a:pt x="9296" y="13538"/>
                </a:lnTo>
                <a:lnTo>
                  <a:pt x="7810" y="21069"/>
                </a:lnTo>
                <a:lnTo>
                  <a:pt x="0" y="64782"/>
                </a:lnTo>
                <a:lnTo>
                  <a:pt x="14363" y="64782"/>
                </a:lnTo>
                <a:lnTo>
                  <a:pt x="19583" y="35509"/>
                </a:lnTo>
                <a:lnTo>
                  <a:pt x="22497" y="25633"/>
                </a:lnTo>
                <a:lnTo>
                  <a:pt x="26874" y="18370"/>
                </a:lnTo>
                <a:lnTo>
                  <a:pt x="31997" y="13888"/>
                </a:lnTo>
                <a:lnTo>
                  <a:pt x="35823" y="12750"/>
                </a:lnTo>
                <a:lnTo>
                  <a:pt x="22415" y="12750"/>
                </a:lnTo>
                <a:lnTo>
                  <a:pt x="23787" y="1435"/>
                </a:lnTo>
                <a:close/>
              </a:path>
              <a:path w="59689" h="64769">
                <a:moveTo>
                  <a:pt x="59690" y="12357"/>
                </a:moveTo>
                <a:lnTo>
                  <a:pt x="42862" y="12357"/>
                </a:lnTo>
                <a:lnTo>
                  <a:pt x="44716" y="16116"/>
                </a:lnTo>
                <a:lnTo>
                  <a:pt x="44611" y="24714"/>
                </a:lnTo>
                <a:lnTo>
                  <a:pt x="44348" y="26657"/>
                </a:lnTo>
                <a:lnTo>
                  <a:pt x="43980" y="29006"/>
                </a:lnTo>
                <a:lnTo>
                  <a:pt x="37528" y="64782"/>
                </a:lnTo>
                <a:lnTo>
                  <a:pt x="52031" y="64782"/>
                </a:lnTo>
                <a:lnTo>
                  <a:pt x="58572" y="27838"/>
                </a:lnTo>
                <a:lnTo>
                  <a:pt x="59207" y="24714"/>
                </a:lnTo>
                <a:lnTo>
                  <a:pt x="59605" y="21069"/>
                </a:lnTo>
                <a:lnTo>
                  <a:pt x="59690" y="12357"/>
                </a:lnTo>
                <a:close/>
              </a:path>
              <a:path w="59689" h="64769">
                <a:moveTo>
                  <a:pt x="53009" y="0"/>
                </a:moveTo>
                <a:lnTo>
                  <a:pt x="35915" y="0"/>
                </a:lnTo>
                <a:lnTo>
                  <a:pt x="28244" y="4292"/>
                </a:lnTo>
                <a:lnTo>
                  <a:pt x="22669" y="12750"/>
                </a:lnTo>
                <a:lnTo>
                  <a:pt x="35823" y="12750"/>
                </a:lnTo>
                <a:lnTo>
                  <a:pt x="37147" y="12357"/>
                </a:lnTo>
                <a:lnTo>
                  <a:pt x="59690" y="12357"/>
                </a:lnTo>
                <a:lnTo>
                  <a:pt x="59690" y="5460"/>
                </a:lnTo>
                <a:lnTo>
                  <a:pt x="530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95005" y="962991"/>
            <a:ext cx="62865" cy="92075"/>
          </a:xfrm>
          <a:custGeom>
            <a:avLst/>
            <a:gdLst/>
            <a:ahLst/>
            <a:cxnLst/>
            <a:rect l="l" t="t" r="r" b="b"/>
            <a:pathLst>
              <a:path w="62864" h="92075">
                <a:moveTo>
                  <a:pt x="3594" y="76098"/>
                </a:moveTo>
                <a:lnTo>
                  <a:pt x="0" y="87680"/>
                </a:lnTo>
                <a:lnTo>
                  <a:pt x="3962" y="90284"/>
                </a:lnTo>
                <a:lnTo>
                  <a:pt x="11137" y="91973"/>
                </a:lnTo>
                <a:lnTo>
                  <a:pt x="26504" y="91973"/>
                </a:lnTo>
                <a:lnTo>
                  <a:pt x="34924" y="90411"/>
                </a:lnTo>
                <a:lnTo>
                  <a:pt x="41236" y="84950"/>
                </a:lnTo>
                <a:lnTo>
                  <a:pt x="45624" y="79870"/>
                </a:lnTo>
                <a:lnTo>
                  <a:pt x="13741" y="79870"/>
                </a:lnTo>
                <a:lnTo>
                  <a:pt x="7061" y="78308"/>
                </a:lnTo>
                <a:lnTo>
                  <a:pt x="3594" y="76098"/>
                </a:lnTo>
                <a:close/>
              </a:path>
              <a:path w="62864" h="92075">
                <a:moveTo>
                  <a:pt x="54209" y="53339"/>
                </a:moveTo>
                <a:lnTo>
                  <a:pt x="40500" y="53339"/>
                </a:lnTo>
                <a:lnTo>
                  <a:pt x="39014" y="60490"/>
                </a:lnTo>
                <a:lnTo>
                  <a:pt x="36026" y="69722"/>
                </a:lnTo>
                <a:lnTo>
                  <a:pt x="31645" y="75695"/>
                </a:lnTo>
                <a:lnTo>
                  <a:pt x="26059" y="78910"/>
                </a:lnTo>
                <a:lnTo>
                  <a:pt x="19456" y="79870"/>
                </a:lnTo>
                <a:lnTo>
                  <a:pt x="45624" y="79870"/>
                </a:lnTo>
                <a:lnTo>
                  <a:pt x="49147" y="73218"/>
                </a:lnTo>
                <a:lnTo>
                  <a:pt x="51704" y="65494"/>
                </a:lnTo>
                <a:lnTo>
                  <a:pt x="53619" y="56705"/>
                </a:lnTo>
                <a:lnTo>
                  <a:pt x="54209" y="53339"/>
                </a:lnTo>
                <a:close/>
              </a:path>
              <a:path w="62864" h="92075">
                <a:moveTo>
                  <a:pt x="49669" y="0"/>
                </a:moveTo>
                <a:lnTo>
                  <a:pt x="41846" y="0"/>
                </a:lnTo>
                <a:lnTo>
                  <a:pt x="25133" y="3603"/>
                </a:lnTo>
                <a:lnTo>
                  <a:pt x="12742" y="13122"/>
                </a:lnTo>
                <a:lnTo>
                  <a:pt x="5065" y="26617"/>
                </a:lnTo>
                <a:lnTo>
                  <a:pt x="2489" y="42151"/>
                </a:lnTo>
                <a:lnTo>
                  <a:pt x="3738" y="50692"/>
                </a:lnTo>
                <a:lnTo>
                  <a:pt x="7389" y="57819"/>
                </a:lnTo>
                <a:lnTo>
                  <a:pt x="13295" y="62703"/>
                </a:lnTo>
                <a:lnTo>
                  <a:pt x="21310" y="64515"/>
                </a:lnTo>
                <a:lnTo>
                  <a:pt x="28981" y="64515"/>
                </a:lnTo>
                <a:lnTo>
                  <a:pt x="35305" y="60883"/>
                </a:lnTo>
                <a:lnTo>
                  <a:pt x="40246" y="53339"/>
                </a:lnTo>
                <a:lnTo>
                  <a:pt x="54209" y="53339"/>
                </a:lnTo>
                <a:lnTo>
                  <a:pt x="54323" y="52692"/>
                </a:lnTo>
                <a:lnTo>
                  <a:pt x="20065" y="52692"/>
                </a:lnTo>
                <a:lnTo>
                  <a:pt x="17589" y="46443"/>
                </a:lnTo>
                <a:lnTo>
                  <a:pt x="17589" y="39801"/>
                </a:lnTo>
                <a:lnTo>
                  <a:pt x="19179" y="29665"/>
                </a:lnTo>
                <a:lnTo>
                  <a:pt x="23625" y="20688"/>
                </a:lnTo>
                <a:lnTo>
                  <a:pt x="30437" y="14273"/>
                </a:lnTo>
                <a:lnTo>
                  <a:pt x="39128" y="11823"/>
                </a:lnTo>
                <a:lnTo>
                  <a:pt x="61490" y="11823"/>
                </a:lnTo>
                <a:lnTo>
                  <a:pt x="62788" y="4419"/>
                </a:lnTo>
                <a:lnTo>
                  <a:pt x="57213" y="1816"/>
                </a:lnTo>
                <a:lnTo>
                  <a:pt x="49669" y="0"/>
                </a:lnTo>
                <a:close/>
              </a:path>
              <a:path w="62864" h="92075">
                <a:moveTo>
                  <a:pt x="61490" y="11823"/>
                </a:moveTo>
                <a:lnTo>
                  <a:pt x="42481" y="11823"/>
                </a:lnTo>
                <a:lnTo>
                  <a:pt x="45580" y="12611"/>
                </a:lnTo>
                <a:lnTo>
                  <a:pt x="47180" y="13385"/>
                </a:lnTo>
                <a:lnTo>
                  <a:pt x="32558" y="51108"/>
                </a:lnTo>
                <a:lnTo>
                  <a:pt x="27254" y="52692"/>
                </a:lnTo>
                <a:lnTo>
                  <a:pt x="54323" y="52692"/>
                </a:lnTo>
                <a:lnTo>
                  <a:pt x="61490" y="11823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36216" y="940080"/>
            <a:ext cx="49530" cy="88265"/>
          </a:xfrm>
          <a:custGeom>
            <a:avLst/>
            <a:gdLst/>
            <a:ahLst/>
            <a:cxnLst/>
            <a:rect l="l" t="t" r="r" b="b"/>
            <a:pathLst>
              <a:path w="49530" h="88265">
                <a:moveTo>
                  <a:pt x="30213" y="0"/>
                </a:moveTo>
                <a:lnTo>
                  <a:pt x="15849" y="0"/>
                </a:lnTo>
                <a:lnTo>
                  <a:pt x="0" y="87680"/>
                </a:lnTo>
                <a:lnTo>
                  <a:pt x="47180" y="87680"/>
                </a:lnTo>
                <a:lnTo>
                  <a:pt x="49542" y="74422"/>
                </a:lnTo>
                <a:lnTo>
                  <a:pt x="16840" y="74422"/>
                </a:lnTo>
                <a:lnTo>
                  <a:pt x="30213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18207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82" y="26288"/>
                </a:moveTo>
                <a:lnTo>
                  <a:pt x="11506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82" y="26288"/>
                </a:lnTo>
                <a:close/>
              </a:path>
              <a:path w="30480" h="90169">
                <a:moveTo>
                  <a:pt x="26987" y="0"/>
                </a:moveTo>
                <a:lnTo>
                  <a:pt x="17703" y="0"/>
                </a:lnTo>
                <a:lnTo>
                  <a:pt x="13741" y="3771"/>
                </a:lnTo>
                <a:lnTo>
                  <a:pt x="13741" y="13919"/>
                </a:lnTo>
                <a:lnTo>
                  <a:pt x="16713" y="17170"/>
                </a:lnTo>
                <a:lnTo>
                  <a:pt x="26009" y="17170"/>
                </a:lnTo>
                <a:lnTo>
                  <a:pt x="29959" y="13665"/>
                </a:lnTo>
                <a:lnTo>
                  <a:pt x="30073" y="9105"/>
                </a:lnTo>
                <a:lnTo>
                  <a:pt x="30099" y="3251"/>
                </a:lnTo>
                <a:lnTo>
                  <a:pt x="26987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77288" y="964412"/>
            <a:ext cx="58419" cy="63500"/>
          </a:xfrm>
          <a:custGeom>
            <a:avLst/>
            <a:gdLst/>
            <a:ahLst/>
            <a:cxnLst/>
            <a:rect l="l" t="t" r="r" b="b"/>
            <a:pathLst>
              <a:path w="58419" h="63500">
                <a:moveTo>
                  <a:pt x="14858" y="0"/>
                </a:moveTo>
                <a:lnTo>
                  <a:pt x="0" y="0"/>
                </a:lnTo>
                <a:lnTo>
                  <a:pt x="10274" y="63347"/>
                </a:lnTo>
                <a:lnTo>
                  <a:pt x="24764" y="63347"/>
                </a:lnTo>
                <a:lnTo>
                  <a:pt x="32900" y="47993"/>
                </a:lnTo>
                <a:lnTo>
                  <a:pt x="20434" y="47993"/>
                </a:lnTo>
                <a:lnTo>
                  <a:pt x="20053" y="43840"/>
                </a:lnTo>
                <a:lnTo>
                  <a:pt x="19443" y="39027"/>
                </a:lnTo>
                <a:lnTo>
                  <a:pt x="18707" y="31483"/>
                </a:lnTo>
                <a:lnTo>
                  <a:pt x="14858" y="0"/>
                </a:lnTo>
                <a:close/>
              </a:path>
              <a:path w="58419" h="63500">
                <a:moveTo>
                  <a:pt x="58331" y="0"/>
                </a:moveTo>
                <a:lnTo>
                  <a:pt x="42354" y="0"/>
                </a:lnTo>
                <a:lnTo>
                  <a:pt x="27368" y="31876"/>
                </a:lnTo>
                <a:lnTo>
                  <a:pt x="24015" y="39408"/>
                </a:lnTo>
                <a:lnTo>
                  <a:pt x="22288" y="43967"/>
                </a:lnTo>
                <a:lnTo>
                  <a:pt x="20802" y="47993"/>
                </a:lnTo>
                <a:lnTo>
                  <a:pt x="32900" y="47993"/>
                </a:lnTo>
                <a:lnTo>
                  <a:pt x="5833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58898" y="962991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5" y="58885"/>
                </a:lnTo>
                <a:lnTo>
                  <a:pt x="13844" y="64289"/>
                </a:lnTo>
                <a:lnTo>
                  <a:pt x="24765" y="66217"/>
                </a:lnTo>
                <a:lnTo>
                  <a:pt x="32080" y="66217"/>
                </a:lnTo>
                <a:lnTo>
                  <a:pt x="40132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15" y="54241"/>
                </a:lnTo>
                <a:lnTo>
                  <a:pt x="18084" y="52031"/>
                </a:lnTo>
                <a:lnTo>
                  <a:pt x="14363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4" y="50088"/>
                </a:moveTo>
                <a:lnTo>
                  <a:pt x="40373" y="52425"/>
                </a:lnTo>
                <a:lnTo>
                  <a:pt x="34925" y="54241"/>
                </a:lnTo>
                <a:lnTo>
                  <a:pt x="45219" y="54241"/>
                </a:lnTo>
                <a:lnTo>
                  <a:pt x="44704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39531" y="962991"/>
            <a:ext cx="46355" cy="66675"/>
          </a:xfrm>
          <a:custGeom>
            <a:avLst/>
            <a:gdLst/>
            <a:ahLst/>
            <a:cxnLst/>
            <a:rect l="l" t="t" r="r" b="b"/>
            <a:pathLst>
              <a:path w="46355" h="66675">
                <a:moveTo>
                  <a:pt x="3708" y="50736"/>
                </a:moveTo>
                <a:lnTo>
                  <a:pt x="0" y="61531"/>
                </a:lnTo>
                <a:lnTo>
                  <a:pt x="3225" y="63995"/>
                </a:lnTo>
                <a:lnTo>
                  <a:pt x="9766" y="66078"/>
                </a:lnTo>
                <a:lnTo>
                  <a:pt x="16840" y="66217"/>
                </a:lnTo>
                <a:lnTo>
                  <a:pt x="26957" y="64851"/>
                </a:lnTo>
                <a:lnTo>
                  <a:pt x="35088" y="60667"/>
                </a:lnTo>
                <a:lnTo>
                  <a:pt x="39651" y="54902"/>
                </a:lnTo>
                <a:lnTo>
                  <a:pt x="12750" y="54902"/>
                </a:lnTo>
                <a:lnTo>
                  <a:pt x="6794" y="52552"/>
                </a:lnTo>
                <a:lnTo>
                  <a:pt x="3708" y="50736"/>
                </a:lnTo>
                <a:close/>
              </a:path>
              <a:path w="46355" h="66675">
                <a:moveTo>
                  <a:pt x="38379" y="0"/>
                </a:moveTo>
                <a:lnTo>
                  <a:pt x="32067" y="0"/>
                </a:lnTo>
                <a:lnTo>
                  <a:pt x="22246" y="1532"/>
                </a:lnTo>
                <a:lnTo>
                  <a:pt x="14531" y="5819"/>
                </a:lnTo>
                <a:lnTo>
                  <a:pt x="9489" y="12397"/>
                </a:lnTo>
                <a:lnTo>
                  <a:pt x="7683" y="20802"/>
                </a:lnTo>
                <a:lnTo>
                  <a:pt x="7683" y="28092"/>
                </a:lnTo>
                <a:lnTo>
                  <a:pt x="12623" y="33426"/>
                </a:lnTo>
                <a:lnTo>
                  <a:pt x="19558" y="37338"/>
                </a:lnTo>
                <a:lnTo>
                  <a:pt x="25501" y="40589"/>
                </a:lnTo>
                <a:lnTo>
                  <a:pt x="27495" y="43180"/>
                </a:lnTo>
                <a:lnTo>
                  <a:pt x="27495" y="51384"/>
                </a:lnTo>
                <a:lnTo>
                  <a:pt x="24015" y="54902"/>
                </a:lnTo>
                <a:lnTo>
                  <a:pt x="39651" y="54902"/>
                </a:lnTo>
                <a:lnTo>
                  <a:pt x="40502" y="53826"/>
                </a:lnTo>
                <a:lnTo>
                  <a:pt x="42468" y="44488"/>
                </a:lnTo>
                <a:lnTo>
                  <a:pt x="42468" y="36423"/>
                </a:lnTo>
                <a:lnTo>
                  <a:pt x="36652" y="31216"/>
                </a:lnTo>
                <a:lnTo>
                  <a:pt x="29959" y="27444"/>
                </a:lnTo>
                <a:lnTo>
                  <a:pt x="24765" y="24714"/>
                </a:lnTo>
                <a:lnTo>
                  <a:pt x="22161" y="22237"/>
                </a:lnTo>
                <a:lnTo>
                  <a:pt x="22161" y="14312"/>
                </a:lnTo>
                <a:lnTo>
                  <a:pt x="25869" y="11315"/>
                </a:lnTo>
                <a:lnTo>
                  <a:pt x="43523" y="11315"/>
                </a:lnTo>
                <a:lnTo>
                  <a:pt x="46177" y="3251"/>
                </a:lnTo>
                <a:lnTo>
                  <a:pt x="43586" y="1562"/>
                </a:lnTo>
                <a:lnTo>
                  <a:pt x="38379" y="0"/>
                </a:lnTo>
                <a:close/>
              </a:path>
              <a:path w="46355" h="66675">
                <a:moveTo>
                  <a:pt x="43523" y="11315"/>
                </a:moveTo>
                <a:lnTo>
                  <a:pt x="36271" y="11315"/>
                </a:lnTo>
                <a:lnTo>
                  <a:pt x="40233" y="12877"/>
                </a:lnTo>
                <a:lnTo>
                  <a:pt x="42583" y="14173"/>
                </a:lnTo>
                <a:lnTo>
                  <a:pt x="43523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8569388"/>
            <a:ext cx="16256000" cy="60960"/>
          </a:xfrm>
          <a:custGeom>
            <a:avLst/>
            <a:gdLst/>
            <a:ahLst/>
            <a:cxnLst/>
            <a:rect l="l" t="t" r="r" b="b"/>
            <a:pathLst>
              <a:path w="16256000" h="60959">
                <a:moveTo>
                  <a:pt x="0" y="60960"/>
                </a:moveTo>
                <a:lnTo>
                  <a:pt x="16256000" y="60960"/>
                </a:lnTo>
                <a:lnTo>
                  <a:pt x="16256000" y="0"/>
                </a:lnTo>
                <a:lnTo>
                  <a:pt x="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>
            <a:spLocks noGrp="1"/>
          </p:cNvSpPr>
          <p:nvPr>
            <p:ph type="ftr" sz="quarter" idx="4294967295"/>
          </p:nvPr>
        </p:nvSpPr>
        <p:spPr>
          <a:xfrm>
            <a:off x="13333604" y="8801693"/>
            <a:ext cx="2498725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1">
              <a:lnSpc>
                <a:spcPts val="1495"/>
              </a:lnSpc>
            </a:pPr>
            <a:r>
              <a:rPr spc="10" dirty="0">
                <a:hlinkClick r:id="rId3"/>
              </a:rPr>
              <a:t>www.technobraingroup.com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277025-7A1B-4A4E-80BD-B8AE7D7F4BC3}"/>
              </a:ext>
            </a:extLst>
          </p:cNvPr>
          <p:cNvSpPr txBox="1"/>
          <p:nvPr/>
        </p:nvSpPr>
        <p:spPr>
          <a:xfrm>
            <a:off x="391883" y="2098139"/>
            <a:ext cx="5630398" cy="32932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endParaRPr lang="en-US" sz="2000" b="1" dirty="0"/>
          </a:p>
          <a:p>
            <a:pPr algn="just"/>
            <a:r>
              <a:rPr lang="en-US" sz="2400" kern="0" dirty="0"/>
              <a:t>A cloud based one-stop-shop Government enabler that keep records of all tax registers, obligations and payments;  to easily track defaulters and adequately follow-up with enforcement with detailed reports and analyses with GIS embedded for mapping and special analysis of revenue</a:t>
            </a:r>
          </a:p>
          <a:p>
            <a:pPr algn="just"/>
            <a:endParaRPr lang="en-US" sz="2000" kern="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F5C1984-93CE-460E-AEF1-DDD525817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388" y="2076994"/>
            <a:ext cx="9235022" cy="44544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B01759-CD87-47BD-BF05-A959805E4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8692" y="7214255"/>
            <a:ext cx="6888777" cy="99141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77296" y="5383755"/>
            <a:ext cx="6568755" cy="1577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ts val="2986"/>
              </a:lnSpc>
              <a:spcBef>
                <a:spcPct val="0"/>
              </a:spcBef>
            </a:pPr>
            <a:r>
              <a:rPr lang="en-US" sz="1600" b="1" i="1" dirty="0">
                <a:solidFill>
                  <a:srgbClr val="504C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Governments need more domestic revenue to fund their own development goals. It’s not only about collecting more. It’s about how that revenue is collected (i.e. who pays).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1882" y="7258022"/>
            <a:ext cx="3255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ED8D3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Addis Tax Initiative 2018</a:t>
            </a:r>
          </a:p>
          <a:p>
            <a:r>
              <a:rPr lang="en-US" sz="1600" b="1" i="1" dirty="0">
                <a:solidFill>
                  <a:srgbClr val="ED8D3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World Bank &amp; Oxfam </a:t>
            </a:r>
          </a:p>
        </p:txBody>
      </p:sp>
      <p:sp>
        <p:nvSpPr>
          <p:cNvPr id="32" name="object 45">
            <a:extLst>
              <a:ext uri="{FF2B5EF4-FFF2-40B4-BE49-F238E27FC236}">
                <a16:creationId xmlns:a16="http://schemas.microsoft.com/office/drawing/2014/main" id="{EA4772FB-E41C-49A5-AC95-B7AAC74D2F20}"/>
              </a:ext>
            </a:extLst>
          </p:cNvPr>
          <p:cNvSpPr txBox="1"/>
          <p:nvPr/>
        </p:nvSpPr>
        <p:spPr>
          <a:xfrm>
            <a:off x="3691466" y="1026882"/>
            <a:ext cx="8873067" cy="6155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79646"/>
                </a:solidFill>
                <a:latin typeface="Arial Black" panose="020B0A04020102020204" pitchFamily="34" charset="0"/>
              </a:rPr>
              <a:t>Non-Tax Revenue Management </a:t>
            </a:r>
          </a:p>
        </p:txBody>
      </p:sp>
    </p:spTree>
    <p:extLst>
      <p:ext uri="{BB962C8B-B14F-4D97-AF65-F5344CB8AC3E}">
        <p14:creationId xmlns:p14="http://schemas.microsoft.com/office/powerpoint/2010/main" val="76420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8656320"/>
            <a:ext cx="16256000" cy="487680"/>
          </a:xfrm>
          <a:prstGeom prst="rect">
            <a:avLst/>
          </a:prstGeom>
        </p:spPr>
      </p:pic>
      <p:sp>
        <p:nvSpPr>
          <p:cNvPr id="32" name="object 2"/>
          <p:cNvSpPr/>
          <p:nvPr/>
        </p:nvSpPr>
        <p:spPr>
          <a:xfrm>
            <a:off x="442684" y="457202"/>
            <a:ext cx="1283945" cy="417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"/>
          <p:cNvSpPr/>
          <p:nvPr/>
        </p:nvSpPr>
        <p:spPr>
          <a:xfrm>
            <a:off x="1832835" y="660413"/>
            <a:ext cx="146050" cy="211454"/>
          </a:xfrm>
          <a:custGeom>
            <a:avLst/>
            <a:gdLst/>
            <a:ahLst/>
            <a:cxnLst/>
            <a:rect l="l" t="t" r="r" b="b"/>
            <a:pathLst>
              <a:path w="146050" h="211455">
                <a:moveTo>
                  <a:pt x="62564" y="0"/>
                </a:moveTo>
                <a:lnTo>
                  <a:pt x="8652" y="0"/>
                </a:lnTo>
                <a:lnTo>
                  <a:pt x="5833" y="1066"/>
                </a:lnTo>
                <a:lnTo>
                  <a:pt x="3399" y="3251"/>
                </a:lnTo>
                <a:lnTo>
                  <a:pt x="1159" y="5295"/>
                </a:lnTo>
                <a:lnTo>
                  <a:pt x="0" y="8712"/>
                </a:lnTo>
                <a:lnTo>
                  <a:pt x="68" y="202526"/>
                </a:lnTo>
                <a:lnTo>
                  <a:pt x="1159" y="205739"/>
                </a:lnTo>
                <a:lnTo>
                  <a:pt x="3496" y="207873"/>
                </a:lnTo>
                <a:lnTo>
                  <a:pt x="5833" y="209956"/>
                </a:lnTo>
                <a:lnTo>
                  <a:pt x="8652" y="211035"/>
                </a:lnTo>
                <a:lnTo>
                  <a:pt x="73562" y="211035"/>
                </a:lnTo>
                <a:lnTo>
                  <a:pt x="111814" y="202526"/>
                </a:lnTo>
                <a:lnTo>
                  <a:pt x="138545" y="178244"/>
                </a:lnTo>
                <a:lnTo>
                  <a:pt x="40047" y="178244"/>
                </a:lnTo>
                <a:lnTo>
                  <a:pt x="40047" y="118236"/>
                </a:lnTo>
                <a:lnTo>
                  <a:pt x="137818" y="118236"/>
                </a:lnTo>
                <a:lnTo>
                  <a:pt x="137443" y="117576"/>
                </a:lnTo>
                <a:lnTo>
                  <a:pt x="133887" y="113283"/>
                </a:lnTo>
                <a:lnTo>
                  <a:pt x="130344" y="108965"/>
                </a:lnTo>
                <a:lnTo>
                  <a:pt x="105579" y="97066"/>
                </a:lnTo>
                <a:lnTo>
                  <a:pt x="110024" y="95288"/>
                </a:lnTo>
                <a:lnTo>
                  <a:pt x="113961" y="93027"/>
                </a:lnTo>
                <a:lnTo>
                  <a:pt x="117466" y="90195"/>
                </a:lnTo>
                <a:lnTo>
                  <a:pt x="120908" y="87363"/>
                </a:lnTo>
                <a:lnTo>
                  <a:pt x="121304" y="86918"/>
                </a:lnTo>
                <a:lnTo>
                  <a:pt x="40047" y="86918"/>
                </a:lnTo>
                <a:lnTo>
                  <a:pt x="40047" y="32105"/>
                </a:lnTo>
                <a:lnTo>
                  <a:pt x="129892" y="32105"/>
                </a:lnTo>
                <a:lnTo>
                  <a:pt x="125772" y="23101"/>
                </a:lnTo>
                <a:lnTo>
                  <a:pt x="87081" y="1827"/>
                </a:lnTo>
                <a:lnTo>
                  <a:pt x="71443" y="202"/>
                </a:lnTo>
                <a:lnTo>
                  <a:pt x="62564" y="0"/>
                </a:lnTo>
                <a:close/>
              </a:path>
              <a:path w="146050" h="211455">
                <a:moveTo>
                  <a:pt x="137818" y="118236"/>
                </a:moveTo>
                <a:lnTo>
                  <a:pt x="71720" y="118236"/>
                </a:lnTo>
                <a:lnTo>
                  <a:pt x="77791" y="118948"/>
                </a:lnTo>
                <a:lnTo>
                  <a:pt x="87100" y="121754"/>
                </a:lnTo>
                <a:lnTo>
                  <a:pt x="103077" y="144335"/>
                </a:lnTo>
                <a:lnTo>
                  <a:pt x="103077" y="153898"/>
                </a:lnTo>
                <a:lnTo>
                  <a:pt x="83912" y="176352"/>
                </a:lnTo>
                <a:lnTo>
                  <a:pt x="80039" y="177634"/>
                </a:lnTo>
                <a:lnTo>
                  <a:pt x="75226" y="178244"/>
                </a:lnTo>
                <a:lnTo>
                  <a:pt x="138545" y="178244"/>
                </a:lnTo>
                <a:lnTo>
                  <a:pt x="140554" y="174243"/>
                </a:lnTo>
                <a:lnTo>
                  <a:pt x="144504" y="162051"/>
                </a:lnTo>
                <a:lnTo>
                  <a:pt x="145482" y="155244"/>
                </a:lnTo>
                <a:lnTo>
                  <a:pt x="145375" y="139941"/>
                </a:lnTo>
                <a:lnTo>
                  <a:pt x="144428" y="134111"/>
                </a:lnTo>
                <a:lnTo>
                  <a:pt x="140288" y="122580"/>
                </a:lnTo>
                <a:lnTo>
                  <a:pt x="137818" y="118236"/>
                </a:lnTo>
                <a:close/>
              </a:path>
              <a:path w="146050" h="211455">
                <a:moveTo>
                  <a:pt x="129892" y="32105"/>
                </a:moveTo>
                <a:lnTo>
                  <a:pt x="66996" y="32105"/>
                </a:lnTo>
                <a:lnTo>
                  <a:pt x="72076" y="32740"/>
                </a:lnTo>
                <a:lnTo>
                  <a:pt x="79620" y="35115"/>
                </a:lnTo>
                <a:lnTo>
                  <a:pt x="92650" y="54622"/>
                </a:lnTo>
                <a:lnTo>
                  <a:pt x="92650" y="62674"/>
                </a:lnTo>
                <a:lnTo>
                  <a:pt x="68749" y="86918"/>
                </a:lnTo>
                <a:lnTo>
                  <a:pt x="121304" y="86918"/>
                </a:lnTo>
                <a:lnTo>
                  <a:pt x="131614" y="68084"/>
                </a:lnTo>
                <a:lnTo>
                  <a:pt x="132884" y="63588"/>
                </a:lnTo>
                <a:lnTo>
                  <a:pt x="133505" y="58864"/>
                </a:lnTo>
                <a:lnTo>
                  <a:pt x="133433" y="44081"/>
                </a:lnTo>
                <a:lnTo>
                  <a:pt x="131944" y="36588"/>
                </a:lnTo>
                <a:lnTo>
                  <a:pt x="129892" y="32105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4"/>
          <p:cNvSpPr/>
          <p:nvPr/>
        </p:nvSpPr>
        <p:spPr>
          <a:xfrm>
            <a:off x="2011085" y="660413"/>
            <a:ext cx="149225" cy="212091"/>
          </a:xfrm>
          <a:custGeom>
            <a:avLst/>
            <a:gdLst/>
            <a:ahLst/>
            <a:cxnLst/>
            <a:rect l="l" t="t" r="r" b="b"/>
            <a:pathLst>
              <a:path w="149225" h="212090">
                <a:moveTo>
                  <a:pt x="8686" y="0"/>
                </a:moveTo>
                <a:lnTo>
                  <a:pt x="5803" y="1066"/>
                </a:lnTo>
                <a:lnTo>
                  <a:pt x="3467" y="3162"/>
                </a:lnTo>
                <a:lnTo>
                  <a:pt x="1155" y="5295"/>
                </a:lnTo>
                <a:lnTo>
                  <a:pt x="0" y="8737"/>
                </a:lnTo>
                <a:lnTo>
                  <a:pt x="0" y="206248"/>
                </a:lnTo>
                <a:lnTo>
                  <a:pt x="309" y="207264"/>
                </a:lnTo>
                <a:lnTo>
                  <a:pt x="1511" y="208978"/>
                </a:lnTo>
                <a:lnTo>
                  <a:pt x="2654" y="209677"/>
                </a:lnTo>
                <a:lnTo>
                  <a:pt x="4178" y="210210"/>
                </a:lnTo>
                <a:lnTo>
                  <a:pt x="5714" y="210781"/>
                </a:lnTo>
                <a:lnTo>
                  <a:pt x="7823" y="211213"/>
                </a:lnTo>
                <a:lnTo>
                  <a:pt x="10490" y="211569"/>
                </a:lnTo>
                <a:lnTo>
                  <a:pt x="13131" y="211848"/>
                </a:lnTo>
                <a:lnTo>
                  <a:pt x="16370" y="212026"/>
                </a:lnTo>
                <a:lnTo>
                  <a:pt x="24396" y="212026"/>
                </a:lnTo>
                <a:lnTo>
                  <a:pt x="36487" y="210210"/>
                </a:lnTo>
                <a:lnTo>
                  <a:pt x="38023" y="209677"/>
                </a:lnTo>
                <a:lnTo>
                  <a:pt x="39154" y="208978"/>
                </a:lnTo>
                <a:lnTo>
                  <a:pt x="40474" y="207238"/>
                </a:lnTo>
                <a:lnTo>
                  <a:pt x="40843" y="206248"/>
                </a:lnTo>
                <a:lnTo>
                  <a:pt x="40843" y="124764"/>
                </a:lnTo>
                <a:lnTo>
                  <a:pt x="114403" y="124764"/>
                </a:lnTo>
                <a:lnTo>
                  <a:pt x="99669" y="112864"/>
                </a:lnTo>
                <a:lnTo>
                  <a:pt x="105879" y="110807"/>
                </a:lnTo>
                <a:lnTo>
                  <a:pt x="128677" y="92633"/>
                </a:lnTo>
                <a:lnTo>
                  <a:pt x="40843" y="92633"/>
                </a:lnTo>
                <a:lnTo>
                  <a:pt x="40843" y="32766"/>
                </a:lnTo>
                <a:lnTo>
                  <a:pt x="133992" y="32766"/>
                </a:lnTo>
                <a:lnTo>
                  <a:pt x="132676" y="29159"/>
                </a:lnTo>
                <a:lnTo>
                  <a:pt x="101828" y="4406"/>
                </a:lnTo>
                <a:lnTo>
                  <a:pt x="73723" y="114"/>
                </a:lnTo>
                <a:lnTo>
                  <a:pt x="8686" y="0"/>
                </a:lnTo>
                <a:close/>
              </a:path>
              <a:path w="149225" h="212090">
                <a:moveTo>
                  <a:pt x="114403" y="124764"/>
                </a:moveTo>
                <a:lnTo>
                  <a:pt x="57924" y="124764"/>
                </a:lnTo>
                <a:lnTo>
                  <a:pt x="61747" y="125450"/>
                </a:lnTo>
                <a:lnTo>
                  <a:pt x="68389" y="128308"/>
                </a:lnTo>
                <a:lnTo>
                  <a:pt x="71285" y="130416"/>
                </a:lnTo>
                <a:lnTo>
                  <a:pt x="76326" y="135953"/>
                </a:lnTo>
                <a:lnTo>
                  <a:pt x="78663" y="139369"/>
                </a:lnTo>
                <a:lnTo>
                  <a:pt x="80708" y="143522"/>
                </a:lnTo>
                <a:lnTo>
                  <a:pt x="82791" y="147662"/>
                </a:lnTo>
                <a:lnTo>
                  <a:pt x="84899" y="152374"/>
                </a:lnTo>
                <a:lnTo>
                  <a:pt x="87071" y="157708"/>
                </a:lnTo>
                <a:lnTo>
                  <a:pt x="105105" y="204838"/>
                </a:lnTo>
                <a:lnTo>
                  <a:pt x="105577" y="206248"/>
                </a:lnTo>
                <a:lnTo>
                  <a:pt x="106044" y="207264"/>
                </a:lnTo>
                <a:lnTo>
                  <a:pt x="106641" y="208216"/>
                </a:lnTo>
                <a:lnTo>
                  <a:pt x="107289" y="209130"/>
                </a:lnTo>
                <a:lnTo>
                  <a:pt x="108330" y="209918"/>
                </a:lnTo>
                <a:lnTo>
                  <a:pt x="109854" y="210477"/>
                </a:lnTo>
                <a:lnTo>
                  <a:pt x="111340" y="211074"/>
                </a:lnTo>
                <a:lnTo>
                  <a:pt x="113385" y="211480"/>
                </a:lnTo>
                <a:lnTo>
                  <a:pt x="115976" y="211683"/>
                </a:lnTo>
                <a:lnTo>
                  <a:pt x="118567" y="211924"/>
                </a:lnTo>
                <a:lnTo>
                  <a:pt x="135648" y="211924"/>
                </a:lnTo>
                <a:lnTo>
                  <a:pt x="138645" y="211683"/>
                </a:lnTo>
                <a:lnTo>
                  <a:pt x="141655" y="211480"/>
                </a:lnTo>
                <a:lnTo>
                  <a:pt x="143989" y="211074"/>
                </a:lnTo>
                <a:lnTo>
                  <a:pt x="147027" y="210019"/>
                </a:lnTo>
                <a:lnTo>
                  <a:pt x="147980" y="209296"/>
                </a:lnTo>
                <a:lnTo>
                  <a:pt x="148399" y="208495"/>
                </a:lnTo>
                <a:lnTo>
                  <a:pt x="148831" y="207733"/>
                </a:lnTo>
                <a:lnTo>
                  <a:pt x="148929" y="207238"/>
                </a:lnTo>
                <a:lnTo>
                  <a:pt x="149034" y="204393"/>
                </a:lnTo>
                <a:lnTo>
                  <a:pt x="148780" y="202920"/>
                </a:lnTo>
                <a:lnTo>
                  <a:pt x="148234" y="201028"/>
                </a:lnTo>
                <a:lnTo>
                  <a:pt x="147739" y="199136"/>
                </a:lnTo>
                <a:lnTo>
                  <a:pt x="146723" y="196100"/>
                </a:lnTo>
                <a:lnTo>
                  <a:pt x="145173" y="191973"/>
                </a:lnTo>
                <a:lnTo>
                  <a:pt x="128219" y="150368"/>
                </a:lnTo>
                <a:lnTo>
                  <a:pt x="126276" y="145389"/>
                </a:lnTo>
                <a:lnTo>
                  <a:pt x="124244" y="140893"/>
                </a:lnTo>
                <a:lnTo>
                  <a:pt x="122186" y="136918"/>
                </a:lnTo>
                <a:lnTo>
                  <a:pt x="120078" y="132943"/>
                </a:lnTo>
                <a:lnTo>
                  <a:pt x="117906" y="129413"/>
                </a:lnTo>
                <a:lnTo>
                  <a:pt x="114403" y="124764"/>
                </a:lnTo>
                <a:close/>
              </a:path>
              <a:path w="149225" h="212090">
                <a:moveTo>
                  <a:pt x="133992" y="32766"/>
                </a:moveTo>
                <a:lnTo>
                  <a:pt x="63804" y="32766"/>
                </a:lnTo>
                <a:lnTo>
                  <a:pt x="67449" y="32943"/>
                </a:lnTo>
                <a:lnTo>
                  <a:pt x="72732" y="33578"/>
                </a:lnTo>
                <a:lnTo>
                  <a:pt x="96418" y="55308"/>
                </a:lnTo>
                <a:lnTo>
                  <a:pt x="96418" y="66865"/>
                </a:lnTo>
                <a:lnTo>
                  <a:pt x="67436" y="92633"/>
                </a:lnTo>
                <a:lnTo>
                  <a:pt x="128677" y="92633"/>
                </a:lnTo>
                <a:lnTo>
                  <a:pt x="138645" y="64973"/>
                </a:lnTo>
                <a:lnTo>
                  <a:pt x="138637" y="49479"/>
                </a:lnTo>
                <a:lnTo>
                  <a:pt x="137452" y="42087"/>
                </a:lnTo>
                <a:lnTo>
                  <a:pt x="135039" y="35636"/>
                </a:lnTo>
                <a:lnTo>
                  <a:pt x="133992" y="32766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5"/>
          <p:cNvSpPr/>
          <p:nvPr/>
        </p:nvSpPr>
        <p:spPr>
          <a:xfrm>
            <a:off x="2172040" y="659485"/>
            <a:ext cx="185420" cy="213360"/>
          </a:xfrm>
          <a:custGeom>
            <a:avLst/>
            <a:gdLst/>
            <a:ahLst/>
            <a:cxnLst/>
            <a:rect l="l" t="t" r="r" b="b"/>
            <a:pathLst>
              <a:path w="185419" h="213359">
                <a:moveTo>
                  <a:pt x="101830" y="0"/>
                </a:moveTo>
                <a:lnTo>
                  <a:pt x="81320" y="0"/>
                </a:lnTo>
                <a:lnTo>
                  <a:pt x="78132" y="190"/>
                </a:lnTo>
                <a:lnTo>
                  <a:pt x="74932" y="342"/>
                </a:lnTo>
                <a:lnTo>
                  <a:pt x="72417" y="723"/>
                </a:lnTo>
                <a:lnTo>
                  <a:pt x="68785" y="1930"/>
                </a:lnTo>
                <a:lnTo>
                  <a:pt x="67477" y="2794"/>
                </a:lnTo>
                <a:lnTo>
                  <a:pt x="66606" y="4013"/>
                </a:lnTo>
                <a:lnTo>
                  <a:pt x="65800" y="5067"/>
                </a:lnTo>
                <a:lnTo>
                  <a:pt x="1272" y="199478"/>
                </a:lnTo>
                <a:lnTo>
                  <a:pt x="0" y="207543"/>
                </a:lnTo>
                <a:lnTo>
                  <a:pt x="243" y="208826"/>
                </a:lnTo>
                <a:lnTo>
                  <a:pt x="13311" y="212940"/>
                </a:lnTo>
                <a:lnTo>
                  <a:pt x="26100" y="212852"/>
                </a:lnTo>
                <a:lnTo>
                  <a:pt x="28831" y="212598"/>
                </a:lnTo>
                <a:lnTo>
                  <a:pt x="31587" y="212407"/>
                </a:lnTo>
                <a:lnTo>
                  <a:pt x="33707" y="211988"/>
                </a:lnTo>
                <a:lnTo>
                  <a:pt x="35181" y="211391"/>
                </a:lnTo>
                <a:lnTo>
                  <a:pt x="36705" y="210832"/>
                </a:lnTo>
                <a:lnTo>
                  <a:pt x="37784" y="209981"/>
                </a:lnTo>
                <a:lnTo>
                  <a:pt x="39130" y="207924"/>
                </a:lnTo>
                <a:lnTo>
                  <a:pt x="39689" y="206641"/>
                </a:lnTo>
                <a:lnTo>
                  <a:pt x="40186" y="204800"/>
                </a:lnTo>
                <a:lnTo>
                  <a:pt x="52821" y="163868"/>
                </a:lnTo>
                <a:lnTo>
                  <a:pt x="171953" y="163868"/>
                </a:lnTo>
                <a:lnTo>
                  <a:pt x="161009" y="130898"/>
                </a:lnTo>
                <a:lnTo>
                  <a:pt x="61838" y="130898"/>
                </a:lnTo>
                <a:lnTo>
                  <a:pt x="90248" y="41198"/>
                </a:lnTo>
                <a:lnTo>
                  <a:pt x="131233" y="41198"/>
                </a:lnTo>
                <a:lnTo>
                  <a:pt x="120512" y="8902"/>
                </a:lnTo>
                <a:lnTo>
                  <a:pt x="119902" y="6832"/>
                </a:lnTo>
                <a:lnTo>
                  <a:pt x="109095" y="342"/>
                </a:lnTo>
                <a:lnTo>
                  <a:pt x="101830" y="0"/>
                </a:lnTo>
                <a:close/>
              </a:path>
              <a:path w="185419" h="213359">
                <a:moveTo>
                  <a:pt x="171953" y="163868"/>
                </a:moveTo>
                <a:lnTo>
                  <a:pt x="128284" y="163868"/>
                </a:lnTo>
                <a:lnTo>
                  <a:pt x="141882" y="206641"/>
                </a:lnTo>
                <a:lnTo>
                  <a:pt x="142191" y="207670"/>
                </a:lnTo>
                <a:lnTo>
                  <a:pt x="170766" y="212940"/>
                </a:lnTo>
                <a:lnTo>
                  <a:pt x="174741" y="212801"/>
                </a:lnTo>
                <a:lnTo>
                  <a:pt x="180558" y="212255"/>
                </a:lnTo>
                <a:lnTo>
                  <a:pt x="182564" y="211543"/>
                </a:lnTo>
                <a:lnTo>
                  <a:pt x="184863" y="209283"/>
                </a:lnTo>
                <a:lnTo>
                  <a:pt x="185180" y="207924"/>
                </a:lnTo>
                <a:lnTo>
                  <a:pt x="185077" y="206273"/>
                </a:lnTo>
                <a:lnTo>
                  <a:pt x="184867" y="204800"/>
                </a:lnTo>
                <a:lnTo>
                  <a:pt x="184647" y="203009"/>
                </a:lnTo>
                <a:lnTo>
                  <a:pt x="183872" y="199910"/>
                </a:lnTo>
                <a:lnTo>
                  <a:pt x="182615" y="195986"/>
                </a:lnTo>
                <a:lnTo>
                  <a:pt x="171953" y="163868"/>
                </a:lnTo>
                <a:close/>
              </a:path>
              <a:path w="185419" h="213359">
                <a:moveTo>
                  <a:pt x="131233" y="41198"/>
                </a:moveTo>
                <a:lnTo>
                  <a:pt x="90400" y="41198"/>
                </a:lnTo>
                <a:lnTo>
                  <a:pt x="118836" y="130898"/>
                </a:lnTo>
                <a:lnTo>
                  <a:pt x="161009" y="130898"/>
                </a:lnTo>
                <a:lnTo>
                  <a:pt x="131233" y="41198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6"/>
          <p:cNvSpPr/>
          <p:nvPr/>
        </p:nvSpPr>
        <p:spPr>
          <a:xfrm>
            <a:off x="2382763" y="659411"/>
            <a:ext cx="41275" cy="213360"/>
          </a:xfrm>
          <a:custGeom>
            <a:avLst/>
            <a:gdLst/>
            <a:ahLst/>
            <a:cxnLst/>
            <a:rect l="l" t="t" r="r" b="b"/>
            <a:pathLst>
              <a:path w="41275" h="213359">
                <a:moveTo>
                  <a:pt x="24510" y="0"/>
                </a:moveTo>
                <a:lnTo>
                  <a:pt x="16522" y="0"/>
                </a:lnTo>
                <a:lnTo>
                  <a:pt x="13258" y="165"/>
                </a:lnTo>
                <a:lnTo>
                  <a:pt x="0" y="5765"/>
                </a:lnTo>
                <a:lnTo>
                  <a:pt x="0" y="207251"/>
                </a:lnTo>
                <a:lnTo>
                  <a:pt x="330" y="208229"/>
                </a:lnTo>
                <a:lnTo>
                  <a:pt x="1676" y="209981"/>
                </a:lnTo>
                <a:lnTo>
                  <a:pt x="2768" y="210667"/>
                </a:lnTo>
                <a:lnTo>
                  <a:pt x="4330" y="211201"/>
                </a:lnTo>
                <a:lnTo>
                  <a:pt x="5880" y="211772"/>
                </a:lnTo>
                <a:lnTo>
                  <a:pt x="7988" y="212217"/>
                </a:lnTo>
                <a:lnTo>
                  <a:pt x="10617" y="212559"/>
                </a:lnTo>
                <a:lnTo>
                  <a:pt x="13246" y="212852"/>
                </a:lnTo>
                <a:lnTo>
                  <a:pt x="16522" y="213017"/>
                </a:lnTo>
                <a:lnTo>
                  <a:pt x="24510" y="213017"/>
                </a:lnTo>
                <a:lnTo>
                  <a:pt x="36626" y="211201"/>
                </a:lnTo>
                <a:lnTo>
                  <a:pt x="38188" y="210667"/>
                </a:lnTo>
                <a:lnTo>
                  <a:pt x="39319" y="209981"/>
                </a:lnTo>
                <a:lnTo>
                  <a:pt x="40627" y="208229"/>
                </a:lnTo>
                <a:lnTo>
                  <a:pt x="40970" y="207251"/>
                </a:lnTo>
                <a:lnTo>
                  <a:pt x="40970" y="5765"/>
                </a:lnTo>
                <a:lnTo>
                  <a:pt x="27838" y="165"/>
                </a:lnTo>
                <a:lnTo>
                  <a:pt x="2451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7"/>
          <p:cNvSpPr/>
          <p:nvPr/>
        </p:nvSpPr>
        <p:spPr>
          <a:xfrm>
            <a:off x="2467534" y="659753"/>
            <a:ext cx="165735" cy="212725"/>
          </a:xfrm>
          <a:custGeom>
            <a:avLst/>
            <a:gdLst/>
            <a:ahLst/>
            <a:cxnLst/>
            <a:rect l="l" t="t" r="r" b="b"/>
            <a:pathLst>
              <a:path w="165735" h="212725">
                <a:moveTo>
                  <a:pt x="40563" y="660"/>
                </a:moveTo>
                <a:lnTo>
                  <a:pt x="10617" y="660"/>
                </a:lnTo>
                <a:lnTo>
                  <a:pt x="7112" y="1930"/>
                </a:lnTo>
                <a:lnTo>
                  <a:pt x="4292" y="4483"/>
                </a:lnTo>
                <a:lnTo>
                  <a:pt x="1409" y="7048"/>
                </a:lnTo>
                <a:lnTo>
                  <a:pt x="0" y="10883"/>
                </a:lnTo>
                <a:lnTo>
                  <a:pt x="50" y="206971"/>
                </a:lnTo>
                <a:lnTo>
                  <a:pt x="215" y="207721"/>
                </a:lnTo>
                <a:lnTo>
                  <a:pt x="1295" y="209473"/>
                </a:lnTo>
                <a:lnTo>
                  <a:pt x="2209" y="210210"/>
                </a:lnTo>
                <a:lnTo>
                  <a:pt x="3594" y="210794"/>
                </a:lnTo>
                <a:lnTo>
                  <a:pt x="4914" y="211404"/>
                </a:lnTo>
                <a:lnTo>
                  <a:pt x="6769" y="211874"/>
                </a:lnTo>
                <a:lnTo>
                  <a:pt x="9182" y="212216"/>
                </a:lnTo>
                <a:lnTo>
                  <a:pt x="11531" y="212509"/>
                </a:lnTo>
                <a:lnTo>
                  <a:pt x="14541" y="212686"/>
                </a:lnTo>
                <a:lnTo>
                  <a:pt x="21882" y="212686"/>
                </a:lnTo>
                <a:lnTo>
                  <a:pt x="32981" y="210794"/>
                </a:lnTo>
                <a:lnTo>
                  <a:pt x="34404" y="210210"/>
                </a:lnTo>
                <a:lnTo>
                  <a:pt x="35369" y="209473"/>
                </a:lnTo>
                <a:lnTo>
                  <a:pt x="35953" y="208610"/>
                </a:lnTo>
                <a:lnTo>
                  <a:pt x="36487" y="207721"/>
                </a:lnTo>
                <a:lnTo>
                  <a:pt x="36730" y="206971"/>
                </a:lnTo>
                <a:lnTo>
                  <a:pt x="36728" y="78968"/>
                </a:lnTo>
                <a:lnTo>
                  <a:pt x="36271" y="63423"/>
                </a:lnTo>
                <a:lnTo>
                  <a:pt x="35966" y="55625"/>
                </a:lnTo>
                <a:lnTo>
                  <a:pt x="35547" y="47790"/>
                </a:lnTo>
                <a:lnTo>
                  <a:pt x="78231" y="47790"/>
                </a:lnTo>
                <a:lnTo>
                  <a:pt x="65493" y="22682"/>
                </a:lnTo>
                <a:lnTo>
                  <a:pt x="63563" y="18427"/>
                </a:lnTo>
                <a:lnTo>
                  <a:pt x="61645" y="14884"/>
                </a:lnTo>
                <a:lnTo>
                  <a:pt x="46596" y="1727"/>
                </a:lnTo>
                <a:lnTo>
                  <a:pt x="43903" y="1003"/>
                </a:lnTo>
                <a:lnTo>
                  <a:pt x="40563" y="660"/>
                </a:lnTo>
                <a:close/>
              </a:path>
              <a:path w="165735" h="212725">
                <a:moveTo>
                  <a:pt x="78231" y="47790"/>
                </a:moveTo>
                <a:lnTo>
                  <a:pt x="35852" y="47790"/>
                </a:lnTo>
                <a:lnTo>
                  <a:pt x="38239" y="54216"/>
                </a:lnTo>
                <a:lnTo>
                  <a:pt x="40919" y="60807"/>
                </a:lnTo>
                <a:lnTo>
                  <a:pt x="43942" y="67602"/>
                </a:lnTo>
                <a:lnTo>
                  <a:pt x="46926" y="74409"/>
                </a:lnTo>
                <a:lnTo>
                  <a:pt x="49872" y="80721"/>
                </a:lnTo>
                <a:lnTo>
                  <a:pt x="52793" y="86613"/>
                </a:lnTo>
                <a:lnTo>
                  <a:pt x="102781" y="185292"/>
                </a:lnTo>
                <a:lnTo>
                  <a:pt x="105359" y="190753"/>
                </a:lnTo>
                <a:lnTo>
                  <a:pt x="123507" y="210870"/>
                </a:lnTo>
                <a:lnTo>
                  <a:pt x="126123" y="211658"/>
                </a:lnTo>
                <a:lnTo>
                  <a:pt x="129298" y="212026"/>
                </a:lnTo>
                <a:lnTo>
                  <a:pt x="152222" y="212026"/>
                </a:lnTo>
                <a:lnTo>
                  <a:pt x="165646" y="199212"/>
                </a:lnTo>
                <a:lnTo>
                  <a:pt x="165646" y="153479"/>
                </a:lnTo>
                <a:lnTo>
                  <a:pt x="129667" y="153479"/>
                </a:lnTo>
                <a:lnTo>
                  <a:pt x="127749" y="149136"/>
                </a:lnTo>
                <a:lnTo>
                  <a:pt x="125844" y="144741"/>
                </a:lnTo>
                <a:lnTo>
                  <a:pt x="119888" y="131673"/>
                </a:lnTo>
                <a:lnTo>
                  <a:pt x="117868" y="127139"/>
                </a:lnTo>
                <a:lnTo>
                  <a:pt x="115785" y="122631"/>
                </a:lnTo>
                <a:lnTo>
                  <a:pt x="113626" y="118109"/>
                </a:lnTo>
                <a:lnTo>
                  <a:pt x="111417" y="113601"/>
                </a:lnTo>
                <a:lnTo>
                  <a:pt x="109143" y="109080"/>
                </a:lnTo>
                <a:lnTo>
                  <a:pt x="106934" y="104495"/>
                </a:lnTo>
                <a:lnTo>
                  <a:pt x="104635" y="99834"/>
                </a:lnTo>
                <a:lnTo>
                  <a:pt x="78231" y="47790"/>
                </a:lnTo>
                <a:close/>
              </a:path>
              <a:path w="165735" h="212725">
                <a:moveTo>
                  <a:pt x="151320" y="0"/>
                </a:moveTo>
                <a:lnTo>
                  <a:pt x="144068" y="0"/>
                </a:lnTo>
                <a:lnTo>
                  <a:pt x="141008" y="139"/>
                </a:lnTo>
                <a:lnTo>
                  <a:pt x="128854" y="5930"/>
                </a:lnTo>
                <a:lnTo>
                  <a:pt x="128933" y="122631"/>
                </a:lnTo>
                <a:lnTo>
                  <a:pt x="129132" y="131673"/>
                </a:lnTo>
                <a:lnTo>
                  <a:pt x="129247" y="137921"/>
                </a:lnTo>
                <a:lnTo>
                  <a:pt x="129781" y="153479"/>
                </a:lnTo>
                <a:lnTo>
                  <a:pt x="165646" y="153479"/>
                </a:lnTo>
                <a:lnTo>
                  <a:pt x="165646" y="5930"/>
                </a:lnTo>
                <a:lnTo>
                  <a:pt x="165404" y="4952"/>
                </a:lnTo>
                <a:lnTo>
                  <a:pt x="154279" y="139"/>
                </a:lnTo>
                <a:lnTo>
                  <a:pt x="15132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8"/>
          <p:cNvSpPr/>
          <p:nvPr/>
        </p:nvSpPr>
        <p:spPr>
          <a:xfrm>
            <a:off x="1337666" y="950826"/>
            <a:ext cx="62229" cy="88265"/>
          </a:xfrm>
          <a:custGeom>
            <a:avLst/>
            <a:gdLst/>
            <a:ahLst/>
            <a:cxnLst/>
            <a:rect l="l" t="t" r="r" b="b"/>
            <a:pathLst>
              <a:path w="62230" h="88265">
                <a:moveTo>
                  <a:pt x="62166" y="0"/>
                </a:moveTo>
                <a:lnTo>
                  <a:pt x="15849" y="0"/>
                </a:lnTo>
                <a:lnTo>
                  <a:pt x="0" y="87680"/>
                </a:lnTo>
                <a:lnTo>
                  <a:pt x="48171" y="87680"/>
                </a:lnTo>
                <a:lnTo>
                  <a:pt x="50520" y="74815"/>
                </a:lnTo>
                <a:lnTo>
                  <a:pt x="16840" y="74815"/>
                </a:lnTo>
                <a:lnTo>
                  <a:pt x="21551" y="48653"/>
                </a:lnTo>
                <a:lnTo>
                  <a:pt x="51511" y="48653"/>
                </a:lnTo>
                <a:lnTo>
                  <a:pt x="53873" y="35902"/>
                </a:lnTo>
                <a:lnTo>
                  <a:pt x="23774" y="35902"/>
                </a:lnTo>
                <a:lnTo>
                  <a:pt x="27990" y="12877"/>
                </a:lnTo>
                <a:lnTo>
                  <a:pt x="59804" y="12877"/>
                </a:lnTo>
                <a:lnTo>
                  <a:pt x="6216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9"/>
          <p:cNvSpPr/>
          <p:nvPr/>
        </p:nvSpPr>
        <p:spPr>
          <a:xfrm>
            <a:off x="1423366" y="973723"/>
            <a:ext cx="93346" cy="64770"/>
          </a:xfrm>
          <a:custGeom>
            <a:avLst/>
            <a:gdLst/>
            <a:ahLst/>
            <a:cxnLst/>
            <a:rect l="l" t="t" r="r" b="b"/>
            <a:pathLst>
              <a:path w="93344" h="64769">
                <a:moveTo>
                  <a:pt x="23152" y="1435"/>
                </a:moveTo>
                <a:lnTo>
                  <a:pt x="10642" y="1435"/>
                </a:lnTo>
                <a:lnTo>
                  <a:pt x="9906" y="6896"/>
                </a:lnTo>
                <a:lnTo>
                  <a:pt x="9042" y="13538"/>
                </a:lnTo>
                <a:lnTo>
                  <a:pt x="7670" y="21069"/>
                </a:lnTo>
                <a:lnTo>
                  <a:pt x="0" y="64782"/>
                </a:lnTo>
                <a:lnTo>
                  <a:pt x="13995" y="64782"/>
                </a:lnTo>
                <a:lnTo>
                  <a:pt x="19189" y="34861"/>
                </a:lnTo>
                <a:lnTo>
                  <a:pt x="21786" y="25912"/>
                </a:lnTo>
                <a:lnTo>
                  <a:pt x="25822" y="18780"/>
                </a:lnTo>
                <a:lnTo>
                  <a:pt x="30691" y="14062"/>
                </a:lnTo>
                <a:lnTo>
                  <a:pt x="35408" y="12484"/>
                </a:lnTo>
                <a:lnTo>
                  <a:pt x="21793" y="12484"/>
                </a:lnTo>
                <a:lnTo>
                  <a:pt x="23152" y="1435"/>
                </a:lnTo>
                <a:close/>
              </a:path>
              <a:path w="93344" h="64769">
                <a:moveTo>
                  <a:pt x="57165" y="12357"/>
                </a:moveTo>
                <a:lnTo>
                  <a:pt x="41732" y="12357"/>
                </a:lnTo>
                <a:lnTo>
                  <a:pt x="43091" y="16776"/>
                </a:lnTo>
                <a:lnTo>
                  <a:pt x="43015" y="24320"/>
                </a:lnTo>
                <a:lnTo>
                  <a:pt x="42354" y="28867"/>
                </a:lnTo>
                <a:lnTo>
                  <a:pt x="35788" y="64782"/>
                </a:lnTo>
                <a:lnTo>
                  <a:pt x="49784" y="64782"/>
                </a:lnTo>
                <a:lnTo>
                  <a:pt x="57711" y="25365"/>
                </a:lnTo>
                <a:lnTo>
                  <a:pt x="69381" y="13004"/>
                </a:lnTo>
                <a:lnTo>
                  <a:pt x="57213" y="13004"/>
                </a:lnTo>
                <a:lnTo>
                  <a:pt x="57165" y="12357"/>
                </a:lnTo>
                <a:close/>
              </a:path>
              <a:path w="93344" h="64769">
                <a:moveTo>
                  <a:pt x="93256" y="12357"/>
                </a:moveTo>
                <a:lnTo>
                  <a:pt x="76657" y="12357"/>
                </a:lnTo>
                <a:lnTo>
                  <a:pt x="78765" y="16001"/>
                </a:lnTo>
                <a:lnTo>
                  <a:pt x="78716" y="24320"/>
                </a:lnTo>
                <a:lnTo>
                  <a:pt x="78384" y="26923"/>
                </a:lnTo>
                <a:lnTo>
                  <a:pt x="77889" y="29400"/>
                </a:lnTo>
                <a:lnTo>
                  <a:pt x="71704" y="64782"/>
                </a:lnTo>
                <a:lnTo>
                  <a:pt x="85699" y="64782"/>
                </a:lnTo>
                <a:lnTo>
                  <a:pt x="92252" y="27698"/>
                </a:lnTo>
                <a:lnTo>
                  <a:pt x="92748" y="24320"/>
                </a:lnTo>
                <a:lnTo>
                  <a:pt x="93256" y="19646"/>
                </a:lnTo>
                <a:lnTo>
                  <a:pt x="93256" y="12357"/>
                </a:lnTo>
                <a:close/>
              </a:path>
              <a:path w="93344" h="64769">
                <a:moveTo>
                  <a:pt x="86817" y="0"/>
                </a:moveTo>
                <a:lnTo>
                  <a:pt x="70218" y="126"/>
                </a:lnTo>
                <a:lnTo>
                  <a:pt x="62661" y="4419"/>
                </a:lnTo>
                <a:lnTo>
                  <a:pt x="57213" y="13004"/>
                </a:lnTo>
                <a:lnTo>
                  <a:pt x="69381" y="13004"/>
                </a:lnTo>
                <a:lnTo>
                  <a:pt x="71462" y="12357"/>
                </a:lnTo>
                <a:lnTo>
                  <a:pt x="93256" y="12357"/>
                </a:lnTo>
                <a:lnTo>
                  <a:pt x="93256" y="5587"/>
                </a:lnTo>
                <a:lnTo>
                  <a:pt x="86817" y="0"/>
                </a:lnTo>
                <a:close/>
              </a:path>
              <a:path w="93344" h="64769">
                <a:moveTo>
                  <a:pt x="52514" y="0"/>
                </a:moveTo>
                <a:lnTo>
                  <a:pt x="35166" y="0"/>
                </a:lnTo>
                <a:lnTo>
                  <a:pt x="27622" y="4025"/>
                </a:lnTo>
                <a:lnTo>
                  <a:pt x="22047" y="12484"/>
                </a:lnTo>
                <a:lnTo>
                  <a:pt x="35408" y="12484"/>
                </a:lnTo>
                <a:lnTo>
                  <a:pt x="35788" y="12357"/>
                </a:lnTo>
                <a:lnTo>
                  <a:pt x="57165" y="12357"/>
                </a:lnTo>
                <a:lnTo>
                  <a:pt x="56718" y="6362"/>
                </a:lnTo>
                <a:lnTo>
                  <a:pt x="52514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10"/>
          <p:cNvSpPr/>
          <p:nvPr/>
        </p:nvSpPr>
        <p:spPr>
          <a:xfrm>
            <a:off x="1544753" y="973723"/>
            <a:ext cx="66676" cy="90805"/>
          </a:xfrm>
          <a:custGeom>
            <a:avLst/>
            <a:gdLst/>
            <a:ahLst/>
            <a:cxnLst/>
            <a:rect l="l" t="t" r="r" b="b"/>
            <a:pathLst>
              <a:path w="66675" h="90805">
                <a:moveTo>
                  <a:pt x="28346" y="1168"/>
                </a:moveTo>
                <a:lnTo>
                  <a:pt x="15354" y="1168"/>
                </a:lnTo>
                <a:lnTo>
                  <a:pt x="13131" y="17437"/>
                </a:lnTo>
                <a:lnTo>
                  <a:pt x="11887" y="24968"/>
                </a:lnTo>
                <a:lnTo>
                  <a:pt x="0" y="90538"/>
                </a:lnTo>
                <a:lnTo>
                  <a:pt x="14363" y="90538"/>
                </a:lnTo>
                <a:lnTo>
                  <a:pt x="19316" y="63487"/>
                </a:lnTo>
                <a:lnTo>
                  <a:pt x="42423" y="63487"/>
                </a:lnTo>
                <a:lnTo>
                  <a:pt x="45721" y="62657"/>
                </a:lnTo>
                <a:lnTo>
                  <a:pt x="55224" y="54508"/>
                </a:lnTo>
                <a:lnTo>
                  <a:pt x="27114" y="54508"/>
                </a:lnTo>
                <a:lnTo>
                  <a:pt x="23888" y="53340"/>
                </a:lnTo>
                <a:lnTo>
                  <a:pt x="36472" y="13930"/>
                </a:lnTo>
                <a:lnTo>
                  <a:pt x="41973" y="12357"/>
                </a:lnTo>
                <a:lnTo>
                  <a:pt x="64465" y="12357"/>
                </a:lnTo>
                <a:lnTo>
                  <a:pt x="64216" y="11823"/>
                </a:lnTo>
                <a:lnTo>
                  <a:pt x="27000" y="11823"/>
                </a:lnTo>
                <a:lnTo>
                  <a:pt x="28346" y="1168"/>
                </a:lnTo>
                <a:close/>
              </a:path>
              <a:path w="66675" h="90805">
                <a:moveTo>
                  <a:pt x="42423" y="63487"/>
                </a:moveTo>
                <a:lnTo>
                  <a:pt x="19570" y="63487"/>
                </a:lnTo>
                <a:lnTo>
                  <a:pt x="21666" y="64782"/>
                </a:lnTo>
                <a:lnTo>
                  <a:pt x="25996" y="66217"/>
                </a:lnTo>
                <a:lnTo>
                  <a:pt x="31572" y="66217"/>
                </a:lnTo>
                <a:lnTo>
                  <a:pt x="42423" y="63487"/>
                </a:lnTo>
                <a:close/>
              </a:path>
              <a:path w="66675" h="90805">
                <a:moveTo>
                  <a:pt x="64465" y="12357"/>
                </a:moveTo>
                <a:lnTo>
                  <a:pt x="49161" y="12357"/>
                </a:lnTo>
                <a:lnTo>
                  <a:pt x="51382" y="18502"/>
                </a:lnTo>
                <a:lnTo>
                  <a:pt x="51452" y="24968"/>
                </a:lnTo>
                <a:lnTo>
                  <a:pt x="49922" y="35289"/>
                </a:lnTo>
                <a:lnTo>
                  <a:pt x="45581" y="44908"/>
                </a:lnTo>
                <a:lnTo>
                  <a:pt x="39129" y="51843"/>
                </a:lnTo>
                <a:lnTo>
                  <a:pt x="31203" y="54508"/>
                </a:lnTo>
                <a:lnTo>
                  <a:pt x="55224" y="54508"/>
                </a:lnTo>
                <a:lnTo>
                  <a:pt x="56802" y="53155"/>
                </a:lnTo>
                <a:lnTo>
                  <a:pt x="64028" y="39482"/>
                </a:lnTo>
                <a:lnTo>
                  <a:pt x="66611" y="23406"/>
                </a:lnTo>
                <a:lnTo>
                  <a:pt x="65479" y="14535"/>
                </a:lnTo>
                <a:lnTo>
                  <a:pt x="64465" y="12357"/>
                </a:lnTo>
                <a:close/>
              </a:path>
              <a:path w="66675" h="90805">
                <a:moveTo>
                  <a:pt x="47536" y="0"/>
                </a:moveTo>
                <a:lnTo>
                  <a:pt x="39878" y="114"/>
                </a:lnTo>
                <a:lnTo>
                  <a:pt x="32321" y="4419"/>
                </a:lnTo>
                <a:lnTo>
                  <a:pt x="27228" y="11823"/>
                </a:lnTo>
                <a:lnTo>
                  <a:pt x="64216" y="11823"/>
                </a:lnTo>
                <a:lnTo>
                  <a:pt x="62002" y="7069"/>
                </a:lnTo>
                <a:lnTo>
                  <a:pt x="56061" y="1919"/>
                </a:lnTo>
                <a:lnTo>
                  <a:pt x="4753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11"/>
          <p:cNvSpPr/>
          <p:nvPr/>
        </p:nvSpPr>
        <p:spPr>
          <a:xfrm>
            <a:off x="1644092" y="973723"/>
            <a:ext cx="59691" cy="66676"/>
          </a:xfrm>
          <a:custGeom>
            <a:avLst/>
            <a:gdLst/>
            <a:ahLst/>
            <a:cxnLst/>
            <a:rect l="l" t="t" r="r" b="b"/>
            <a:pathLst>
              <a:path w="59689" h="66675">
                <a:moveTo>
                  <a:pt x="34785" y="0"/>
                </a:moveTo>
                <a:lnTo>
                  <a:pt x="20675" y="3240"/>
                </a:lnTo>
                <a:lnTo>
                  <a:pt x="9682" y="11979"/>
                </a:lnTo>
                <a:lnTo>
                  <a:pt x="2543" y="24742"/>
                </a:lnTo>
                <a:lnTo>
                  <a:pt x="0" y="40055"/>
                </a:lnTo>
                <a:lnTo>
                  <a:pt x="1706" y="50506"/>
                </a:lnTo>
                <a:lnTo>
                  <a:pt x="6602" y="58788"/>
                </a:lnTo>
                <a:lnTo>
                  <a:pt x="14353" y="64240"/>
                </a:lnTo>
                <a:lnTo>
                  <a:pt x="24625" y="66205"/>
                </a:lnTo>
                <a:lnTo>
                  <a:pt x="38738" y="62982"/>
                </a:lnTo>
                <a:lnTo>
                  <a:pt x="49442" y="54508"/>
                </a:lnTo>
                <a:lnTo>
                  <a:pt x="19189" y="54508"/>
                </a:lnTo>
                <a:lnTo>
                  <a:pt x="14846" y="48386"/>
                </a:lnTo>
                <a:lnTo>
                  <a:pt x="14846" y="39662"/>
                </a:lnTo>
                <a:lnTo>
                  <a:pt x="16071" y="30299"/>
                </a:lnTo>
                <a:lnTo>
                  <a:pt x="19631" y="21240"/>
                </a:lnTo>
                <a:lnTo>
                  <a:pt x="25347" y="14401"/>
                </a:lnTo>
                <a:lnTo>
                  <a:pt x="33045" y="11696"/>
                </a:lnTo>
                <a:lnTo>
                  <a:pt x="55353" y="11696"/>
                </a:lnTo>
                <a:lnTo>
                  <a:pt x="53197" y="7848"/>
                </a:lnTo>
                <a:lnTo>
                  <a:pt x="45484" y="2126"/>
                </a:lnTo>
                <a:lnTo>
                  <a:pt x="34785" y="0"/>
                </a:lnTo>
                <a:close/>
              </a:path>
              <a:path w="59689" h="66675">
                <a:moveTo>
                  <a:pt x="55353" y="11696"/>
                </a:moveTo>
                <a:lnTo>
                  <a:pt x="41719" y="11696"/>
                </a:lnTo>
                <a:lnTo>
                  <a:pt x="44564" y="19761"/>
                </a:lnTo>
                <a:lnTo>
                  <a:pt x="44564" y="26263"/>
                </a:lnTo>
                <a:lnTo>
                  <a:pt x="43274" y="36002"/>
                </a:lnTo>
                <a:lnTo>
                  <a:pt x="39630" y="45119"/>
                </a:lnTo>
                <a:lnTo>
                  <a:pt x="33966" y="51870"/>
                </a:lnTo>
                <a:lnTo>
                  <a:pt x="26619" y="54508"/>
                </a:lnTo>
                <a:lnTo>
                  <a:pt x="49442" y="54508"/>
                </a:lnTo>
                <a:lnTo>
                  <a:pt x="49741" y="54271"/>
                </a:lnTo>
                <a:lnTo>
                  <a:pt x="56888" y="41510"/>
                </a:lnTo>
                <a:lnTo>
                  <a:pt x="59436" y="26136"/>
                </a:lnTo>
                <a:lnTo>
                  <a:pt x="57866" y="16180"/>
                </a:lnTo>
                <a:lnTo>
                  <a:pt x="55353" y="11696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12"/>
          <p:cNvSpPr/>
          <p:nvPr/>
        </p:nvSpPr>
        <p:spPr>
          <a:xfrm>
            <a:off x="1738082" y="975144"/>
            <a:ext cx="86361" cy="63500"/>
          </a:xfrm>
          <a:custGeom>
            <a:avLst/>
            <a:gdLst/>
            <a:ahLst/>
            <a:cxnLst/>
            <a:rect l="l" t="t" r="r" b="b"/>
            <a:pathLst>
              <a:path w="86360" h="63500">
                <a:moveTo>
                  <a:pt x="14363" y="0"/>
                </a:moveTo>
                <a:lnTo>
                  <a:pt x="0" y="0"/>
                </a:lnTo>
                <a:lnTo>
                  <a:pt x="5562" y="63347"/>
                </a:lnTo>
                <a:lnTo>
                  <a:pt x="19075" y="63347"/>
                </a:lnTo>
                <a:lnTo>
                  <a:pt x="25661" y="49568"/>
                </a:lnTo>
                <a:lnTo>
                  <a:pt x="15227" y="49568"/>
                </a:lnTo>
                <a:lnTo>
                  <a:pt x="15595" y="43319"/>
                </a:lnTo>
                <a:lnTo>
                  <a:pt x="15735" y="38239"/>
                </a:lnTo>
                <a:lnTo>
                  <a:pt x="14363" y="0"/>
                </a:lnTo>
                <a:close/>
              </a:path>
              <a:path w="86360" h="63500">
                <a:moveTo>
                  <a:pt x="50530" y="17043"/>
                </a:moveTo>
                <a:lnTo>
                  <a:pt x="39878" y="17043"/>
                </a:lnTo>
                <a:lnTo>
                  <a:pt x="39796" y="24714"/>
                </a:lnTo>
                <a:lnTo>
                  <a:pt x="39998" y="29400"/>
                </a:lnTo>
                <a:lnTo>
                  <a:pt x="40487" y="35775"/>
                </a:lnTo>
                <a:lnTo>
                  <a:pt x="43218" y="63347"/>
                </a:lnTo>
                <a:lnTo>
                  <a:pt x="56718" y="63347"/>
                </a:lnTo>
                <a:lnTo>
                  <a:pt x="63154" y="49568"/>
                </a:lnTo>
                <a:lnTo>
                  <a:pt x="52260" y="49568"/>
                </a:lnTo>
                <a:lnTo>
                  <a:pt x="52357" y="43319"/>
                </a:lnTo>
                <a:lnTo>
                  <a:pt x="52094" y="37731"/>
                </a:lnTo>
                <a:lnTo>
                  <a:pt x="51638" y="30835"/>
                </a:lnTo>
                <a:lnTo>
                  <a:pt x="50530" y="17043"/>
                </a:lnTo>
                <a:close/>
              </a:path>
              <a:path w="86360" h="63500">
                <a:moveTo>
                  <a:pt x="49161" y="0"/>
                </a:moveTo>
                <a:lnTo>
                  <a:pt x="37147" y="0"/>
                </a:lnTo>
                <a:lnTo>
                  <a:pt x="22529" y="31737"/>
                </a:lnTo>
                <a:lnTo>
                  <a:pt x="17335" y="43967"/>
                </a:lnTo>
                <a:lnTo>
                  <a:pt x="15481" y="49568"/>
                </a:lnTo>
                <a:lnTo>
                  <a:pt x="25661" y="49568"/>
                </a:lnTo>
                <a:lnTo>
                  <a:pt x="32562" y="35128"/>
                </a:lnTo>
                <a:lnTo>
                  <a:pt x="35039" y="29400"/>
                </a:lnTo>
                <a:lnTo>
                  <a:pt x="36664" y="24714"/>
                </a:lnTo>
                <a:lnTo>
                  <a:pt x="39636" y="17043"/>
                </a:lnTo>
                <a:lnTo>
                  <a:pt x="50530" y="17043"/>
                </a:lnTo>
                <a:lnTo>
                  <a:pt x="49161" y="0"/>
                </a:lnTo>
                <a:close/>
              </a:path>
              <a:path w="86360" h="63500">
                <a:moveTo>
                  <a:pt x="86309" y="0"/>
                </a:moveTo>
                <a:lnTo>
                  <a:pt x="71704" y="0"/>
                </a:lnTo>
                <a:lnTo>
                  <a:pt x="58686" y="30949"/>
                </a:lnTo>
                <a:lnTo>
                  <a:pt x="56222" y="37731"/>
                </a:lnTo>
                <a:lnTo>
                  <a:pt x="54368" y="43446"/>
                </a:lnTo>
                <a:lnTo>
                  <a:pt x="52514" y="49568"/>
                </a:lnTo>
                <a:lnTo>
                  <a:pt x="63154" y="49568"/>
                </a:lnTo>
                <a:lnTo>
                  <a:pt x="863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13"/>
          <p:cNvSpPr/>
          <p:nvPr/>
        </p:nvSpPr>
        <p:spPr>
          <a:xfrm>
            <a:off x="1847814" y="973723"/>
            <a:ext cx="53975" cy="66676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6" y="58885"/>
                </a:lnTo>
                <a:lnTo>
                  <a:pt x="13849" y="64289"/>
                </a:lnTo>
                <a:lnTo>
                  <a:pt x="24777" y="66217"/>
                </a:lnTo>
                <a:lnTo>
                  <a:pt x="32080" y="66217"/>
                </a:lnTo>
                <a:lnTo>
                  <a:pt x="40131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28" y="54241"/>
                </a:lnTo>
                <a:lnTo>
                  <a:pt x="18084" y="52031"/>
                </a:lnTo>
                <a:lnTo>
                  <a:pt x="14376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3" y="50088"/>
                </a:moveTo>
                <a:lnTo>
                  <a:pt x="40373" y="52425"/>
                </a:lnTo>
                <a:lnTo>
                  <a:pt x="34924" y="54241"/>
                </a:lnTo>
                <a:lnTo>
                  <a:pt x="45219" y="54241"/>
                </a:lnTo>
                <a:lnTo>
                  <a:pt x="44703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14"/>
          <p:cNvSpPr/>
          <p:nvPr/>
        </p:nvSpPr>
        <p:spPr>
          <a:xfrm>
            <a:off x="1930679" y="973723"/>
            <a:ext cx="43815" cy="64770"/>
          </a:xfrm>
          <a:custGeom>
            <a:avLst/>
            <a:gdLst/>
            <a:ahLst/>
            <a:cxnLst/>
            <a:rect l="l" t="t" r="r" b="b"/>
            <a:pathLst>
              <a:path w="43814" h="64769">
                <a:moveTo>
                  <a:pt x="22656" y="1435"/>
                </a:moveTo>
                <a:lnTo>
                  <a:pt x="10160" y="1435"/>
                </a:lnTo>
                <a:lnTo>
                  <a:pt x="9537" y="7023"/>
                </a:lnTo>
                <a:lnTo>
                  <a:pt x="8661" y="16776"/>
                </a:lnTo>
                <a:lnTo>
                  <a:pt x="0" y="64782"/>
                </a:lnTo>
                <a:lnTo>
                  <a:pt x="14363" y="64782"/>
                </a:lnTo>
                <a:lnTo>
                  <a:pt x="18935" y="39281"/>
                </a:lnTo>
                <a:lnTo>
                  <a:pt x="21487" y="29755"/>
                </a:lnTo>
                <a:lnTo>
                  <a:pt x="25569" y="21985"/>
                </a:lnTo>
                <a:lnTo>
                  <a:pt x="31135" y="16751"/>
                </a:lnTo>
                <a:lnTo>
                  <a:pt x="38138" y="14833"/>
                </a:lnTo>
                <a:lnTo>
                  <a:pt x="40890" y="14833"/>
                </a:lnTo>
                <a:lnTo>
                  <a:pt x="40917" y="14693"/>
                </a:lnTo>
                <a:lnTo>
                  <a:pt x="21297" y="14693"/>
                </a:lnTo>
                <a:lnTo>
                  <a:pt x="21907" y="10147"/>
                </a:lnTo>
                <a:lnTo>
                  <a:pt x="22656" y="1435"/>
                </a:lnTo>
                <a:close/>
              </a:path>
              <a:path w="43814" h="64769">
                <a:moveTo>
                  <a:pt x="40890" y="14833"/>
                </a:moveTo>
                <a:lnTo>
                  <a:pt x="38138" y="14833"/>
                </a:lnTo>
                <a:lnTo>
                  <a:pt x="40868" y="14947"/>
                </a:lnTo>
                <a:close/>
              </a:path>
              <a:path w="43814" h="64769">
                <a:moveTo>
                  <a:pt x="32321" y="0"/>
                </a:moveTo>
                <a:lnTo>
                  <a:pt x="25755" y="6248"/>
                </a:lnTo>
                <a:lnTo>
                  <a:pt x="21678" y="14693"/>
                </a:lnTo>
                <a:lnTo>
                  <a:pt x="40917" y="14693"/>
                </a:lnTo>
                <a:lnTo>
                  <a:pt x="43713" y="126"/>
                </a:lnTo>
                <a:lnTo>
                  <a:pt x="3232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5" name="object 15"/>
          <p:cNvSpPr/>
          <p:nvPr/>
        </p:nvSpPr>
        <p:spPr>
          <a:xfrm>
            <a:off x="1998422" y="948868"/>
            <a:ext cx="30480" cy="90171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95" y="26288"/>
                </a:moveTo>
                <a:lnTo>
                  <a:pt x="11531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95" y="26288"/>
                </a:lnTo>
                <a:close/>
              </a:path>
              <a:path w="30480" h="90169">
                <a:moveTo>
                  <a:pt x="27012" y="0"/>
                </a:moveTo>
                <a:lnTo>
                  <a:pt x="17729" y="0"/>
                </a:lnTo>
                <a:lnTo>
                  <a:pt x="13754" y="3771"/>
                </a:lnTo>
                <a:lnTo>
                  <a:pt x="13754" y="13919"/>
                </a:lnTo>
                <a:lnTo>
                  <a:pt x="16725" y="17170"/>
                </a:lnTo>
                <a:lnTo>
                  <a:pt x="26009" y="17170"/>
                </a:lnTo>
                <a:lnTo>
                  <a:pt x="29972" y="13665"/>
                </a:lnTo>
                <a:lnTo>
                  <a:pt x="30075" y="9105"/>
                </a:lnTo>
                <a:lnTo>
                  <a:pt x="30099" y="3251"/>
                </a:lnTo>
                <a:lnTo>
                  <a:pt x="27012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16"/>
          <p:cNvSpPr/>
          <p:nvPr/>
        </p:nvSpPr>
        <p:spPr>
          <a:xfrm>
            <a:off x="2054034" y="973723"/>
            <a:ext cx="59691" cy="64770"/>
          </a:xfrm>
          <a:custGeom>
            <a:avLst/>
            <a:gdLst/>
            <a:ahLst/>
            <a:cxnLst/>
            <a:rect l="l" t="t" r="r" b="b"/>
            <a:pathLst>
              <a:path w="59689" h="64769">
                <a:moveTo>
                  <a:pt x="23787" y="1435"/>
                </a:moveTo>
                <a:lnTo>
                  <a:pt x="10909" y="1435"/>
                </a:lnTo>
                <a:lnTo>
                  <a:pt x="10160" y="6896"/>
                </a:lnTo>
                <a:lnTo>
                  <a:pt x="9296" y="13538"/>
                </a:lnTo>
                <a:lnTo>
                  <a:pt x="7810" y="21069"/>
                </a:lnTo>
                <a:lnTo>
                  <a:pt x="0" y="64782"/>
                </a:lnTo>
                <a:lnTo>
                  <a:pt x="14363" y="64782"/>
                </a:lnTo>
                <a:lnTo>
                  <a:pt x="19583" y="35509"/>
                </a:lnTo>
                <a:lnTo>
                  <a:pt x="22497" y="25633"/>
                </a:lnTo>
                <a:lnTo>
                  <a:pt x="26874" y="18370"/>
                </a:lnTo>
                <a:lnTo>
                  <a:pt x="31997" y="13888"/>
                </a:lnTo>
                <a:lnTo>
                  <a:pt x="35823" y="12750"/>
                </a:lnTo>
                <a:lnTo>
                  <a:pt x="22415" y="12750"/>
                </a:lnTo>
                <a:lnTo>
                  <a:pt x="23787" y="1435"/>
                </a:lnTo>
                <a:close/>
              </a:path>
              <a:path w="59689" h="64769">
                <a:moveTo>
                  <a:pt x="59690" y="12357"/>
                </a:moveTo>
                <a:lnTo>
                  <a:pt x="42862" y="12357"/>
                </a:lnTo>
                <a:lnTo>
                  <a:pt x="44716" y="16116"/>
                </a:lnTo>
                <a:lnTo>
                  <a:pt x="44611" y="24714"/>
                </a:lnTo>
                <a:lnTo>
                  <a:pt x="44348" y="26657"/>
                </a:lnTo>
                <a:lnTo>
                  <a:pt x="43980" y="29006"/>
                </a:lnTo>
                <a:lnTo>
                  <a:pt x="37528" y="64782"/>
                </a:lnTo>
                <a:lnTo>
                  <a:pt x="52031" y="64782"/>
                </a:lnTo>
                <a:lnTo>
                  <a:pt x="58572" y="27838"/>
                </a:lnTo>
                <a:lnTo>
                  <a:pt x="59207" y="24714"/>
                </a:lnTo>
                <a:lnTo>
                  <a:pt x="59605" y="21069"/>
                </a:lnTo>
                <a:lnTo>
                  <a:pt x="59690" y="12357"/>
                </a:lnTo>
                <a:close/>
              </a:path>
              <a:path w="59689" h="64769">
                <a:moveTo>
                  <a:pt x="53009" y="0"/>
                </a:moveTo>
                <a:lnTo>
                  <a:pt x="35915" y="0"/>
                </a:lnTo>
                <a:lnTo>
                  <a:pt x="28244" y="4292"/>
                </a:lnTo>
                <a:lnTo>
                  <a:pt x="22669" y="12750"/>
                </a:lnTo>
                <a:lnTo>
                  <a:pt x="35823" y="12750"/>
                </a:lnTo>
                <a:lnTo>
                  <a:pt x="37147" y="12357"/>
                </a:lnTo>
                <a:lnTo>
                  <a:pt x="59690" y="12357"/>
                </a:lnTo>
                <a:lnTo>
                  <a:pt x="59690" y="5460"/>
                </a:lnTo>
                <a:lnTo>
                  <a:pt x="530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object 17"/>
          <p:cNvSpPr/>
          <p:nvPr/>
        </p:nvSpPr>
        <p:spPr>
          <a:xfrm>
            <a:off x="2145804" y="973723"/>
            <a:ext cx="62866" cy="92075"/>
          </a:xfrm>
          <a:custGeom>
            <a:avLst/>
            <a:gdLst/>
            <a:ahLst/>
            <a:cxnLst/>
            <a:rect l="l" t="t" r="r" b="b"/>
            <a:pathLst>
              <a:path w="62864" h="92075">
                <a:moveTo>
                  <a:pt x="3594" y="76098"/>
                </a:moveTo>
                <a:lnTo>
                  <a:pt x="0" y="87680"/>
                </a:lnTo>
                <a:lnTo>
                  <a:pt x="3962" y="90284"/>
                </a:lnTo>
                <a:lnTo>
                  <a:pt x="11137" y="91973"/>
                </a:lnTo>
                <a:lnTo>
                  <a:pt x="26504" y="91973"/>
                </a:lnTo>
                <a:lnTo>
                  <a:pt x="34924" y="90411"/>
                </a:lnTo>
                <a:lnTo>
                  <a:pt x="41236" y="84950"/>
                </a:lnTo>
                <a:lnTo>
                  <a:pt x="45624" y="79870"/>
                </a:lnTo>
                <a:lnTo>
                  <a:pt x="13741" y="79870"/>
                </a:lnTo>
                <a:lnTo>
                  <a:pt x="7061" y="78308"/>
                </a:lnTo>
                <a:lnTo>
                  <a:pt x="3594" y="76098"/>
                </a:lnTo>
                <a:close/>
              </a:path>
              <a:path w="62864" h="92075">
                <a:moveTo>
                  <a:pt x="54209" y="53339"/>
                </a:moveTo>
                <a:lnTo>
                  <a:pt x="40500" y="53339"/>
                </a:lnTo>
                <a:lnTo>
                  <a:pt x="39014" y="60490"/>
                </a:lnTo>
                <a:lnTo>
                  <a:pt x="36026" y="69722"/>
                </a:lnTo>
                <a:lnTo>
                  <a:pt x="31645" y="75695"/>
                </a:lnTo>
                <a:lnTo>
                  <a:pt x="26059" y="78910"/>
                </a:lnTo>
                <a:lnTo>
                  <a:pt x="19456" y="79870"/>
                </a:lnTo>
                <a:lnTo>
                  <a:pt x="45624" y="79870"/>
                </a:lnTo>
                <a:lnTo>
                  <a:pt x="49147" y="73218"/>
                </a:lnTo>
                <a:lnTo>
                  <a:pt x="51704" y="65494"/>
                </a:lnTo>
                <a:lnTo>
                  <a:pt x="53619" y="56705"/>
                </a:lnTo>
                <a:lnTo>
                  <a:pt x="54209" y="53339"/>
                </a:lnTo>
                <a:close/>
              </a:path>
              <a:path w="62864" h="92075">
                <a:moveTo>
                  <a:pt x="49669" y="0"/>
                </a:moveTo>
                <a:lnTo>
                  <a:pt x="41846" y="0"/>
                </a:lnTo>
                <a:lnTo>
                  <a:pt x="25133" y="3603"/>
                </a:lnTo>
                <a:lnTo>
                  <a:pt x="12742" y="13122"/>
                </a:lnTo>
                <a:lnTo>
                  <a:pt x="5065" y="26617"/>
                </a:lnTo>
                <a:lnTo>
                  <a:pt x="2489" y="42151"/>
                </a:lnTo>
                <a:lnTo>
                  <a:pt x="3738" y="50692"/>
                </a:lnTo>
                <a:lnTo>
                  <a:pt x="7389" y="57819"/>
                </a:lnTo>
                <a:lnTo>
                  <a:pt x="13295" y="62703"/>
                </a:lnTo>
                <a:lnTo>
                  <a:pt x="21310" y="64515"/>
                </a:lnTo>
                <a:lnTo>
                  <a:pt x="28981" y="64515"/>
                </a:lnTo>
                <a:lnTo>
                  <a:pt x="35305" y="60883"/>
                </a:lnTo>
                <a:lnTo>
                  <a:pt x="40246" y="53339"/>
                </a:lnTo>
                <a:lnTo>
                  <a:pt x="54209" y="53339"/>
                </a:lnTo>
                <a:lnTo>
                  <a:pt x="54323" y="52692"/>
                </a:lnTo>
                <a:lnTo>
                  <a:pt x="20065" y="52692"/>
                </a:lnTo>
                <a:lnTo>
                  <a:pt x="17589" y="46443"/>
                </a:lnTo>
                <a:lnTo>
                  <a:pt x="17589" y="39801"/>
                </a:lnTo>
                <a:lnTo>
                  <a:pt x="19179" y="29665"/>
                </a:lnTo>
                <a:lnTo>
                  <a:pt x="23625" y="20688"/>
                </a:lnTo>
                <a:lnTo>
                  <a:pt x="30437" y="14273"/>
                </a:lnTo>
                <a:lnTo>
                  <a:pt x="39128" y="11823"/>
                </a:lnTo>
                <a:lnTo>
                  <a:pt x="61490" y="11823"/>
                </a:lnTo>
                <a:lnTo>
                  <a:pt x="62788" y="4419"/>
                </a:lnTo>
                <a:lnTo>
                  <a:pt x="57213" y="1816"/>
                </a:lnTo>
                <a:lnTo>
                  <a:pt x="49669" y="0"/>
                </a:lnTo>
                <a:close/>
              </a:path>
              <a:path w="62864" h="92075">
                <a:moveTo>
                  <a:pt x="61490" y="11823"/>
                </a:moveTo>
                <a:lnTo>
                  <a:pt x="42481" y="11823"/>
                </a:lnTo>
                <a:lnTo>
                  <a:pt x="45580" y="12611"/>
                </a:lnTo>
                <a:lnTo>
                  <a:pt x="47180" y="13385"/>
                </a:lnTo>
                <a:lnTo>
                  <a:pt x="32558" y="51108"/>
                </a:lnTo>
                <a:lnTo>
                  <a:pt x="27254" y="52692"/>
                </a:lnTo>
                <a:lnTo>
                  <a:pt x="54323" y="52692"/>
                </a:lnTo>
                <a:lnTo>
                  <a:pt x="61490" y="11823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8" name="object 18"/>
          <p:cNvSpPr/>
          <p:nvPr/>
        </p:nvSpPr>
        <p:spPr>
          <a:xfrm>
            <a:off x="2287016" y="950826"/>
            <a:ext cx="49531" cy="88265"/>
          </a:xfrm>
          <a:custGeom>
            <a:avLst/>
            <a:gdLst/>
            <a:ahLst/>
            <a:cxnLst/>
            <a:rect l="l" t="t" r="r" b="b"/>
            <a:pathLst>
              <a:path w="49530" h="88265">
                <a:moveTo>
                  <a:pt x="30213" y="0"/>
                </a:moveTo>
                <a:lnTo>
                  <a:pt x="15849" y="0"/>
                </a:lnTo>
                <a:lnTo>
                  <a:pt x="0" y="87680"/>
                </a:lnTo>
                <a:lnTo>
                  <a:pt x="47180" y="87680"/>
                </a:lnTo>
                <a:lnTo>
                  <a:pt x="49542" y="74422"/>
                </a:lnTo>
                <a:lnTo>
                  <a:pt x="16840" y="74422"/>
                </a:lnTo>
                <a:lnTo>
                  <a:pt x="30213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19"/>
          <p:cNvSpPr/>
          <p:nvPr/>
        </p:nvSpPr>
        <p:spPr>
          <a:xfrm>
            <a:off x="2369007" y="948868"/>
            <a:ext cx="30480" cy="90171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82" y="26288"/>
                </a:moveTo>
                <a:lnTo>
                  <a:pt x="11506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82" y="26288"/>
                </a:lnTo>
                <a:close/>
              </a:path>
              <a:path w="30480" h="90169">
                <a:moveTo>
                  <a:pt x="26987" y="0"/>
                </a:moveTo>
                <a:lnTo>
                  <a:pt x="17703" y="0"/>
                </a:lnTo>
                <a:lnTo>
                  <a:pt x="13741" y="3771"/>
                </a:lnTo>
                <a:lnTo>
                  <a:pt x="13741" y="13919"/>
                </a:lnTo>
                <a:lnTo>
                  <a:pt x="16713" y="17170"/>
                </a:lnTo>
                <a:lnTo>
                  <a:pt x="26009" y="17170"/>
                </a:lnTo>
                <a:lnTo>
                  <a:pt x="29959" y="13665"/>
                </a:lnTo>
                <a:lnTo>
                  <a:pt x="30073" y="9105"/>
                </a:lnTo>
                <a:lnTo>
                  <a:pt x="30099" y="3251"/>
                </a:lnTo>
                <a:lnTo>
                  <a:pt x="26987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0" name="object 20"/>
          <p:cNvSpPr/>
          <p:nvPr/>
        </p:nvSpPr>
        <p:spPr>
          <a:xfrm>
            <a:off x="2428090" y="975144"/>
            <a:ext cx="58420" cy="63500"/>
          </a:xfrm>
          <a:custGeom>
            <a:avLst/>
            <a:gdLst/>
            <a:ahLst/>
            <a:cxnLst/>
            <a:rect l="l" t="t" r="r" b="b"/>
            <a:pathLst>
              <a:path w="58419" h="63500">
                <a:moveTo>
                  <a:pt x="14858" y="0"/>
                </a:moveTo>
                <a:lnTo>
                  <a:pt x="0" y="0"/>
                </a:lnTo>
                <a:lnTo>
                  <a:pt x="10274" y="63347"/>
                </a:lnTo>
                <a:lnTo>
                  <a:pt x="24764" y="63347"/>
                </a:lnTo>
                <a:lnTo>
                  <a:pt x="32900" y="47993"/>
                </a:lnTo>
                <a:lnTo>
                  <a:pt x="20434" y="47993"/>
                </a:lnTo>
                <a:lnTo>
                  <a:pt x="20053" y="43840"/>
                </a:lnTo>
                <a:lnTo>
                  <a:pt x="19443" y="39027"/>
                </a:lnTo>
                <a:lnTo>
                  <a:pt x="18707" y="31483"/>
                </a:lnTo>
                <a:lnTo>
                  <a:pt x="14858" y="0"/>
                </a:lnTo>
                <a:close/>
              </a:path>
              <a:path w="58419" h="63500">
                <a:moveTo>
                  <a:pt x="58331" y="0"/>
                </a:moveTo>
                <a:lnTo>
                  <a:pt x="42354" y="0"/>
                </a:lnTo>
                <a:lnTo>
                  <a:pt x="27368" y="31876"/>
                </a:lnTo>
                <a:lnTo>
                  <a:pt x="24015" y="39408"/>
                </a:lnTo>
                <a:lnTo>
                  <a:pt x="22288" y="43967"/>
                </a:lnTo>
                <a:lnTo>
                  <a:pt x="20802" y="47993"/>
                </a:lnTo>
                <a:lnTo>
                  <a:pt x="32900" y="47993"/>
                </a:lnTo>
                <a:lnTo>
                  <a:pt x="5833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1" name="object 21"/>
          <p:cNvSpPr/>
          <p:nvPr/>
        </p:nvSpPr>
        <p:spPr>
          <a:xfrm>
            <a:off x="2509699" y="973723"/>
            <a:ext cx="53975" cy="66676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5" y="58885"/>
                </a:lnTo>
                <a:lnTo>
                  <a:pt x="13844" y="64289"/>
                </a:lnTo>
                <a:lnTo>
                  <a:pt x="24765" y="66217"/>
                </a:lnTo>
                <a:lnTo>
                  <a:pt x="32080" y="66217"/>
                </a:lnTo>
                <a:lnTo>
                  <a:pt x="40132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15" y="54241"/>
                </a:lnTo>
                <a:lnTo>
                  <a:pt x="18084" y="52031"/>
                </a:lnTo>
                <a:lnTo>
                  <a:pt x="14363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4" y="50088"/>
                </a:moveTo>
                <a:lnTo>
                  <a:pt x="40373" y="52425"/>
                </a:lnTo>
                <a:lnTo>
                  <a:pt x="34925" y="54241"/>
                </a:lnTo>
                <a:lnTo>
                  <a:pt x="45219" y="54241"/>
                </a:lnTo>
                <a:lnTo>
                  <a:pt x="44704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2" name="object 22"/>
          <p:cNvSpPr/>
          <p:nvPr/>
        </p:nvSpPr>
        <p:spPr>
          <a:xfrm>
            <a:off x="2590331" y="973723"/>
            <a:ext cx="46356" cy="66676"/>
          </a:xfrm>
          <a:custGeom>
            <a:avLst/>
            <a:gdLst/>
            <a:ahLst/>
            <a:cxnLst/>
            <a:rect l="l" t="t" r="r" b="b"/>
            <a:pathLst>
              <a:path w="46355" h="66675">
                <a:moveTo>
                  <a:pt x="3708" y="50736"/>
                </a:moveTo>
                <a:lnTo>
                  <a:pt x="0" y="61531"/>
                </a:lnTo>
                <a:lnTo>
                  <a:pt x="3225" y="63995"/>
                </a:lnTo>
                <a:lnTo>
                  <a:pt x="9766" y="66078"/>
                </a:lnTo>
                <a:lnTo>
                  <a:pt x="16840" y="66217"/>
                </a:lnTo>
                <a:lnTo>
                  <a:pt x="26957" y="64851"/>
                </a:lnTo>
                <a:lnTo>
                  <a:pt x="35088" y="60667"/>
                </a:lnTo>
                <a:lnTo>
                  <a:pt x="39651" y="54902"/>
                </a:lnTo>
                <a:lnTo>
                  <a:pt x="12750" y="54902"/>
                </a:lnTo>
                <a:lnTo>
                  <a:pt x="6794" y="52552"/>
                </a:lnTo>
                <a:lnTo>
                  <a:pt x="3708" y="50736"/>
                </a:lnTo>
                <a:close/>
              </a:path>
              <a:path w="46355" h="66675">
                <a:moveTo>
                  <a:pt x="38379" y="0"/>
                </a:moveTo>
                <a:lnTo>
                  <a:pt x="32067" y="0"/>
                </a:lnTo>
                <a:lnTo>
                  <a:pt x="22246" y="1532"/>
                </a:lnTo>
                <a:lnTo>
                  <a:pt x="14531" y="5819"/>
                </a:lnTo>
                <a:lnTo>
                  <a:pt x="9489" y="12397"/>
                </a:lnTo>
                <a:lnTo>
                  <a:pt x="7683" y="20802"/>
                </a:lnTo>
                <a:lnTo>
                  <a:pt x="7683" y="28092"/>
                </a:lnTo>
                <a:lnTo>
                  <a:pt x="12623" y="33426"/>
                </a:lnTo>
                <a:lnTo>
                  <a:pt x="19558" y="37338"/>
                </a:lnTo>
                <a:lnTo>
                  <a:pt x="25501" y="40589"/>
                </a:lnTo>
                <a:lnTo>
                  <a:pt x="27495" y="43180"/>
                </a:lnTo>
                <a:lnTo>
                  <a:pt x="27495" y="51384"/>
                </a:lnTo>
                <a:lnTo>
                  <a:pt x="24015" y="54902"/>
                </a:lnTo>
                <a:lnTo>
                  <a:pt x="39651" y="54902"/>
                </a:lnTo>
                <a:lnTo>
                  <a:pt x="40502" y="53826"/>
                </a:lnTo>
                <a:lnTo>
                  <a:pt x="42468" y="44488"/>
                </a:lnTo>
                <a:lnTo>
                  <a:pt x="42468" y="36423"/>
                </a:lnTo>
                <a:lnTo>
                  <a:pt x="36652" y="31216"/>
                </a:lnTo>
                <a:lnTo>
                  <a:pt x="29959" y="27444"/>
                </a:lnTo>
                <a:lnTo>
                  <a:pt x="24765" y="24714"/>
                </a:lnTo>
                <a:lnTo>
                  <a:pt x="22161" y="22237"/>
                </a:lnTo>
                <a:lnTo>
                  <a:pt x="22161" y="14312"/>
                </a:lnTo>
                <a:lnTo>
                  <a:pt x="25869" y="11315"/>
                </a:lnTo>
                <a:lnTo>
                  <a:pt x="43523" y="11315"/>
                </a:lnTo>
                <a:lnTo>
                  <a:pt x="46177" y="3251"/>
                </a:lnTo>
                <a:lnTo>
                  <a:pt x="43586" y="1562"/>
                </a:lnTo>
                <a:lnTo>
                  <a:pt x="38379" y="0"/>
                </a:lnTo>
                <a:close/>
              </a:path>
              <a:path w="46355" h="66675">
                <a:moveTo>
                  <a:pt x="43523" y="11315"/>
                </a:moveTo>
                <a:lnTo>
                  <a:pt x="36271" y="11315"/>
                </a:lnTo>
                <a:lnTo>
                  <a:pt x="40233" y="12877"/>
                </a:lnTo>
                <a:lnTo>
                  <a:pt x="42583" y="14173"/>
                </a:lnTo>
                <a:lnTo>
                  <a:pt x="43523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val 26"/>
          <p:cNvSpPr/>
          <p:nvPr/>
        </p:nvSpPr>
        <p:spPr>
          <a:xfrm>
            <a:off x="1186920" y="1925393"/>
            <a:ext cx="2019730" cy="1651909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Oval 27"/>
          <p:cNvSpPr/>
          <p:nvPr/>
        </p:nvSpPr>
        <p:spPr>
          <a:xfrm>
            <a:off x="4873427" y="1988039"/>
            <a:ext cx="2019730" cy="1651909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Oval 28"/>
          <p:cNvSpPr/>
          <p:nvPr/>
        </p:nvSpPr>
        <p:spPr>
          <a:xfrm>
            <a:off x="8737601" y="1902488"/>
            <a:ext cx="2019730" cy="1651909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12937068" y="2009553"/>
            <a:ext cx="2019730" cy="1651909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5" name="Oval 54"/>
          <p:cNvSpPr/>
          <p:nvPr/>
        </p:nvSpPr>
        <p:spPr>
          <a:xfrm>
            <a:off x="2536688" y="5333448"/>
            <a:ext cx="2062588" cy="1638209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6" name="Oval 55"/>
          <p:cNvSpPr/>
          <p:nvPr/>
        </p:nvSpPr>
        <p:spPr>
          <a:xfrm>
            <a:off x="6736679" y="5374597"/>
            <a:ext cx="1900583" cy="1554460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7" name="Oval 56"/>
          <p:cNvSpPr/>
          <p:nvPr/>
        </p:nvSpPr>
        <p:spPr>
          <a:xfrm>
            <a:off x="11019789" y="5445278"/>
            <a:ext cx="1975021" cy="1504441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8" name="TextBox 57"/>
          <p:cNvSpPr txBox="1"/>
          <p:nvPr/>
        </p:nvSpPr>
        <p:spPr>
          <a:xfrm>
            <a:off x="1399895" y="4019483"/>
            <a:ext cx="1878574" cy="11181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Registration </a:t>
            </a:r>
            <a:r>
              <a:rPr lang="en-US" sz="2133" dirty="0"/>
              <a:t>and</a:t>
            </a:r>
          </a:p>
          <a:p>
            <a:pPr lvl="0" algn="ctr"/>
            <a:r>
              <a:rPr lang="en-US" sz="2133" dirty="0"/>
              <a:t> GIS mapping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908166" y="4198881"/>
            <a:ext cx="1878574" cy="11181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Assessment</a:t>
            </a:r>
            <a:r>
              <a:rPr lang="en-US" sz="2133" dirty="0"/>
              <a:t>- Potential to be collected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2563395" y="4274614"/>
            <a:ext cx="2705772" cy="115922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133" dirty="0"/>
              <a:t>Proactive </a:t>
            </a:r>
            <a:r>
              <a:rPr lang="en-US" sz="2400" b="1" dirty="0">
                <a:solidFill>
                  <a:srgbClr val="FF0000"/>
                </a:solidFill>
              </a:rPr>
              <a:t>Billing and Collection </a:t>
            </a:r>
            <a:r>
              <a:rPr lang="en-US" sz="2133" dirty="0"/>
              <a:t>–e-mail, SMS notifications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589168" y="4316260"/>
            <a:ext cx="2705772" cy="115922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Comprehensive Tax Register</a:t>
            </a:r>
            <a:r>
              <a:rPr lang="en-US" sz="2133" dirty="0"/>
              <a:t>- Single Source of Truth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901789" y="7379995"/>
            <a:ext cx="3120168" cy="10770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2133" dirty="0"/>
              <a:t>Digital services facilitates  24/7 self service payment and interaction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973526" y="7418301"/>
            <a:ext cx="3754674" cy="11181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Enforcement</a:t>
            </a:r>
            <a:r>
              <a:rPr lang="en-US" sz="2133" dirty="0"/>
              <a:t> and compliance-bridge gap between taxes owed and collected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403822" y="7379995"/>
            <a:ext cx="3335328" cy="10770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133" dirty="0"/>
              <a:t>Leverage data with analytics to improve compliance and  taxpayer services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192343" y="5928340"/>
            <a:ext cx="1057021" cy="11866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111" i="1" dirty="0">
                <a:solidFill>
                  <a:srgbClr val="F79630"/>
                </a:solidFill>
                <a:latin typeface="Arial Black" panose="020B0A04020102020204" pitchFamily="34" charset="0"/>
              </a:rPr>
              <a:t>+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329879" y="2455796"/>
            <a:ext cx="1057021" cy="11866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111" i="1" dirty="0">
                <a:solidFill>
                  <a:srgbClr val="F79630"/>
                </a:solidFill>
                <a:latin typeface="Arial Black" panose="020B0A04020102020204" pitchFamily="34" charset="0"/>
              </a:rPr>
              <a:t>+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519801" y="2518572"/>
            <a:ext cx="1057021" cy="11866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111" i="1" dirty="0">
                <a:solidFill>
                  <a:srgbClr val="F79630"/>
                </a:solidFill>
                <a:latin typeface="Arial Black" panose="020B0A04020102020204" pitchFamily="34" charset="0"/>
              </a:rPr>
              <a:t>+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847271" y="2591265"/>
            <a:ext cx="1057021" cy="11866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111" i="1" dirty="0">
                <a:solidFill>
                  <a:srgbClr val="F79630"/>
                </a:solidFill>
                <a:latin typeface="Arial Black" panose="020B0A04020102020204" pitchFamily="34" charset="0"/>
              </a:rPr>
              <a:t>+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9608722" y="5966589"/>
            <a:ext cx="1057021" cy="11866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111" i="1" dirty="0">
                <a:solidFill>
                  <a:srgbClr val="F79630"/>
                </a:solidFill>
                <a:latin typeface="Arial Black" panose="020B0A04020102020204" pitchFamily="34" charset="0"/>
              </a:rPr>
              <a:t>+</a:t>
            </a:r>
          </a:p>
        </p:txBody>
      </p:sp>
      <p:sp>
        <p:nvSpPr>
          <p:cNvPr id="53" name="object 45">
            <a:extLst>
              <a:ext uri="{FF2B5EF4-FFF2-40B4-BE49-F238E27FC236}">
                <a16:creationId xmlns:a16="http://schemas.microsoft.com/office/drawing/2014/main" id="{24A0ADBA-8B19-4A9E-BE5F-4A71D5198463}"/>
              </a:ext>
            </a:extLst>
          </p:cNvPr>
          <p:cNvSpPr txBox="1"/>
          <p:nvPr/>
        </p:nvSpPr>
        <p:spPr>
          <a:xfrm>
            <a:off x="2590495" y="1017891"/>
            <a:ext cx="12693426" cy="6155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lvl="0" algn="ctr"/>
            <a:r>
              <a:rPr lang="en-US" sz="4000" b="1" kern="0" dirty="0">
                <a:solidFill>
                  <a:srgbClr val="F79646"/>
                </a:solidFill>
                <a:latin typeface="Arial Black" panose="020B0A04020102020204" pitchFamily="34" charset="0"/>
                <a:ea typeface="Malgun Gothic" panose="020B0503020000020004" pitchFamily="34" charset="-127"/>
              </a:rPr>
              <a:t>End-to-end Revenue Management Process</a:t>
            </a:r>
          </a:p>
        </p:txBody>
      </p:sp>
    </p:spTree>
    <p:extLst>
      <p:ext uri="{BB962C8B-B14F-4D97-AF65-F5344CB8AC3E}">
        <p14:creationId xmlns:p14="http://schemas.microsoft.com/office/powerpoint/2010/main" val="2037714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91883" y="446468"/>
            <a:ext cx="1283944" cy="417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82034" y="649681"/>
            <a:ext cx="146050" cy="211454"/>
          </a:xfrm>
          <a:custGeom>
            <a:avLst/>
            <a:gdLst/>
            <a:ahLst/>
            <a:cxnLst/>
            <a:rect l="l" t="t" r="r" b="b"/>
            <a:pathLst>
              <a:path w="146050" h="211455">
                <a:moveTo>
                  <a:pt x="62564" y="0"/>
                </a:moveTo>
                <a:lnTo>
                  <a:pt x="8652" y="0"/>
                </a:lnTo>
                <a:lnTo>
                  <a:pt x="5833" y="1066"/>
                </a:lnTo>
                <a:lnTo>
                  <a:pt x="3399" y="3251"/>
                </a:lnTo>
                <a:lnTo>
                  <a:pt x="1159" y="5295"/>
                </a:lnTo>
                <a:lnTo>
                  <a:pt x="0" y="8712"/>
                </a:lnTo>
                <a:lnTo>
                  <a:pt x="68" y="202526"/>
                </a:lnTo>
                <a:lnTo>
                  <a:pt x="1159" y="205739"/>
                </a:lnTo>
                <a:lnTo>
                  <a:pt x="3496" y="207873"/>
                </a:lnTo>
                <a:lnTo>
                  <a:pt x="5833" y="209956"/>
                </a:lnTo>
                <a:lnTo>
                  <a:pt x="8652" y="211035"/>
                </a:lnTo>
                <a:lnTo>
                  <a:pt x="73562" y="211035"/>
                </a:lnTo>
                <a:lnTo>
                  <a:pt x="111814" y="202526"/>
                </a:lnTo>
                <a:lnTo>
                  <a:pt x="138545" y="178244"/>
                </a:lnTo>
                <a:lnTo>
                  <a:pt x="40047" y="178244"/>
                </a:lnTo>
                <a:lnTo>
                  <a:pt x="40047" y="118236"/>
                </a:lnTo>
                <a:lnTo>
                  <a:pt x="137818" y="118236"/>
                </a:lnTo>
                <a:lnTo>
                  <a:pt x="137443" y="117576"/>
                </a:lnTo>
                <a:lnTo>
                  <a:pt x="133887" y="113283"/>
                </a:lnTo>
                <a:lnTo>
                  <a:pt x="130344" y="108965"/>
                </a:lnTo>
                <a:lnTo>
                  <a:pt x="105579" y="97066"/>
                </a:lnTo>
                <a:lnTo>
                  <a:pt x="110024" y="95288"/>
                </a:lnTo>
                <a:lnTo>
                  <a:pt x="113961" y="93027"/>
                </a:lnTo>
                <a:lnTo>
                  <a:pt x="117466" y="90195"/>
                </a:lnTo>
                <a:lnTo>
                  <a:pt x="120908" y="87363"/>
                </a:lnTo>
                <a:lnTo>
                  <a:pt x="121304" y="86918"/>
                </a:lnTo>
                <a:lnTo>
                  <a:pt x="40047" y="86918"/>
                </a:lnTo>
                <a:lnTo>
                  <a:pt x="40047" y="32105"/>
                </a:lnTo>
                <a:lnTo>
                  <a:pt x="129892" y="32105"/>
                </a:lnTo>
                <a:lnTo>
                  <a:pt x="125772" y="23101"/>
                </a:lnTo>
                <a:lnTo>
                  <a:pt x="87081" y="1827"/>
                </a:lnTo>
                <a:lnTo>
                  <a:pt x="71443" y="202"/>
                </a:lnTo>
                <a:lnTo>
                  <a:pt x="62564" y="0"/>
                </a:lnTo>
                <a:close/>
              </a:path>
              <a:path w="146050" h="211455">
                <a:moveTo>
                  <a:pt x="137818" y="118236"/>
                </a:moveTo>
                <a:lnTo>
                  <a:pt x="71720" y="118236"/>
                </a:lnTo>
                <a:lnTo>
                  <a:pt x="77791" y="118948"/>
                </a:lnTo>
                <a:lnTo>
                  <a:pt x="87100" y="121754"/>
                </a:lnTo>
                <a:lnTo>
                  <a:pt x="103077" y="144335"/>
                </a:lnTo>
                <a:lnTo>
                  <a:pt x="103077" y="153898"/>
                </a:lnTo>
                <a:lnTo>
                  <a:pt x="83912" y="176352"/>
                </a:lnTo>
                <a:lnTo>
                  <a:pt x="80039" y="177634"/>
                </a:lnTo>
                <a:lnTo>
                  <a:pt x="75226" y="178244"/>
                </a:lnTo>
                <a:lnTo>
                  <a:pt x="138545" y="178244"/>
                </a:lnTo>
                <a:lnTo>
                  <a:pt x="140554" y="174243"/>
                </a:lnTo>
                <a:lnTo>
                  <a:pt x="144504" y="162051"/>
                </a:lnTo>
                <a:lnTo>
                  <a:pt x="145482" y="155244"/>
                </a:lnTo>
                <a:lnTo>
                  <a:pt x="145375" y="139941"/>
                </a:lnTo>
                <a:lnTo>
                  <a:pt x="144428" y="134111"/>
                </a:lnTo>
                <a:lnTo>
                  <a:pt x="140288" y="122580"/>
                </a:lnTo>
                <a:lnTo>
                  <a:pt x="137818" y="118236"/>
                </a:lnTo>
                <a:close/>
              </a:path>
              <a:path w="146050" h="211455">
                <a:moveTo>
                  <a:pt x="129892" y="32105"/>
                </a:moveTo>
                <a:lnTo>
                  <a:pt x="66996" y="32105"/>
                </a:lnTo>
                <a:lnTo>
                  <a:pt x="72076" y="32740"/>
                </a:lnTo>
                <a:lnTo>
                  <a:pt x="79620" y="35115"/>
                </a:lnTo>
                <a:lnTo>
                  <a:pt x="92650" y="54622"/>
                </a:lnTo>
                <a:lnTo>
                  <a:pt x="92650" y="62674"/>
                </a:lnTo>
                <a:lnTo>
                  <a:pt x="68749" y="86918"/>
                </a:lnTo>
                <a:lnTo>
                  <a:pt x="121304" y="86918"/>
                </a:lnTo>
                <a:lnTo>
                  <a:pt x="131614" y="68084"/>
                </a:lnTo>
                <a:lnTo>
                  <a:pt x="132884" y="63588"/>
                </a:lnTo>
                <a:lnTo>
                  <a:pt x="133505" y="58864"/>
                </a:lnTo>
                <a:lnTo>
                  <a:pt x="133433" y="44081"/>
                </a:lnTo>
                <a:lnTo>
                  <a:pt x="131944" y="36588"/>
                </a:lnTo>
                <a:lnTo>
                  <a:pt x="129892" y="32105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60283" y="649681"/>
            <a:ext cx="149225" cy="212090"/>
          </a:xfrm>
          <a:custGeom>
            <a:avLst/>
            <a:gdLst/>
            <a:ahLst/>
            <a:cxnLst/>
            <a:rect l="l" t="t" r="r" b="b"/>
            <a:pathLst>
              <a:path w="149225" h="212090">
                <a:moveTo>
                  <a:pt x="8686" y="0"/>
                </a:moveTo>
                <a:lnTo>
                  <a:pt x="5803" y="1066"/>
                </a:lnTo>
                <a:lnTo>
                  <a:pt x="3467" y="3162"/>
                </a:lnTo>
                <a:lnTo>
                  <a:pt x="1155" y="5295"/>
                </a:lnTo>
                <a:lnTo>
                  <a:pt x="0" y="8737"/>
                </a:lnTo>
                <a:lnTo>
                  <a:pt x="0" y="206248"/>
                </a:lnTo>
                <a:lnTo>
                  <a:pt x="309" y="207264"/>
                </a:lnTo>
                <a:lnTo>
                  <a:pt x="1511" y="208978"/>
                </a:lnTo>
                <a:lnTo>
                  <a:pt x="2654" y="209677"/>
                </a:lnTo>
                <a:lnTo>
                  <a:pt x="4178" y="210210"/>
                </a:lnTo>
                <a:lnTo>
                  <a:pt x="5714" y="210781"/>
                </a:lnTo>
                <a:lnTo>
                  <a:pt x="7823" y="211213"/>
                </a:lnTo>
                <a:lnTo>
                  <a:pt x="10490" y="211569"/>
                </a:lnTo>
                <a:lnTo>
                  <a:pt x="13131" y="211848"/>
                </a:lnTo>
                <a:lnTo>
                  <a:pt x="16370" y="212026"/>
                </a:lnTo>
                <a:lnTo>
                  <a:pt x="24396" y="212026"/>
                </a:lnTo>
                <a:lnTo>
                  <a:pt x="36487" y="210210"/>
                </a:lnTo>
                <a:lnTo>
                  <a:pt x="38023" y="209677"/>
                </a:lnTo>
                <a:lnTo>
                  <a:pt x="39154" y="208978"/>
                </a:lnTo>
                <a:lnTo>
                  <a:pt x="40474" y="207238"/>
                </a:lnTo>
                <a:lnTo>
                  <a:pt x="40843" y="206248"/>
                </a:lnTo>
                <a:lnTo>
                  <a:pt x="40843" y="124764"/>
                </a:lnTo>
                <a:lnTo>
                  <a:pt x="114403" y="124764"/>
                </a:lnTo>
                <a:lnTo>
                  <a:pt x="99669" y="112864"/>
                </a:lnTo>
                <a:lnTo>
                  <a:pt x="105879" y="110807"/>
                </a:lnTo>
                <a:lnTo>
                  <a:pt x="128677" y="92633"/>
                </a:lnTo>
                <a:lnTo>
                  <a:pt x="40843" y="92633"/>
                </a:lnTo>
                <a:lnTo>
                  <a:pt x="40843" y="32766"/>
                </a:lnTo>
                <a:lnTo>
                  <a:pt x="133992" y="32766"/>
                </a:lnTo>
                <a:lnTo>
                  <a:pt x="132676" y="29159"/>
                </a:lnTo>
                <a:lnTo>
                  <a:pt x="101828" y="4406"/>
                </a:lnTo>
                <a:lnTo>
                  <a:pt x="73723" y="114"/>
                </a:lnTo>
                <a:lnTo>
                  <a:pt x="8686" y="0"/>
                </a:lnTo>
                <a:close/>
              </a:path>
              <a:path w="149225" h="212090">
                <a:moveTo>
                  <a:pt x="114403" y="124764"/>
                </a:moveTo>
                <a:lnTo>
                  <a:pt x="57924" y="124764"/>
                </a:lnTo>
                <a:lnTo>
                  <a:pt x="61747" y="125450"/>
                </a:lnTo>
                <a:lnTo>
                  <a:pt x="68389" y="128308"/>
                </a:lnTo>
                <a:lnTo>
                  <a:pt x="71285" y="130416"/>
                </a:lnTo>
                <a:lnTo>
                  <a:pt x="76326" y="135953"/>
                </a:lnTo>
                <a:lnTo>
                  <a:pt x="78663" y="139369"/>
                </a:lnTo>
                <a:lnTo>
                  <a:pt x="80708" y="143522"/>
                </a:lnTo>
                <a:lnTo>
                  <a:pt x="82791" y="147662"/>
                </a:lnTo>
                <a:lnTo>
                  <a:pt x="84899" y="152374"/>
                </a:lnTo>
                <a:lnTo>
                  <a:pt x="87071" y="157708"/>
                </a:lnTo>
                <a:lnTo>
                  <a:pt x="105105" y="204838"/>
                </a:lnTo>
                <a:lnTo>
                  <a:pt x="105577" y="206248"/>
                </a:lnTo>
                <a:lnTo>
                  <a:pt x="106044" y="207264"/>
                </a:lnTo>
                <a:lnTo>
                  <a:pt x="106641" y="208216"/>
                </a:lnTo>
                <a:lnTo>
                  <a:pt x="107289" y="209130"/>
                </a:lnTo>
                <a:lnTo>
                  <a:pt x="108330" y="209918"/>
                </a:lnTo>
                <a:lnTo>
                  <a:pt x="109854" y="210477"/>
                </a:lnTo>
                <a:lnTo>
                  <a:pt x="111340" y="211074"/>
                </a:lnTo>
                <a:lnTo>
                  <a:pt x="113385" y="211480"/>
                </a:lnTo>
                <a:lnTo>
                  <a:pt x="115976" y="211683"/>
                </a:lnTo>
                <a:lnTo>
                  <a:pt x="118567" y="211924"/>
                </a:lnTo>
                <a:lnTo>
                  <a:pt x="135648" y="211924"/>
                </a:lnTo>
                <a:lnTo>
                  <a:pt x="138645" y="211683"/>
                </a:lnTo>
                <a:lnTo>
                  <a:pt x="141655" y="211480"/>
                </a:lnTo>
                <a:lnTo>
                  <a:pt x="143989" y="211074"/>
                </a:lnTo>
                <a:lnTo>
                  <a:pt x="147027" y="210019"/>
                </a:lnTo>
                <a:lnTo>
                  <a:pt x="147980" y="209296"/>
                </a:lnTo>
                <a:lnTo>
                  <a:pt x="148399" y="208495"/>
                </a:lnTo>
                <a:lnTo>
                  <a:pt x="148831" y="207733"/>
                </a:lnTo>
                <a:lnTo>
                  <a:pt x="148929" y="207238"/>
                </a:lnTo>
                <a:lnTo>
                  <a:pt x="149034" y="204393"/>
                </a:lnTo>
                <a:lnTo>
                  <a:pt x="148780" y="202920"/>
                </a:lnTo>
                <a:lnTo>
                  <a:pt x="148234" y="201028"/>
                </a:lnTo>
                <a:lnTo>
                  <a:pt x="147739" y="199136"/>
                </a:lnTo>
                <a:lnTo>
                  <a:pt x="146723" y="196100"/>
                </a:lnTo>
                <a:lnTo>
                  <a:pt x="145173" y="191973"/>
                </a:lnTo>
                <a:lnTo>
                  <a:pt x="128219" y="150368"/>
                </a:lnTo>
                <a:lnTo>
                  <a:pt x="126276" y="145389"/>
                </a:lnTo>
                <a:lnTo>
                  <a:pt x="124244" y="140893"/>
                </a:lnTo>
                <a:lnTo>
                  <a:pt x="122186" y="136918"/>
                </a:lnTo>
                <a:lnTo>
                  <a:pt x="120078" y="132943"/>
                </a:lnTo>
                <a:lnTo>
                  <a:pt x="117906" y="129413"/>
                </a:lnTo>
                <a:lnTo>
                  <a:pt x="114403" y="124764"/>
                </a:lnTo>
                <a:close/>
              </a:path>
              <a:path w="149225" h="212090">
                <a:moveTo>
                  <a:pt x="133992" y="32766"/>
                </a:moveTo>
                <a:lnTo>
                  <a:pt x="63804" y="32766"/>
                </a:lnTo>
                <a:lnTo>
                  <a:pt x="67449" y="32943"/>
                </a:lnTo>
                <a:lnTo>
                  <a:pt x="72732" y="33578"/>
                </a:lnTo>
                <a:lnTo>
                  <a:pt x="96418" y="55308"/>
                </a:lnTo>
                <a:lnTo>
                  <a:pt x="96418" y="66865"/>
                </a:lnTo>
                <a:lnTo>
                  <a:pt x="67436" y="92633"/>
                </a:lnTo>
                <a:lnTo>
                  <a:pt x="128677" y="92633"/>
                </a:lnTo>
                <a:lnTo>
                  <a:pt x="138645" y="64973"/>
                </a:lnTo>
                <a:lnTo>
                  <a:pt x="138637" y="49479"/>
                </a:lnTo>
                <a:lnTo>
                  <a:pt x="137452" y="42087"/>
                </a:lnTo>
                <a:lnTo>
                  <a:pt x="135039" y="35636"/>
                </a:lnTo>
                <a:lnTo>
                  <a:pt x="133992" y="32766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21240" y="648754"/>
            <a:ext cx="185420" cy="213360"/>
          </a:xfrm>
          <a:custGeom>
            <a:avLst/>
            <a:gdLst/>
            <a:ahLst/>
            <a:cxnLst/>
            <a:rect l="l" t="t" r="r" b="b"/>
            <a:pathLst>
              <a:path w="185419" h="213359">
                <a:moveTo>
                  <a:pt x="101830" y="0"/>
                </a:moveTo>
                <a:lnTo>
                  <a:pt x="81320" y="0"/>
                </a:lnTo>
                <a:lnTo>
                  <a:pt x="78132" y="190"/>
                </a:lnTo>
                <a:lnTo>
                  <a:pt x="74932" y="342"/>
                </a:lnTo>
                <a:lnTo>
                  <a:pt x="72417" y="723"/>
                </a:lnTo>
                <a:lnTo>
                  <a:pt x="68785" y="1930"/>
                </a:lnTo>
                <a:lnTo>
                  <a:pt x="67477" y="2794"/>
                </a:lnTo>
                <a:lnTo>
                  <a:pt x="66606" y="4013"/>
                </a:lnTo>
                <a:lnTo>
                  <a:pt x="65800" y="5067"/>
                </a:lnTo>
                <a:lnTo>
                  <a:pt x="1272" y="199478"/>
                </a:lnTo>
                <a:lnTo>
                  <a:pt x="0" y="207543"/>
                </a:lnTo>
                <a:lnTo>
                  <a:pt x="243" y="208826"/>
                </a:lnTo>
                <a:lnTo>
                  <a:pt x="13311" y="212940"/>
                </a:lnTo>
                <a:lnTo>
                  <a:pt x="26100" y="212852"/>
                </a:lnTo>
                <a:lnTo>
                  <a:pt x="28831" y="212598"/>
                </a:lnTo>
                <a:lnTo>
                  <a:pt x="31587" y="212407"/>
                </a:lnTo>
                <a:lnTo>
                  <a:pt x="33707" y="211988"/>
                </a:lnTo>
                <a:lnTo>
                  <a:pt x="35181" y="211391"/>
                </a:lnTo>
                <a:lnTo>
                  <a:pt x="36705" y="210832"/>
                </a:lnTo>
                <a:lnTo>
                  <a:pt x="37784" y="209981"/>
                </a:lnTo>
                <a:lnTo>
                  <a:pt x="39130" y="207924"/>
                </a:lnTo>
                <a:lnTo>
                  <a:pt x="39689" y="206641"/>
                </a:lnTo>
                <a:lnTo>
                  <a:pt x="40186" y="204800"/>
                </a:lnTo>
                <a:lnTo>
                  <a:pt x="52821" y="163868"/>
                </a:lnTo>
                <a:lnTo>
                  <a:pt x="171953" y="163868"/>
                </a:lnTo>
                <a:lnTo>
                  <a:pt x="161009" y="130898"/>
                </a:lnTo>
                <a:lnTo>
                  <a:pt x="61838" y="130898"/>
                </a:lnTo>
                <a:lnTo>
                  <a:pt x="90248" y="41198"/>
                </a:lnTo>
                <a:lnTo>
                  <a:pt x="131233" y="41198"/>
                </a:lnTo>
                <a:lnTo>
                  <a:pt x="120512" y="8902"/>
                </a:lnTo>
                <a:lnTo>
                  <a:pt x="119902" y="6832"/>
                </a:lnTo>
                <a:lnTo>
                  <a:pt x="109095" y="342"/>
                </a:lnTo>
                <a:lnTo>
                  <a:pt x="101830" y="0"/>
                </a:lnTo>
                <a:close/>
              </a:path>
              <a:path w="185419" h="213359">
                <a:moveTo>
                  <a:pt x="171953" y="163868"/>
                </a:moveTo>
                <a:lnTo>
                  <a:pt x="128284" y="163868"/>
                </a:lnTo>
                <a:lnTo>
                  <a:pt x="141882" y="206641"/>
                </a:lnTo>
                <a:lnTo>
                  <a:pt x="142191" y="207670"/>
                </a:lnTo>
                <a:lnTo>
                  <a:pt x="170766" y="212940"/>
                </a:lnTo>
                <a:lnTo>
                  <a:pt x="174741" y="212801"/>
                </a:lnTo>
                <a:lnTo>
                  <a:pt x="180558" y="212255"/>
                </a:lnTo>
                <a:lnTo>
                  <a:pt x="182564" y="211543"/>
                </a:lnTo>
                <a:lnTo>
                  <a:pt x="184863" y="209283"/>
                </a:lnTo>
                <a:lnTo>
                  <a:pt x="185180" y="207924"/>
                </a:lnTo>
                <a:lnTo>
                  <a:pt x="185077" y="206273"/>
                </a:lnTo>
                <a:lnTo>
                  <a:pt x="184867" y="204800"/>
                </a:lnTo>
                <a:lnTo>
                  <a:pt x="184647" y="203009"/>
                </a:lnTo>
                <a:lnTo>
                  <a:pt x="183872" y="199910"/>
                </a:lnTo>
                <a:lnTo>
                  <a:pt x="182615" y="195986"/>
                </a:lnTo>
                <a:lnTo>
                  <a:pt x="171953" y="163868"/>
                </a:lnTo>
                <a:close/>
              </a:path>
              <a:path w="185419" h="213359">
                <a:moveTo>
                  <a:pt x="131233" y="41198"/>
                </a:moveTo>
                <a:lnTo>
                  <a:pt x="90400" y="41198"/>
                </a:lnTo>
                <a:lnTo>
                  <a:pt x="118836" y="130898"/>
                </a:lnTo>
                <a:lnTo>
                  <a:pt x="161009" y="130898"/>
                </a:lnTo>
                <a:lnTo>
                  <a:pt x="131233" y="41198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31961" y="648677"/>
            <a:ext cx="41275" cy="213360"/>
          </a:xfrm>
          <a:custGeom>
            <a:avLst/>
            <a:gdLst/>
            <a:ahLst/>
            <a:cxnLst/>
            <a:rect l="l" t="t" r="r" b="b"/>
            <a:pathLst>
              <a:path w="41275" h="213359">
                <a:moveTo>
                  <a:pt x="24510" y="0"/>
                </a:moveTo>
                <a:lnTo>
                  <a:pt x="16522" y="0"/>
                </a:lnTo>
                <a:lnTo>
                  <a:pt x="13258" y="165"/>
                </a:lnTo>
                <a:lnTo>
                  <a:pt x="0" y="5765"/>
                </a:lnTo>
                <a:lnTo>
                  <a:pt x="0" y="207251"/>
                </a:lnTo>
                <a:lnTo>
                  <a:pt x="330" y="208229"/>
                </a:lnTo>
                <a:lnTo>
                  <a:pt x="1676" y="209981"/>
                </a:lnTo>
                <a:lnTo>
                  <a:pt x="2768" y="210667"/>
                </a:lnTo>
                <a:lnTo>
                  <a:pt x="4330" y="211201"/>
                </a:lnTo>
                <a:lnTo>
                  <a:pt x="5880" y="211772"/>
                </a:lnTo>
                <a:lnTo>
                  <a:pt x="7988" y="212217"/>
                </a:lnTo>
                <a:lnTo>
                  <a:pt x="10617" y="212559"/>
                </a:lnTo>
                <a:lnTo>
                  <a:pt x="13246" y="212852"/>
                </a:lnTo>
                <a:lnTo>
                  <a:pt x="16522" y="213017"/>
                </a:lnTo>
                <a:lnTo>
                  <a:pt x="24510" y="213017"/>
                </a:lnTo>
                <a:lnTo>
                  <a:pt x="36626" y="211201"/>
                </a:lnTo>
                <a:lnTo>
                  <a:pt x="38188" y="210667"/>
                </a:lnTo>
                <a:lnTo>
                  <a:pt x="39319" y="209981"/>
                </a:lnTo>
                <a:lnTo>
                  <a:pt x="40627" y="208229"/>
                </a:lnTo>
                <a:lnTo>
                  <a:pt x="40970" y="207251"/>
                </a:lnTo>
                <a:lnTo>
                  <a:pt x="40970" y="5765"/>
                </a:lnTo>
                <a:lnTo>
                  <a:pt x="27838" y="165"/>
                </a:lnTo>
                <a:lnTo>
                  <a:pt x="2451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6733" y="649020"/>
            <a:ext cx="165735" cy="212725"/>
          </a:xfrm>
          <a:custGeom>
            <a:avLst/>
            <a:gdLst/>
            <a:ahLst/>
            <a:cxnLst/>
            <a:rect l="l" t="t" r="r" b="b"/>
            <a:pathLst>
              <a:path w="165735" h="212725">
                <a:moveTo>
                  <a:pt x="40563" y="660"/>
                </a:moveTo>
                <a:lnTo>
                  <a:pt x="10617" y="660"/>
                </a:lnTo>
                <a:lnTo>
                  <a:pt x="7112" y="1930"/>
                </a:lnTo>
                <a:lnTo>
                  <a:pt x="4292" y="4483"/>
                </a:lnTo>
                <a:lnTo>
                  <a:pt x="1409" y="7048"/>
                </a:lnTo>
                <a:lnTo>
                  <a:pt x="0" y="10883"/>
                </a:lnTo>
                <a:lnTo>
                  <a:pt x="50" y="206971"/>
                </a:lnTo>
                <a:lnTo>
                  <a:pt x="215" y="207721"/>
                </a:lnTo>
                <a:lnTo>
                  <a:pt x="1295" y="209473"/>
                </a:lnTo>
                <a:lnTo>
                  <a:pt x="2209" y="210210"/>
                </a:lnTo>
                <a:lnTo>
                  <a:pt x="3594" y="210794"/>
                </a:lnTo>
                <a:lnTo>
                  <a:pt x="4914" y="211404"/>
                </a:lnTo>
                <a:lnTo>
                  <a:pt x="6769" y="211874"/>
                </a:lnTo>
                <a:lnTo>
                  <a:pt x="9182" y="212216"/>
                </a:lnTo>
                <a:lnTo>
                  <a:pt x="11531" y="212509"/>
                </a:lnTo>
                <a:lnTo>
                  <a:pt x="14541" y="212686"/>
                </a:lnTo>
                <a:lnTo>
                  <a:pt x="21882" y="212686"/>
                </a:lnTo>
                <a:lnTo>
                  <a:pt x="32981" y="210794"/>
                </a:lnTo>
                <a:lnTo>
                  <a:pt x="34404" y="210210"/>
                </a:lnTo>
                <a:lnTo>
                  <a:pt x="35369" y="209473"/>
                </a:lnTo>
                <a:lnTo>
                  <a:pt x="35953" y="208610"/>
                </a:lnTo>
                <a:lnTo>
                  <a:pt x="36487" y="207721"/>
                </a:lnTo>
                <a:lnTo>
                  <a:pt x="36730" y="206971"/>
                </a:lnTo>
                <a:lnTo>
                  <a:pt x="36728" y="78968"/>
                </a:lnTo>
                <a:lnTo>
                  <a:pt x="36271" y="63423"/>
                </a:lnTo>
                <a:lnTo>
                  <a:pt x="35966" y="55625"/>
                </a:lnTo>
                <a:lnTo>
                  <a:pt x="35547" y="47790"/>
                </a:lnTo>
                <a:lnTo>
                  <a:pt x="78231" y="47790"/>
                </a:lnTo>
                <a:lnTo>
                  <a:pt x="65493" y="22682"/>
                </a:lnTo>
                <a:lnTo>
                  <a:pt x="63563" y="18427"/>
                </a:lnTo>
                <a:lnTo>
                  <a:pt x="61645" y="14884"/>
                </a:lnTo>
                <a:lnTo>
                  <a:pt x="46596" y="1727"/>
                </a:lnTo>
                <a:lnTo>
                  <a:pt x="43903" y="1003"/>
                </a:lnTo>
                <a:lnTo>
                  <a:pt x="40563" y="660"/>
                </a:lnTo>
                <a:close/>
              </a:path>
              <a:path w="165735" h="212725">
                <a:moveTo>
                  <a:pt x="78231" y="47790"/>
                </a:moveTo>
                <a:lnTo>
                  <a:pt x="35852" y="47790"/>
                </a:lnTo>
                <a:lnTo>
                  <a:pt x="38239" y="54216"/>
                </a:lnTo>
                <a:lnTo>
                  <a:pt x="40919" y="60807"/>
                </a:lnTo>
                <a:lnTo>
                  <a:pt x="43942" y="67602"/>
                </a:lnTo>
                <a:lnTo>
                  <a:pt x="46926" y="74409"/>
                </a:lnTo>
                <a:lnTo>
                  <a:pt x="49872" y="80721"/>
                </a:lnTo>
                <a:lnTo>
                  <a:pt x="52793" y="86613"/>
                </a:lnTo>
                <a:lnTo>
                  <a:pt x="102781" y="185292"/>
                </a:lnTo>
                <a:lnTo>
                  <a:pt x="105359" y="190753"/>
                </a:lnTo>
                <a:lnTo>
                  <a:pt x="123507" y="210870"/>
                </a:lnTo>
                <a:lnTo>
                  <a:pt x="126123" y="211658"/>
                </a:lnTo>
                <a:lnTo>
                  <a:pt x="129298" y="212026"/>
                </a:lnTo>
                <a:lnTo>
                  <a:pt x="152222" y="212026"/>
                </a:lnTo>
                <a:lnTo>
                  <a:pt x="165646" y="199212"/>
                </a:lnTo>
                <a:lnTo>
                  <a:pt x="165646" y="153479"/>
                </a:lnTo>
                <a:lnTo>
                  <a:pt x="129667" y="153479"/>
                </a:lnTo>
                <a:lnTo>
                  <a:pt x="127749" y="149136"/>
                </a:lnTo>
                <a:lnTo>
                  <a:pt x="125844" y="144741"/>
                </a:lnTo>
                <a:lnTo>
                  <a:pt x="119888" y="131673"/>
                </a:lnTo>
                <a:lnTo>
                  <a:pt x="117868" y="127139"/>
                </a:lnTo>
                <a:lnTo>
                  <a:pt x="115785" y="122631"/>
                </a:lnTo>
                <a:lnTo>
                  <a:pt x="113626" y="118109"/>
                </a:lnTo>
                <a:lnTo>
                  <a:pt x="111417" y="113601"/>
                </a:lnTo>
                <a:lnTo>
                  <a:pt x="109143" y="109080"/>
                </a:lnTo>
                <a:lnTo>
                  <a:pt x="106934" y="104495"/>
                </a:lnTo>
                <a:lnTo>
                  <a:pt x="104635" y="99834"/>
                </a:lnTo>
                <a:lnTo>
                  <a:pt x="78231" y="47790"/>
                </a:lnTo>
                <a:close/>
              </a:path>
              <a:path w="165735" h="212725">
                <a:moveTo>
                  <a:pt x="151320" y="0"/>
                </a:moveTo>
                <a:lnTo>
                  <a:pt x="144068" y="0"/>
                </a:lnTo>
                <a:lnTo>
                  <a:pt x="141008" y="139"/>
                </a:lnTo>
                <a:lnTo>
                  <a:pt x="128854" y="5930"/>
                </a:lnTo>
                <a:lnTo>
                  <a:pt x="128933" y="122631"/>
                </a:lnTo>
                <a:lnTo>
                  <a:pt x="129132" y="131673"/>
                </a:lnTo>
                <a:lnTo>
                  <a:pt x="129247" y="137921"/>
                </a:lnTo>
                <a:lnTo>
                  <a:pt x="129781" y="153479"/>
                </a:lnTo>
                <a:lnTo>
                  <a:pt x="165646" y="153479"/>
                </a:lnTo>
                <a:lnTo>
                  <a:pt x="165646" y="5930"/>
                </a:lnTo>
                <a:lnTo>
                  <a:pt x="165404" y="4952"/>
                </a:lnTo>
                <a:lnTo>
                  <a:pt x="154279" y="139"/>
                </a:lnTo>
                <a:lnTo>
                  <a:pt x="151320" y="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86865" y="940079"/>
            <a:ext cx="62230" cy="88265"/>
          </a:xfrm>
          <a:custGeom>
            <a:avLst/>
            <a:gdLst/>
            <a:ahLst/>
            <a:cxnLst/>
            <a:rect l="l" t="t" r="r" b="b"/>
            <a:pathLst>
              <a:path w="62230" h="88265">
                <a:moveTo>
                  <a:pt x="62166" y="0"/>
                </a:moveTo>
                <a:lnTo>
                  <a:pt x="15849" y="0"/>
                </a:lnTo>
                <a:lnTo>
                  <a:pt x="0" y="87680"/>
                </a:lnTo>
                <a:lnTo>
                  <a:pt x="48171" y="87680"/>
                </a:lnTo>
                <a:lnTo>
                  <a:pt x="50520" y="74815"/>
                </a:lnTo>
                <a:lnTo>
                  <a:pt x="16840" y="74815"/>
                </a:lnTo>
                <a:lnTo>
                  <a:pt x="21551" y="48653"/>
                </a:lnTo>
                <a:lnTo>
                  <a:pt x="51511" y="48653"/>
                </a:lnTo>
                <a:lnTo>
                  <a:pt x="53873" y="35902"/>
                </a:lnTo>
                <a:lnTo>
                  <a:pt x="23774" y="35902"/>
                </a:lnTo>
                <a:lnTo>
                  <a:pt x="27990" y="12877"/>
                </a:lnTo>
                <a:lnTo>
                  <a:pt x="59804" y="12877"/>
                </a:lnTo>
                <a:lnTo>
                  <a:pt x="6216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2565" y="962990"/>
            <a:ext cx="93345" cy="64769"/>
          </a:xfrm>
          <a:custGeom>
            <a:avLst/>
            <a:gdLst/>
            <a:ahLst/>
            <a:cxnLst/>
            <a:rect l="l" t="t" r="r" b="b"/>
            <a:pathLst>
              <a:path w="93344" h="64769">
                <a:moveTo>
                  <a:pt x="23152" y="1435"/>
                </a:moveTo>
                <a:lnTo>
                  <a:pt x="10642" y="1435"/>
                </a:lnTo>
                <a:lnTo>
                  <a:pt x="9906" y="6896"/>
                </a:lnTo>
                <a:lnTo>
                  <a:pt x="9042" y="13538"/>
                </a:lnTo>
                <a:lnTo>
                  <a:pt x="7670" y="21069"/>
                </a:lnTo>
                <a:lnTo>
                  <a:pt x="0" y="64782"/>
                </a:lnTo>
                <a:lnTo>
                  <a:pt x="13995" y="64782"/>
                </a:lnTo>
                <a:lnTo>
                  <a:pt x="19189" y="34861"/>
                </a:lnTo>
                <a:lnTo>
                  <a:pt x="21786" y="25912"/>
                </a:lnTo>
                <a:lnTo>
                  <a:pt x="25822" y="18780"/>
                </a:lnTo>
                <a:lnTo>
                  <a:pt x="30691" y="14062"/>
                </a:lnTo>
                <a:lnTo>
                  <a:pt x="35408" y="12484"/>
                </a:lnTo>
                <a:lnTo>
                  <a:pt x="21793" y="12484"/>
                </a:lnTo>
                <a:lnTo>
                  <a:pt x="23152" y="1435"/>
                </a:lnTo>
                <a:close/>
              </a:path>
              <a:path w="93344" h="64769">
                <a:moveTo>
                  <a:pt x="57165" y="12357"/>
                </a:moveTo>
                <a:lnTo>
                  <a:pt x="41732" y="12357"/>
                </a:lnTo>
                <a:lnTo>
                  <a:pt x="43091" y="16776"/>
                </a:lnTo>
                <a:lnTo>
                  <a:pt x="43015" y="24320"/>
                </a:lnTo>
                <a:lnTo>
                  <a:pt x="42354" y="28867"/>
                </a:lnTo>
                <a:lnTo>
                  <a:pt x="35788" y="64782"/>
                </a:lnTo>
                <a:lnTo>
                  <a:pt x="49784" y="64782"/>
                </a:lnTo>
                <a:lnTo>
                  <a:pt x="57711" y="25365"/>
                </a:lnTo>
                <a:lnTo>
                  <a:pt x="69381" y="13004"/>
                </a:lnTo>
                <a:lnTo>
                  <a:pt x="57213" y="13004"/>
                </a:lnTo>
                <a:lnTo>
                  <a:pt x="57165" y="12357"/>
                </a:lnTo>
                <a:close/>
              </a:path>
              <a:path w="93344" h="64769">
                <a:moveTo>
                  <a:pt x="93256" y="12357"/>
                </a:moveTo>
                <a:lnTo>
                  <a:pt x="76657" y="12357"/>
                </a:lnTo>
                <a:lnTo>
                  <a:pt x="78765" y="16001"/>
                </a:lnTo>
                <a:lnTo>
                  <a:pt x="78716" y="24320"/>
                </a:lnTo>
                <a:lnTo>
                  <a:pt x="78384" y="26923"/>
                </a:lnTo>
                <a:lnTo>
                  <a:pt x="77889" y="29400"/>
                </a:lnTo>
                <a:lnTo>
                  <a:pt x="71704" y="64782"/>
                </a:lnTo>
                <a:lnTo>
                  <a:pt x="85699" y="64782"/>
                </a:lnTo>
                <a:lnTo>
                  <a:pt x="92252" y="27698"/>
                </a:lnTo>
                <a:lnTo>
                  <a:pt x="92748" y="24320"/>
                </a:lnTo>
                <a:lnTo>
                  <a:pt x="93256" y="19646"/>
                </a:lnTo>
                <a:lnTo>
                  <a:pt x="93256" y="12357"/>
                </a:lnTo>
                <a:close/>
              </a:path>
              <a:path w="93344" h="64769">
                <a:moveTo>
                  <a:pt x="86817" y="0"/>
                </a:moveTo>
                <a:lnTo>
                  <a:pt x="70218" y="126"/>
                </a:lnTo>
                <a:lnTo>
                  <a:pt x="62661" y="4419"/>
                </a:lnTo>
                <a:lnTo>
                  <a:pt x="57213" y="13004"/>
                </a:lnTo>
                <a:lnTo>
                  <a:pt x="69381" y="13004"/>
                </a:lnTo>
                <a:lnTo>
                  <a:pt x="71462" y="12357"/>
                </a:lnTo>
                <a:lnTo>
                  <a:pt x="93256" y="12357"/>
                </a:lnTo>
                <a:lnTo>
                  <a:pt x="93256" y="5587"/>
                </a:lnTo>
                <a:lnTo>
                  <a:pt x="86817" y="0"/>
                </a:lnTo>
                <a:close/>
              </a:path>
              <a:path w="93344" h="64769">
                <a:moveTo>
                  <a:pt x="52514" y="0"/>
                </a:moveTo>
                <a:lnTo>
                  <a:pt x="35166" y="0"/>
                </a:lnTo>
                <a:lnTo>
                  <a:pt x="27622" y="4025"/>
                </a:lnTo>
                <a:lnTo>
                  <a:pt x="22047" y="12484"/>
                </a:lnTo>
                <a:lnTo>
                  <a:pt x="35408" y="12484"/>
                </a:lnTo>
                <a:lnTo>
                  <a:pt x="35788" y="12357"/>
                </a:lnTo>
                <a:lnTo>
                  <a:pt x="57165" y="12357"/>
                </a:lnTo>
                <a:lnTo>
                  <a:pt x="56718" y="6362"/>
                </a:lnTo>
                <a:lnTo>
                  <a:pt x="52514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93951" y="962990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5">
                <a:moveTo>
                  <a:pt x="28346" y="1168"/>
                </a:moveTo>
                <a:lnTo>
                  <a:pt x="15354" y="1168"/>
                </a:lnTo>
                <a:lnTo>
                  <a:pt x="13131" y="17437"/>
                </a:lnTo>
                <a:lnTo>
                  <a:pt x="11887" y="24968"/>
                </a:lnTo>
                <a:lnTo>
                  <a:pt x="0" y="90538"/>
                </a:lnTo>
                <a:lnTo>
                  <a:pt x="14363" y="90538"/>
                </a:lnTo>
                <a:lnTo>
                  <a:pt x="19316" y="63487"/>
                </a:lnTo>
                <a:lnTo>
                  <a:pt x="42423" y="63487"/>
                </a:lnTo>
                <a:lnTo>
                  <a:pt x="45721" y="62657"/>
                </a:lnTo>
                <a:lnTo>
                  <a:pt x="55224" y="54508"/>
                </a:lnTo>
                <a:lnTo>
                  <a:pt x="27114" y="54508"/>
                </a:lnTo>
                <a:lnTo>
                  <a:pt x="23888" y="53340"/>
                </a:lnTo>
                <a:lnTo>
                  <a:pt x="36472" y="13930"/>
                </a:lnTo>
                <a:lnTo>
                  <a:pt x="41973" y="12357"/>
                </a:lnTo>
                <a:lnTo>
                  <a:pt x="64465" y="12357"/>
                </a:lnTo>
                <a:lnTo>
                  <a:pt x="64216" y="11823"/>
                </a:lnTo>
                <a:lnTo>
                  <a:pt x="27000" y="11823"/>
                </a:lnTo>
                <a:lnTo>
                  <a:pt x="28346" y="1168"/>
                </a:lnTo>
                <a:close/>
              </a:path>
              <a:path w="66675" h="90805">
                <a:moveTo>
                  <a:pt x="42423" y="63487"/>
                </a:moveTo>
                <a:lnTo>
                  <a:pt x="19570" y="63487"/>
                </a:lnTo>
                <a:lnTo>
                  <a:pt x="21666" y="64782"/>
                </a:lnTo>
                <a:lnTo>
                  <a:pt x="25996" y="66217"/>
                </a:lnTo>
                <a:lnTo>
                  <a:pt x="31572" y="66217"/>
                </a:lnTo>
                <a:lnTo>
                  <a:pt x="42423" y="63487"/>
                </a:lnTo>
                <a:close/>
              </a:path>
              <a:path w="66675" h="90805">
                <a:moveTo>
                  <a:pt x="64465" y="12357"/>
                </a:moveTo>
                <a:lnTo>
                  <a:pt x="49161" y="12357"/>
                </a:lnTo>
                <a:lnTo>
                  <a:pt x="51382" y="18502"/>
                </a:lnTo>
                <a:lnTo>
                  <a:pt x="51452" y="24968"/>
                </a:lnTo>
                <a:lnTo>
                  <a:pt x="49922" y="35289"/>
                </a:lnTo>
                <a:lnTo>
                  <a:pt x="45581" y="44908"/>
                </a:lnTo>
                <a:lnTo>
                  <a:pt x="39129" y="51843"/>
                </a:lnTo>
                <a:lnTo>
                  <a:pt x="31203" y="54508"/>
                </a:lnTo>
                <a:lnTo>
                  <a:pt x="55224" y="54508"/>
                </a:lnTo>
                <a:lnTo>
                  <a:pt x="56802" y="53155"/>
                </a:lnTo>
                <a:lnTo>
                  <a:pt x="64028" y="39482"/>
                </a:lnTo>
                <a:lnTo>
                  <a:pt x="66611" y="23406"/>
                </a:lnTo>
                <a:lnTo>
                  <a:pt x="65479" y="14535"/>
                </a:lnTo>
                <a:lnTo>
                  <a:pt x="64465" y="12357"/>
                </a:lnTo>
                <a:close/>
              </a:path>
              <a:path w="66675" h="90805">
                <a:moveTo>
                  <a:pt x="47536" y="0"/>
                </a:moveTo>
                <a:lnTo>
                  <a:pt x="39878" y="114"/>
                </a:lnTo>
                <a:lnTo>
                  <a:pt x="32321" y="4419"/>
                </a:lnTo>
                <a:lnTo>
                  <a:pt x="27228" y="11823"/>
                </a:lnTo>
                <a:lnTo>
                  <a:pt x="64216" y="11823"/>
                </a:lnTo>
                <a:lnTo>
                  <a:pt x="62002" y="7069"/>
                </a:lnTo>
                <a:lnTo>
                  <a:pt x="56061" y="1919"/>
                </a:lnTo>
                <a:lnTo>
                  <a:pt x="47536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3291" y="962990"/>
            <a:ext cx="59690" cy="66675"/>
          </a:xfrm>
          <a:custGeom>
            <a:avLst/>
            <a:gdLst/>
            <a:ahLst/>
            <a:cxnLst/>
            <a:rect l="l" t="t" r="r" b="b"/>
            <a:pathLst>
              <a:path w="59689" h="66675">
                <a:moveTo>
                  <a:pt x="34785" y="0"/>
                </a:moveTo>
                <a:lnTo>
                  <a:pt x="20675" y="3240"/>
                </a:lnTo>
                <a:lnTo>
                  <a:pt x="9682" y="11979"/>
                </a:lnTo>
                <a:lnTo>
                  <a:pt x="2543" y="24742"/>
                </a:lnTo>
                <a:lnTo>
                  <a:pt x="0" y="40055"/>
                </a:lnTo>
                <a:lnTo>
                  <a:pt x="1706" y="50506"/>
                </a:lnTo>
                <a:lnTo>
                  <a:pt x="6602" y="58788"/>
                </a:lnTo>
                <a:lnTo>
                  <a:pt x="14353" y="64240"/>
                </a:lnTo>
                <a:lnTo>
                  <a:pt x="24625" y="66205"/>
                </a:lnTo>
                <a:lnTo>
                  <a:pt x="38738" y="62982"/>
                </a:lnTo>
                <a:lnTo>
                  <a:pt x="49442" y="54508"/>
                </a:lnTo>
                <a:lnTo>
                  <a:pt x="19189" y="54508"/>
                </a:lnTo>
                <a:lnTo>
                  <a:pt x="14846" y="48386"/>
                </a:lnTo>
                <a:lnTo>
                  <a:pt x="14846" y="39662"/>
                </a:lnTo>
                <a:lnTo>
                  <a:pt x="16071" y="30299"/>
                </a:lnTo>
                <a:lnTo>
                  <a:pt x="19631" y="21240"/>
                </a:lnTo>
                <a:lnTo>
                  <a:pt x="25347" y="14401"/>
                </a:lnTo>
                <a:lnTo>
                  <a:pt x="33045" y="11696"/>
                </a:lnTo>
                <a:lnTo>
                  <a:pt x="55353" y="11696"/>
                </a:lnTo>
                <a:lnTo>
                  <a:pt x="53197" y="7848"/>
                </a:lnTo>
                <a:lnTo>
                  <a:pt x="45484" y="2126"/>
                </a:lnTo>
                <a:lnTo>
                  <a:pt x="34785" y="0"/>
                </a:lnTo>
                <a:close/>
              </a:path>
              <a:path w="59689" h="66675">
                <a:moveTo>
                  <a:pt x="55353" y="11696"/>
                </a:moveTo>
                <a:lnTo>
                  <a:pt x="41719" y="11696"/>
                </a:lnTo>
                <a:lnTo>
                  <a:pt x="44564" y="19761"/>
                </a:lnTo>
                <a:lnTo>
                  <a:pt x="44564" y="26263"/>
                </a:lnTo>
                <a:lnTo>
                  <a:pt x="43274" y="36002"/>
                </a:lnTo>
                <a:lnTo>
                  <a:pt x="39630" y="45119"/>
                </a:lnTo>
                <a:lnTo>
                  <a:pt x="33966" y="51870"/>
                </a:lnTo>
                <a:lnTo>
                  <a:pt x="26619" y="54508"/>
                </a:lnTo>
                <a:lnTo>
                  <a:pt x="49442" y="54508"/>
                </a:lnTo>
                <a:lnTo>
                  <a:pt x="49741" y="54271"/>
                </a:lnTo>
                <a:lnTo>
                  <a:pt x="56888" y="41510"/>
                </a:lnTo>
                <a:lnTo>
                  <a:pt x="59436" y="26136"/>
                </a:lnTo>
                <a:lnTo>
                  <a:pt x="57866" y="16180"/>
                </a:lnTo>
                <a:lnTo>
                  <a:pt x="55353" y="11696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87283" y="964412"/>
            <a:ext cx="86360" cy="63500"/>
          </a:xfrm>
          <a:custGeom>
            <a:avLst/>
            <a:gdLst/>
            <a:ahLst/>
            <a:cxnLst/>
            <a:rect l="l" t="t" r="r" b="b"/>
            <a:pathLst>
              <a:path w="86360" h="63500">
                <a:moveTo>
                  <a:pt x="14363" y="0"/>
                </a:moveTo>
                <a:lnTo>
                  <a:pt x="0" y="0"/>
                </a:lnTo>
                <a:lnTo>
                  <a:pt x="5562" y="63347"/>
                </a:lnTo>
                <a:lnTo>
                  <a:pt x="19075" y="63347"/>
                </a:lnTo>
                <a:lnTo>
                  <a:pt x="25661" y="49568"/>
                </a:lnTo>
                <a:lnTo>
                  <a:pt x="15227" y="49568"/>
                </a:lnTo>
                <a:lnTo>
                  <a:pt x="15595" y="43319"/>
                </a:lnTo>
                <a:lnTo>
                  <a:pt x="15735" y="38239"/>
                </a:lnTo>
                <a:lnTo>
                  <a:pt x="14363" y="0"/>
                </a:lnTo>
                <a:close/>
              </a:path>
              <a:path w="86360" h="63500">
                <a:moveTo>
                  <a:pt x="50530" y="17043"/>
                </a:moveTo>
                <a:lnTo>
                  <a:pt x="39878" y="17043"/>
                </a:lnTo>
                <a:lnTo>
                  <a:pt x="39796" y="24714"/>
                </a:lnTo>
                <a:lnTo>
                  <a:pt x="39998" y="29400"/>
                </a:lnTo>
                <a:lnTo>
                  <a:pt x="40487" y="35775"/>
                </a:lnTo>
                <a:lnTo>
                  <a:pt x="43218" y="63347"/>
                </a:lnTo>
                <a:lnTo>
                  <a:pt x="56718" y="63347"/>
                </a:lnTo>
                <a:lnTo>
                  <a:pt x="63154" y="49568"/>
                </a:lnTo>
                <a:lnTo>
                  <a:pt x="52260" y="49568"/>
                </a:lnTo>
                <a:lnTo>
                  <a:pt x="52357" y="43319"/>
                </a:lnTo>
                <a:lnTo>
                  <a:pt x="52094" y="37731"/>
                </a:lnTo>
                <a:lnTo>
                  <a:pt x="51638" y="30835"/>
                </a:lnTo>
                <a:lnTo>
                  <a:pt x="50530" y="17043"/>
                </a:lnTo>
                <a:close/>
              </a:path>
              <a:path w="86360" h="63500">
                <a:moveTo>
                  <a:pt x="49161" y="0"/>
                </a:moveTo>
                <a:lnTo>
                  <a:pt x="37147" y="0"/>
                </a:lnTo>
                <a:lnTo>
                  <a:pt x="22529" y="31737"/>
                </a:lnTo>
                <a:lnTo>
                  <a:pt x="17335" y="43967"/>
                </a:lnTo>
                <a:lnTo>
                  <a:pt x="15481" y="49568"/>
                </a:lnTo>
                <a:lnTo>
                  <a:pt x="25661" y="49568"/>
                </a:lnTo>
                <a:lnTo>
                  <a:pt x="32562" y="35128"/>
                </a:lnTo>
                <a:lnTo>
                  <a:pt x="35039" y="29400"/>
                </a:lnTo>
                <a:lnTo>
                  <a:pt x="36664" y="24714"/>
                </a:lnTo>
                <a:lnTo>
                  <a:pt x="39636" y="17043"/>
                </a:lnTo>
                <a:lnTo>
                  <a:pt x="50530" y="17043"/>
                </a:lnTo>
                <a:lnTo>
                  <a:pt x="49161" y="0"/>
                </a:lnTo>
                <a:close/>
              </a:path>
              <a:path w="86360" h="63500">
                <a:moveTo>
                  <a:pt x="86309" y="0"/>
                </a:moveTo>
                <a:lnTo>
                  <a:pt x="71704" y="0"/>
                </a:lnTo>
                <a:lnTo>
                  <a:pt x="58686" y="30949"/>
                </a:lnTo>
                <a:lnTo>
                  <a:pt x="56222" y="37731"/>
                </a:lnTo>
                <a:lnTo>
                  <a:pt x="54368" y="43446"/>
                </a:lnTo>
                <a:lnTo>
                  <a:pt x="52514" y="49568"/>
                </a:lnTo>
                <a:lnTo>
                  <a:pt x="63154" y="49568"/>
                </a:lnTo>
                <a:lnTo>
                  <a:pt x="863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97011" y="962990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6" y="58885"/>
                </a:lnTo>
                <a:lnTo>
                  <a:pt x="13849" y="64289"/>
                </a:lnTo>
                <a:lnTo>
                  <a:pt x="24777" y="66217"/>
                </a:lnTo>
                <a:lnTo>
                  <a:pt x="32080" y="66217"/>
                </a:lnTo>
                <a:lnTo>
                  <a:pt x="40131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28" y="54241"/>
                </a:lnTo>
                <a:lnTo>
                  <a:pt x="18084" y="52031"/>
                </a:lnTo>
                <a:lnTo>
                  <a:pt x="14376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3" y="50088"/>
                </a:moveTo>
                <a:lnTo>
                  <a:pt x="40373" y="52425"/>
                </a:lnTo>
                <a:lnTo>
                  <a:pt x="34924" y="54241"/>
                </a:lnTo>
                <a:lnTo>
                  <a:pt x="45219" y="54241"/>
                </a:lnTo>
                <a:lnTo>
                  <a:pt x="44703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79879" y="962990"/>
            <a:ext cx="43815" cy="64769"/>
          </a:xfrm>
          <a:custGeom>
            <a:avLst/>
            <a:gdLst/>
            <a:ahLst/>
            <a:cxnLst/>
            <a:rect l="l" t="t" r="r" b="b"/>
            <a:pathLst>
              <a:path w="43814" h="64769">
                <a:moveTo>
                  <a:pt x="22656" y="1435"/>
                </a:moveTo>
                <a:lnTo>
                  <a:pt x="10160" y="1435"/>
                </a:lnTo>
                <a:lnTo>
                  <a:pt x="9537" y="7023"/>
                </a:lnTo>
                <a:lnTo>
                  <a:pt x="8661" y="16776"/>
                </a:lnTo>
                <a:lnTo>
                  <a:pt x="0" y="64782"/>
                </a:lnTo>
                <a:lnTo>
                  <a:pt x="14363" y="64782"/>
                </a:lnTo>
                <a:lnTo>
                  <a:pt x="18935" y="39281"/>
                </a:lnTo>
                <a:lnTo>
                  <a:pt x="21487" y="29755"/>
                </a:lnTo>
                <a:lnTo>
                  <a:pt x="25569" y="21985"/>
                </a:lnTo>
                <a:lnTo>
                  <a:pt x="31135" y="16751"/>
                </a:lnTo>
                <a:lnTo>
                  <a:pt x="38138" y="14833"/>
                </a:lnTo>
                <a:lnTo>
                  <a:pt x="40890" y="14833"/>
                </a:lnTo>
                <a:lnTo>
                  <a:pt x="40917" y="14693"/>
                </a:lnTo>
                <a:lnTo>
                  <a:pt x="21297" y="14693"/>
                </a:lnTo>
                <a:lnTo>
                  <a:pt x="21907" y="10147"/>
                </a:lnTo>
                <a:lnTo>
                  <a:pt x="22656" y="1435"/>
                </a:lnTo>
                <a:close/>
              </a:path>
              <a:path w="43814" h="64769">
                <a:moveTo>
                  <a:pt x="40890" y="14833"/>
                </a:moveTo>
                <a:lnTo>
                  <a:pt x="38138" y="14833"/>
                </a:lnTo>
                <a:lnTo>
                  <a:pt x="40868" y="14947"/>
                </a:lnTo>
                <a:close/>
              </a:path>
              <a:path w="43814" h="64769">
                <a:moveTo>
                  <a:pt x="32321" y="0"/>
                </a:moveTo>
                <a:lnTo>
                  <a:pt x="25755" y="6248"/>
                </a:lnTo>
                <a:lnTo>
                  <a:pt x="21678" y="14693"/>
                </a:lnTo>
                <a:lnTo>
                  <a:pt x="40917" y="14693"/>
                </a:lnTo>
                <a:lnTo>
                  <a:pt x="43713" y="126"/>
                </a:lnTo>
                <a:lnTo>
                  <a:pt x="3232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47621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95" y="26288"/>
                </a:moveTo>
                <a:lnTo>
                  <a:pt x="11531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95" y="26288"/>
                </a:lnTo>
                <a:close/>
              </a:path>
              <a:path w="30480" h="90169">
                <a:moveTo>
                  <a:pt x="27012" y="0"/>
                </a:moveTo>
                <a:lnTo>
                  <a:pt x="17729" y="0"/>
                </a:lnTo>
                <a:lnTo>
                  <a:pt x="13754" y="3771"/>
                </a:lnTo>
                <a:lnTo>
                  <a:pt x="13754" y="13919"/>
                </a:lnTo>
                <a:lnTo>
                  <a:pt x="16725" y="17170"/>
                </a:lnTo>
                <a:lnTo>
                  <a:pt x="26009" y="17170"/>
                </a:lnTo>
                <a:lnTo>
                  <a:pt x="29972" y="13665"/>
                </a:lnTo>
                <a:lnTo>
                  <a:pt x="30075" y="9105"/>
                </a:lnTo>
                <a:lnTo>
                  <a:pt x="30099" y="3251"/>
                </a:lnTo>
                <a:lnTo>
                  <a:pt x="27012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03234" y="962990"/>
            <a:ext cx="59690" cy="64769"/>
          </a:xfrm>
          <a:custGeom>
            <a:avLst/>
            <a:gdLst/>
            <a:ahLst/>
            <a:cxnLst/>
            <a:rect l="l" t="t" r="r" b="b"/>
            <a:pathLst>
              <a:path w="59689" h="64769">
                <a:moveTo>
                  <a:pt x="23787" y="1435"/>
                </a:moveTo>
                <a:lnTo>
                  <a:pt x="10909" y="1435"/>
                </a:lnTo>
                <a:lnTo>
                  <a:pt x="10160" y="6896"/>
                </a:lnTo>
                <a:lnTo>
                  <a:pt x="9296" y="13538"/>
                </a:lnTo>
                <a:lnTo>
                  <a:pt x="7810" y="21069"/>
                </a:lnTo>
                <a:lnTo>
                  <a:pt x="0" y="64782"/>
                </a:lnTo>
                <a:lnTo>
                  <a:pt x="14363" y="64782"/>
                </a:lnTo>
                <a:lnTo>
                  <a:pt x="19583" y="35509"/>
                </a:lnTo>
                <a:lnTo>
                  <a:pt x="22497" y="25633"/>
                </a:lnTo>
                <a:lnTo>
                  <a:pt x="26874" y="18370"/>
                </a:lnTo>
                <a:lnTo>
                  <a:pt x="31997" y="13888"/>
                </a:lnTo>
                <a:lnTo>
                  <a:pt x="35823" y="12750"/>
                </a:lnTo>
                <a:lnTo>
                  <a:pt x="22415" y="12750"/>
                </a:lnTo>
                <a:lnTo>
                  <a:pt x="23787" y="1435"/>
                </a:lnTo>
                <a:close/>
              </a:path>
              <a:path w="59689" h="64769">
                <a:moveTo>
                  <a:pt x="59690" y="12357"/>
                </a:moveTo>
                <a:lnTo>
                  <a:pt x="42862" y="12357"/>
                </a:lnTo>
                <a:lnTo>
                  <a:pt x="44716" y="16116"/>
                </a:lnTo>
                <a:lnTo>
                  <a:pt x="44611" y="24714"/>
                </a:lnTo>
                <a:lnTo>
                  <a:pt x="44348" y="26657"/>
                </a:lnTo>
                <a:lnTo>
                  <a:pt x="43980" y="29006"/>
                </a:lnTo>
                <a:lnTo>
                  <a:pt x="37528" y="64782"/>
                </a:lnTo>
                <a:lnTo>
                  <a:pt x="52031" y="64782"/>
                </a:lnTo>
                <a:lnTo>
                  <a:pt x="58572" y="27838"/>
                </a:lnTo>
                <a:lnTo>
                  <a:pt x="59207" y="24714"/>
                </a:lnTo>
                <a:lnTo>
                  <a:pt x="59605" y="21069"/>
                </a:lnTo>
                <a:lnTo>
                  <a:pt x="59690" y="12357"/>
                </a:lnTo>
                <a:close/>
              </a:path>
              <a:path w="59689" h="64769">
                <a:moveTo>
                  <a:pt x="53009" y="0"/>
                </a:moveTo>
                <a:lnTo>
                  <a:pt x="35915" y="0"/>
                </a:lnTo>
                <a:lnTo>
                  <a:pt x="28244" y="4292"/>
                </a:lnTo>
                <a:lnTo>
                  <a:pt x="22669" y="12750"/>
                </a:lnTo>
                <a:lnTo>
                  <a:pt x="35823" y="12750"/>
                </a:lnTo>
                <a:lnTo>
                  <a:pt x="37147" y="12357"/>
                </a:lnTo>
                <a:lnTo>
                  <a:pt x="59690" y="12357"/>
                </a:lnTo>
                <a:lnTo>
                  <a:pt x="59690" y="5460"/>
                </a:lnTo>
                <a:lnTo>
                  <a:pt x="53009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95004" y="962990"/>
            <a:ext cx="62865" cy="92075"/>
          </a:xfrm>
          <a:custGeom>
            <a:avLst/>
            <a:gdLst/>
            <a:ahLst/>
            <a:cxnLst/>
            <a:rect l="l" t="t" r="r" b="b"/>
            <a:pathLst>
              <a:path w="62864" h="92075">
                <a:moveTo>
                  <a:pt x="3594" y="76098"/>
                </a:moveTo>
                <a:lnTo>
                  <a:pt x="0" y="87680"/>
                </a:lnTo>
                <a:lnTo>
                  <a:pt x="3962" y="90284"/>
                </a:lnTo>
                <a:lnTo>
                  <a:pt x="11137" y="91973"/>
                </a:lnTo>
                <a:lnTo>
                  <a:pt x="26504" y="91973"/>
                </a:lnTo>
                <a:lnTo>
                  <a:pt x="34924" y="90411"/>
                </a:lnTo>
                <a:lnTo>
                  <a:pt x="41236" y="84950"/>
                </a:lnTo>
                <a:lnTo>
                  <a:pt x="45624" y="79870"/>
                </a:lnTo>
                <a:lnTo>
                  <a:pt x="13741" y="79870"/>
                </a:lnTo>
                <a:lnTo>
                  <a:pt x="7061" y="78308"/>
                </a:lnTo>
                <a:lnTo>
                  <a:pt x="3594" y="76098"/>
                </a:lnTo>
                <a:close/>
              </a:path>
              <a:path w="62864" h="92075">
                <a:moveTo>
                  <a:pt x="54209" y="53339"/>
                </a:moveTo>
                <a:lnTo>
                  <a:pt x="40500" y="53339"/>
                </a:lnTo>
                <a:lnTo>
                  <a:pt x="39014" y="60490"/>
                </a:lnTo>
                <a:lnTo>
                  <a:pt x="36026" y="69722"/>
                </a:lnTo>
                <a:lnTo>
                  <a:pt x="31645" y="75695"/>
                </a:lnTo>
                <a:lnTo>
                  <a:pt x="26059" y="78910"/>
                </a:lnTo>
                <a:lnTo>
                  <a:pt x="19456" y="79870"/>
                </a:lnTo>
                <a:lnTo>
                  <a:pt x="45624" y="79870"/>
                </a:lnTo>
                <a:lnTo>
                  <a:pt x="49147" y="73218"/>
                </a:lnTo>
                <a:lnTo>
                  <a:pt x="51704" y="65494"/>
                </a:lnTo>
                <a:lnTo>
                  <a:pt x="53619" y="56705"/>
                </a:lnTo>
                <a:lnTo>
                  <a:pt x="54209" y="53339"/>
                </a:lnTo>
                <a:close/>
              </a:path>
              <a:path w="62864" h="92075">
                <a:moveTo>
                  <a:pt x="49669" y="0"/>
                </a:moveTo>
                <a:lnTo>
                  <a:pt x="41846" y="0"/>
                </a:lnTo>
                <a:lnTo>
                  <a:pt x="25133" y="3603"/>
                </a:lnTo>
                <a:lnTo>
                  <a:pt x="12742" y="13122"/>
                </a:lnTo>
                <a:lnTo>
                  <a:pt x="5065" y="26617"/>
                </a:lnTo>
                <a:lnTo>
                  <a:pt x="2489" y="42151"/>
                </a:lnTo>
                <a:lnTo>
                  <a:pt x="3738" y="50692"/>
                </a:lnTo>
                <a:lnTo>
                  <a:pt x="7389" y="57819"/>
                </a:lnTo>
                <a:lnTo>
                  <a:pt x="13295" y="62703"/>
                </a:lnTo>
                <a:lnTo>
                  <a:pt x="21310" y="64515"/>
                </a:lnTo>
                <a:lnTo>
                  <a:pt x="28981" y="64515"/>
                </a:lnTo>
                <a:lnTo>
                  <a:pt x="35305" y="60883"/>
                </a:lnTo>
                <a:lnTo>
                  <a:pt x="40246" y="53339"/>
                </a:lnTo>
                <a:lnTo>
                  <a:pt x="54209" y="53339"/>
                </a:lnTo>
                <a:lnTo>
                  <a:pt x="54323" y="52692"/>
                </a:lnTo>
                <a:lnTo>
                  <a:pt x="20065" y="52692"/>
                </a:lnTo>
                <a:lnTo>
                  <a:pt x="17589" y="46443"/>
                </a:lnTo>
                <a:lnTo>
                  <a:pt x="17589" y="39801"/>
                </a:lnTo>
                <a:lnTo>
                  <a:pt x="19179" y="29665"/>
                </a:lnTo>
                <a:lnTo>
                  <a:pt x="23625" y="20688"/>
                </a:lnTo>
                <a:lnTo>
                  <a:pt x="30437" y="14273"/>
                </a:lnTo>
                <a:lnTo>
                  <a:pt x="39128" y="11823"/>
                </a:lnTo>
                <a:lnTo>
                  <a:pt x="61490" y="11823"/>
                </a:lnTo>
                <a:lnTo>
                  <a:pt x="62788" y="4419"/>
                </a:lnTo>
                <a:lnTo>
                  <a:pt x="57213" y="1816"/>
                </a:lnTo>
                <a:lnTo>
                  <a:pt x="49669" y="0"/>
                </a:lnTo>
                <a:close/>
              </a:path>
              <a:path w="62864" h="92075">
                <a:moveTo>
                  <a:pt x="61490" y="11823"/>
                </a:moveTo>
                <a:lnTo>
                  <a:pt x="42481" y="11823"/>
                </a:lnTo>
                <a:lnTo>
                  <a:pt x="45580" y="12611"/>
                </a:lnTo>
                <a:lnTo>
                  <a:pt x="47180" y="13385"/>
                </a:lnTo>
                <a:lnTo>
                  <a:pt x="32558" y="51108"/>
                </a:lnTo>
                <a:lnTo>
                  <a:pt x="27254" y="52692"/>
                </a:lnTo>
                <a:lnTo>
                  <a:pt x="54323" y="52692"/>
                </a:lnTo>
                <a:lnTo>
                  <a:pt x="61490" y="11823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36216" y="940079"/>
            <a:ext cx="49530" cy="88265"/>
          </a:xfrm>
          <a:custGeom>
            <a:avLst/>
            <a:gdLst/>
            <a:ahLst/>
            <a:cxnLst/>
            <a:rect l="l" t="t" r="r" b="b"/>
            <a:pathLst>
              <a:path w="49530" h="88265">
                <a:moveTo>
                  <a:pt x="30213" y="0"/>
                </a:moveTo>
                <a:lnTo>
                  <a:pt x="15849" y="0"/>
                </a:lnTo>
                <a:lnTo>
                  <a:pt x="0" y="87680"/>
                </a:lnTo>
                <a:lnTo>
                  <a:pt x="47180" y="87680"/>
                </a:lnTo>
                <a:lnTo>
                  <a:pt x="49542" y="74422"/>
                </a:lnTo>
                <a:lnTo>
                  <a:pt x="16840" y="74422"/>
                </a:lnTo>
                <a:lnTo>
                  <a:pt x="30213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18207" y="938136"/>
            <a:ext cx="30480" cy="90170"/>
          </a:xfrm>
          <a:custGeom>
            <a:avLst/>
            <a:gdLst/>
            <a:ahLst/>
            <a:cxnLst/>
            <a:rect l="l" t="t" r="r" b="b"/>
            <a:pathLst>
              <a:path w="30480" h="90169">
                <a:moveTo>
                  <a:pt x="25882" y="26288"/>
                </a:moveTo>
                <a:lnTo>
                  <a:pt x="11506" y="26288"/>
                </a:lnTo>
                <a:lnTo>
                  <a:pt x="0" y="89636"/>
                </a:lnTo>
                <a:lnTo>
                  <a:pt x="14363" y="89636"/>
                </a:lnTo>
                <a:lnTo>
                  <a:pt x="25882" y="26288"/>
                </a:lnTo>
                <a:close/>
              </a:path>
              <a:path w="30480" h="90169">
                <a:moveTo>
                  <a:pt x="26987" y="0"/>
                </a:moveTo>
                <a:lnTo>
                  <a:pt x="17703" y="0"/>
                </a:lnTo>
                <a:lnTo>
                  <a:pt x="13741" y="3771"/>
                </a:lnTo>
                <a:lnTo>
                  <a:pt x="13741" y="13919"/>
                </a:lnTo>
                <a:lnTo>
                  <a:pt x="16713" y="17170"/>
                </a:lnTo>
                <a:lnTo>
                  <a:pt x="26009" y="17170"/>
                </a:lnTo>
                <a:lnTo>
                  <a:pt x="29959" y="13665"/>
                </a:lnTo>
                <a:lnTo>
                  <a:pt x="30073" y="9105"/>
                </a:lnTo>
                <a:lnTo>
                  <a:pt x="30099" y="3251"/>
                </a:lnTo>
                <a:lnTo>
                  <a:pt x="26987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77287" y="964412"/>
            <a:ext cx="58419" cy="63500"/>
          </a:xfrm>
          <a:custGeom>
            <a:avLst/>
            <a:gdLst/>
            <a:ahLst/>
            <a:cxnLst/>
            <a:rect l="l" t="t" r="r" b="b"/>
            <a:pathLst>
              <a:path w="58419" h="63500">
                <a:moveTo>
                  <a:pt x="14858" y="0"/>
                </a:moveTo>
                <a:lnTo>
                  <a:pt x="0" y="0"/>
                </a:lnTo>
                <a:lnTo>
                  <a:pt x="10274" y="63347"/>
                </a:lnTo>
                <a:lnTo>
                  <a:pt x="24764" y="63347"/>
                </a:lnTo>
                <a:lnTo>
                  <a:pt x="32900" y="47993"/>
                </a:lnTo>
                <a:lnTo>
                  <a:pt x="20434" y="47993"/>
                </a:lnTo>
                <a:lnTo>
                  <a:pt x="20053" y="43840"/>
                </a:lnTo>
                <a:lnTo>
                  <a:pt x="19443" y="39027"/>
                </a:lnTo>
                <a:lnTo>
                  <a:pt x="18707" y="31483"/>
                </a:lnTo>
                <a:lnTo>
                  <a:pt x="14858" y="0"/>
                </a:lnTo>
                <a:close/>
              </a:path>
              <a:path w="58419" h="63500">
                <a:moveTo>
                  <a:pt x="58331" y="0"/>
                </a:moveTo>
                <a:lnTo>
                  <a:pt x="42354" y="0"/>
                </a:lnTo>
                <a:lnTo>
                  <a:pt x="27368" y="31876"/>
                </a:lnTo>
                <a:lnTo>
                  <a:pt x="24015" y="39408"/>
                </a:lnTo>
                <a:lnTo>
                  <a:pt x="22288" y="43967"/>
                </a:lnTo>
                <a:lnTo>
                  <a:pt x="20802" y="47993"/>
                </a:lnTo>
                <a:lnTo>
                  <a:pt x="32900" y="47993"/>
                </a:lnTo>
                <a:lnTo>
                  <a:pt x="58331" y="0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58897" y="962990"/>
            <a:ext cx="53975" cy="66675"/>
          </a:xfrm>
          <a:custGeom>
            <a:avLst/>
            <a:gdLst/>
            <a:ahLst/>
            <a:cxnLst/>
            <a:rect l="l" t="t" r="r" b="b"/>
            <a:pathLst>
              <a:path w="53975" h="66675">
                <a:moveTo>
                  <a:pt x="34188" y="0"/>
                </a:moveTo>
                <a:lnTo>
                  <a:pt x="20065" y="3549"/>
                </a:lnTo>
                <a:lnTo>
                  <a:pt x="9288" y="12793"/>
                </a:lnTo>
                <a:lnTo>
                  <a:pt x="2414" y="25626"/>
                </a:lnTo>
                <a:lnTo>
                  <a:pt x="0" y="39941"/>
                </a:lnTo>
                <a:lnTo>
                  <a:pt x="1519" y="50578"/>
                </a:lnTo>
                <a:lnTo>
                  <a:pt x="6115" y="58885"/>
                </a:lnTo>
                <a:lnTo>
                  <a:pt x="13844" y="64289"/>
                </a:lnTo>
                <a:lnTo>
                  <a:pt x="24765" y="66217"/>
                </a:lnTo>
                <a:lnTo>
                  <a:pt x="32080" y="66217"/>
                </a:lnTo>
                <a:lnTo>
                  <a:pt x="40132" y="64388"/>
                </a:lnTo>
                <a:lnTo>
                  <a:pt x="46075" y="61137"/>
                </a:lnTo>
                <a:lnTo>
                  <a:pt x="45219" y="54241"/>
                </a:lnTo>
                <a:lnTo>
                  <a:pt x="22415" y="54241"/>
                </a:lnTo>
                <a:lnTo>
                  <a:pt x="18084" y="52031"/>
                </a:lnTo>
                <a:lnTo>
                  <a:pt x="14363" y="45262"/>
                </a:lnTo>
                <a:lnTo>
                  <a:pt x="13868" y="40970"/>
                </a:lnTo>
                <a:lnTo>
                  <a:pt x="14122" y="38773"/>
                </a:lnTo>
                <a:lnTo>
                  <a:pt x="30114" y="38000"/>
                </a:lnTo>
                <a:lnTo>
                  <a:pt x="42600" y="34586"/>
                </a:lnTo>
                <a:lnTo>
                  <a:pt x="50721" y="28027"/>
                </a:lnTo>
                <a:lnTo>
                  <a:pt x="50886" y="27444"/>
                </a:lnTo>
                <a:lnTo>
                  <a:pt x="15608" y="27444"/>
                </a:lnTo>
                <a:lnTo>
                  <a:pt x="17348" y="19773"/>
                </a:lnTo>
                <a:lnTo>
                  <a:pt x="23291" y="11315"/>
                </a:lnTo>
                <a:lnTo>
                  <a:pt x="52401" y="11315"/>
                </a:lnTo>
                <a:lnTo>
                  <a:pt x="52254" y="10533"/>
                </a:lnTo>
                <a:lnTo>
                  <a:pt x="48361" y="4908"/>
                </a:lnTo>
                <a:lnTo>
                  <a:pt x="42239" y="1283"/>
                </a:lnTo>
                <a:lnTo>
                  <a:pt x="34188" y="0"/>
                </a:lnTo>
                <a:close/>
              </a:path>
              <a:path w="53975" h="66675">
                <a:moveTo>
                  <a:pt x="44704" y="50088"/>
                </a:moveTo>
                <a:lnTo>
                  <a:pt x="40373" y="52425"/>
                </a:lnTo>
                <a:lnTo>
                  <a:pt x="34925" y="54241"/>
                </a:lnTo>
                <a:lnTo>
                  <a:pt x="45219" y="54241"/>
                </a:lnTo>
                <a:lnTo>
                  <a:pt x="44704" y="50088"/>
                </a:lnTo>
                <a:close/>
              </a:path>
              <a:path w="53975" h="66675">
                <a:moveTo>
                  <a:pt x="52401" y="11315"/>
                </a:moveTo>
                <a:lnTo>
                  <a:pt x="36906" y="11315"/>
                </a:lnTo>
                <a:lnTo>
                  <a:pt x="39992" y="13779"/>
                </a:lnTo>
                <a:lnTo>
                  <a:pt x="39992" y="17818"/>
                </a:lnTo>
                <a:lnTo>
                  <a:pt x="38271" y="22578"/>
                </a:lnTo>
                <a:lnTo>
                  <a:pt x="33372" y="25560"/>
                </a:lnTo>
                <a:lnTo>
                  <a:pt x="25686" y="27078"/>
                </a:lnTo>
                <a:lnTo>
                  <a:pt x="15608" y="27444"/>
                </a:lnTo>
                <a:lnTo>
                  <a:pt x="50886" y="27444"/>
                </a:lnTo>
                <a:lnTo>
                  <a:pt x="53619" y="17818"/>
                </a:lnTo>
                <a:lnTo>
                  <a:pt x="52401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39530" y="962990"/>
            <a:ext cx="46355" cy="66675"/>
          </a:xfrm>
          <a:custGeom>
            <a:avLst/>
            <a:gdLst/>
            <a:ahLst/>
            <a:cxnLst/>
            <a:rect l="l" t="t" r="r" b="b"/>
            <a:pathLst>
              <a:path w="46355" h="66675">
                <a:moveTo>
                  <a:pt x="3708" y="50736"/>
                </a:moveTo>
                <a:lnTo>
                  <a:pt x="0" y="61531"/>
                </a:lnTo>
                <a:lnTo>
                  <a:pt x="3225" y="63995"/>
                </a:lnTo>
                <a:lnTo>
                  <a:pt x="9766" y="66078"/>
                </a:lnTo>
                <a:lnTo>
                  <a:pt x="16840" y="66217"/>
                </a:lnTo>
                <a:lnTo>
                  <a:pt x="26957" y="64851"/>
                </a:lnTo>
                <a:lnTo>
                  <a:pt x="35088" y="60667"/>
                </a:lnTo>
                <a:lnTo>
                  <a:pt x="39651" y="54902"/>
                </a:lnTo>
                <a:lnTo>
                  <a:pt x="12750" y="54902"/>
                </a:lnTo>
                <a:lnTo>
                  <a:pt x="6794" y="52552"/>
                </a:lnTo>
                <a:lnTo>
                  <a:pt x="3708" y="50736"/>
                </a:lnTo>
                <a:close/>
              </a:path>
              <a:path w="46355" h="66675">
                <a:moveTo>
                  <a:pt x="38379" y="0"/>
                </a:moveTo>
                <a:lnTo>
                  <a:pt x="32067" y="0"/>
                </a:lnTo>
                <a:lnTo>
                  <a:pt x="22246" y="1532"/>
                </a:lnTo>
                <a:lnTo>
                  <a:pt x="14531" y="5819"/>
                </a:lnTo>
                <a:lnTo>
                  <a:pt x="9489" y="12397"/>
                </a:lnTo>
                <a:lnTo>
                  <a:pt x="7683" y="20802"/>
                </a:lnTo>
                <a:lnTo>
                  <a:pt x="7683" y="28092"/>
                </a:lnTo>
                <a:lnTo>
                  <a:pt x="12623" y="33426"/>
                </a:lnTo>
                <a:lnTo>
                  <a:pt x="19558" y="37338"/>
                </a:lnTo>
                <a:lnTo>
                  <a:pt x="25501" y="40589"/>
                </a:lnTo>
                <a:lnTo>
                  <a:pt x="27495" y="43180"/>
                </a:lnTo>
                <a:lnTo>
                  <a:pt x="27495" y="51384"/>
                </a:lnTo>
                <a:lnTo>
                  <a:pt x="24015" y="54902"/>
                </a:lnTo>
                <a:lnTo>
                  <a:pt x="39651" y="54902"/>
                </a:lnTo>
                <a:lnTo>
                  <a:pt x="40502" y="53826"/>
                </a:lnTo>
                <a:lnTo>
                  <a:pt x="42468" y="44488"/>
                </a:lnTo>
                <a:lnTo>
                  <a:pt x="42468" y="36423"/>
                </a:lnTo>
                <a:lnTo>
                  <a:pt x="36652" y="31216"/>
                </a:lnTo>
                <a:lnTo>
                  <a:pt x="29959" y="27444"/>
                </a:lnTo>
                <a:lnTo>
                  <a:pt x="24765" y="24714"/>
                </a:lnTo>
                <a:lnTo>
                  <a:pt x="22161" y="22237"/>
                </a:lnTo>
                <a:lnTo>
                  <a:pt x="22161" y="14312"/>
                </a:lnTo>
                <a:lnTo>
                  <a:pt x="25869" y="11315"/>
                </a:lnTo>
                <a:lnTo>
                  <a:pt x="43523" y="11315"/>
                </a:lnTo>
                <a:lnTo>
                  <a:pt x="46177" y="3251"/>
                </a:lnTo>
                <a:lnTo>
                  <a:pt x="43586" y="1562"/>
                </a:lnTo>
                <a:lnTo>
                  <a:pt x="38379" y="0"/>
                </a:lnTo>
                <a:close/>
              </a:path>
              <a:path w="46355" h="66675">
                <a:moveTo>
                  <a:pt x="43523" y="11315"/>
                </a:moveTo>
                <a:lnTo>
                  <a:pt x="36271" y="11315"/>
                </a:lnTo>
                <a:lnTo>
                  <a:pt x="40233" y="12877"/>
                </a:lnTo>
                <a:lnTo>
                  <a:pt x="42583" y="14173"/>
                </a:lnTo>
                <a:lnTo>
                  <a:pt x="43523" y="11315"/>
                </a:lnTo>
                <a:close/>
              </a:path>
            </a:pathLst>
          </a:custGeom>
          <a:solidFill>
            <a:srgbClr val="4F4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8569388"/>
            <a:ext cx="16256000" cy="60960"/>
          </a:xfrm>
          <a:custGeom>
            <a:avLst/>
            <a:gdLst/>
            <a:ahLst/>
            <a:cxnLst/>
            <a:rect l="l" t="t" r="r" b="b"/>
            <a:pathLst>
              <a:path w="16256000" h="60959">
                <a:moveTo>
                  <a:pt x="0" y="60960"/>
                </a:moveTo>
                <a:lnTo>
                  <a:pt x="16256000" y="60960"/>
                </a:lnTo>
                <a:lnTo>
                  <a:pt x="16256000" y="0"/>
                </a:lnTo>
                <a:lnTo>
                  <a:pt x="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F58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>
            <a:spLocks noGrp="1"/>
          </p:cNvSpPr>
          <p:nvPr>
            <p:ph type="ftr" sz="quarter" idx="4294967295"/>
          </p:nvPr>
        </p:nvSpPr>
        <p:spPr>
          <a:xfrm>
            <a:off x="11193888" y="8657167"/>
            <a:ext cx="5486400" cy="4868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95"/>
              </a:lnSpc>
            </a:pPr>
            <a:r>
              <a:rPr spc="10" dirty="0">
                <a:hlinkClick r:id="rId3"/>
              </a:rPr>
              <a:t>www.technobraingroup.com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3029370" y="866740"/>
            <a:ext cx="9869452" cy="72156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</a:defRPr>
            </a:lvl5pPr>
            <a:lvl6pPr marL="609585"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</a:defRPr>
            </a:lvl6pPr>
            <a:lvl7pPr marL="1219170"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</a:defRPr>
            </a:lvl7pPr>
            <a:lvl8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</a:defRPr>
            </a:lvl8pPr>
            <a:lvl9pPr marL="2438339" algn="ctr" rtl="0" eaLnBrk="1" fontAlgn="base" hangingPunct="1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GB" sz="4400" b="1" kern="0" dirty="0">
              <a:solidFill>
                <a:schemeClr val="accent6"/>
              </a:solidFill>
              <a:latin typeface="+mn-lt"/>
              <a:ea typeface="Malgun Gothic" panose="020B0503020000020004" pitchFamily="34" charset="-127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6740D3B-7BB1-4FD0-AFF6-83EE22339EA2}"/>
              </a:ext>
            </a:extLst>
          </p:cNvPr>
          <p:cNvGrpSpPr>
            <a:grpSpLocks/>
          </p:cNvGrpSpPr>
          <p:nvPr/>
        </p:nvGrpSpPr>
        <p:grpSpPr>
          <a:xfrm>
            <a:off x="2285746" y="2100870"/>
            <a:ext cx="11286651" cy="5834899"/>
            <a:chOff x="917737" y="1365396"/>
            <a:chExt cx="10110653" cy="485542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91DA539-F773-489D-865A-331A549833F8}"/>
                </a:ext>
              </a:extLst>
            </p:cNvPr>
            <p:cNvSpPr/>
            <p:nvPr/>
          </p:nvSpPr>
          <p:spPr>
            <a:xfrm>
              <a:off x="917737" y="1365396"/>
              <a:ext cx="2807803" cy="2074956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4000" b="-14000"/>
              </a:stretch>
            </a:blipFill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475FC82-60B9-4BBC-91CC-C4EE873C833E}"/>
                </a:ext>
              </a:extLst>
            </p:cNvPr>
            <p:cNvSpPr/>
            <p:nvPr/>
          </p:nvSpPr>
          <p:spPr>
            <a:xfrm>
              <a:off x="2321638" y="4145869"/>
              <a:ext cx="2807803" cy="2074956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1000" b="-11000"/>
              </a:stretch>
            </a:blipFill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1775D5D-AD91-4BAC-B97F-B289A0F886E7}"/>
                </a:ext>
              </a:extLst>
            </p:cNvPr>
            <p:cNvSpPr/>
            <p:nvPr/>
          </p:nvSpPr>
          <p:spPr>
            <a:xfrm>
              <a:off x="8220587" y="1403564"/>
              <a:ext cx="2807803" cy="2074956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2000" b="-12000"/>
              </a:stretch>
            </a:blipFill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0233568-5106-4DA3-8FCA-1631E4738D9F}"/>
                </a:ext>
              </a:extLst>
            </p:cNvPr>
            <p:cNvSpPr/>
            <p:nvPr/>
          </p:nvSpPr>
          <p:spPr>
            <a:xfrm>
              <a:off x="4539828" y="1415724"/>
              <a:ext cx="2868512" cy="2156788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46" name="object 45">
            <a:extLst>
              <a:ext uri="{FF2B5EF4-FFF2-40B4-BE49-F238E27FC236}">
                <a16:creationId xmlns:a16="http://schemas.microsoft.com/office/drawing/2014/main" id="{0764E2AB-BB40-4C41-B564-AA053A46391D}"/>
              </a:ext>
            </a:extLst>
          </p:cNvPr>
          <p:cNvSpPr txBox="1"/>
          <p:nvPr/>
        </p:nvSpPr>
        <p:spPr>
          <a:xfrm>
            <a:off x="4076374" y="1105183"/>
            <a:ext cx="8822448" cy="6155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sz="4000" b="1" kern="0" dirty="0">
                <a:solidFill>
                  <a:srgbClr val="F79646"/>
                </a:solidFill>
                <a:latin typeface="Arial Black" panose="020B0A04020102020204" pitchFamily="34" charset="0"/>
                <a:ea typeface="Malgun Gothic" panose="020B0503020000020004" pitchFamily="34" charset="-127"/>
              </a:rPr>
              <a:t>Current Revenue Challenges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B784FC1-9E90-4172-8E6B-137461425E75}"/>
              </a:ext>
            </a:extLst>
          </p:cNvPr>
          <p:cNvSpPr/>
          <p:nvPr/>
        </p:nvSpPr>
        <p:spPr>
          <a:xfrm>
            <a:off x="2232125" y="4486270"/>
            <a:ext cx="3398066" cy="795363"/>
          </a:xfrm>
          <a:prstGeom prst="roundRect">
            <a:avLst>
              <a:gd name="adj" fmla="val 50000"/>
            </a:avLst>
          </a:prstGeom>
          <a:solidFill>
            <a:srgbClr val="595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MANUAL PROCESSING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32CB2E0-A3DA-4E6E-A1E7-422ACC7BB389}"/>
              </a:ext>
            </a:extLst>
          </p:cNvPr>
          <p:cNvSpPr/>
          <p:nvPr/>
        </p:nvSpPr>
        <p:spPr>
          <a:xfrm>
            <a:off x="6759425" y="4430571"/>
            <a:ext cx="3398066" cy="795363"/>
          </a:xfrm>
          <a:prstGeom prst="roundRect">
            <a:avLst>
              <a:gd name="adj" fmla="val 50000"/>
            </a:avLst>
          </a:prstGeom>
          <a:solidFill>
            <a:srgbClr val="595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DISPERSED SYSTEMS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C21AC8B-9969-4A5A-9827-9D23878CCB81}"/>
              </a:ext>
            </a:extLst>
          </p:cNvPr>
          <p:cNvSpPr/>
          <p:nvPr/>
        </p:nvSpPr>
        <p:spPr>
          <a:xfrm>
            <a:off x="11064213" y="4377688"/>
            <a:ext cx="4070302" cy="795363"/>
          </a:xfrm>
          <a:prstGeom prst="roundRect">
            <a:avLst>
              <a:gd name="adj" fmla="val 50000"/>
            </a:avLst>
          </a:prstGeom>
          <a:solidFill>
            <a:srgbClr val="595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REVENUE COLLECTION LEAKAGES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98361A1-04EA-4E20-916B-CEE200E83C47}"/>
              </a:ext>
            </a:extLst>
          </p:cNvPr>
          <p:cNvSpPr/>
          <p:nvPr/>
        </p:nvSpPr>
        <p:spPr>
          <a:xfrm>
            <a:off x="4241800" y="7778410"/>
            <a:ext cx="3398066" cy="795363"/>
          </a:xfrm>
          <a:prstGeom prst="roundRect">
            <a:avLst>
              <a:gd name="adj" fmla="val 50000"/>
            </a:avLst>
          </a:prstGeom>
          <a:solidFill>
            <a:srgbClr val="595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OUTDATED VALUATION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B8C428-2BE1-41E1-A4CA-6B76A8729D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2736" y="5520119"/>
            <a:ext cx="3045721" cy="22582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43509EF-BAF5-4052-821D-FF9DA569F9EA}"/>
              </a:ext>
            </a:extLst>
          </p:cNvPr>
          <p:cNvSpPr/>
          <p:nvPr/>
        </p:nvSpPr>
        <p:spPr>
          <a:xfrm>
            <a:off x="9365180" y="7616666"/>
            <a:ext cx="3398066" cy="795363"/>
          </a:xfrm>
          <a:prstGeom prst="roundRect">
            <a:avLst>
              <a:gd name="adj" fmla="val 50000"/>
            </a:avLst>
          </a:prstGeom>
          <a:solidFill>
            <a:srgbClr val="595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MISCATEGORIZATION</a:t>
            </a:r>
          </a:p>
        </p:txBody>
      </p:sp>
    </p:spTree>
    <p:extLst>
      <p:ext uri="{BB962C8B-B14F-4D97-AF65-F5344CB8AC3E}">
        <p14:creationId xmlns:p14="http://schemas.microsoft.com/office/powerpoint/2010/main" val="2756429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4B6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owerpoint_template_2013">
  <a:themeElements>
    <a:clrScheme name="Custom 1">
      <a:dk1>
        <a:srgbClr val="D50032"/>
      </a:dk1>
      <a:lt1>
        <a:sysClr val="window" lastClr="FFFFFF"/>
      </a:lt1>
      <a:dk2>
        <a:srgbClr val="505759"/>
      </a:dk2>
      <a:lt2>
        <a:srgbClr val="D8D8D8"/>
      </a:lt2>
      <a:accent1>
        <a:srgbClr val="003865"/>
      </a:accent1>
      <a:accent2>
        <a:srgbClr val="CCCC00"/>
      </a:accent2>
      <a:accent3>
        <a:srgbClr val="EBEC6B"/>
      </a:accent3>
      <a:accent4>
        <a:srgbClr val="71B2C9"/>
      </a:accent4>
      <a:accent5>
        <a:srgbClr val="C8EBFE"/>
      </a:accent5>
      <a:accent6>
        <a:srgbClr val="FF9933"/>
      </a:accent6>
      <a:hlink>
        <a:srgbClr val="003865"/>
      </a:hlink>
      <a:folHlink>
        <a:srgbClr val="71B2C9"/>
      </a:folHlink>
    </a:clrScheme>
    <a:fontScheme name="Crown Agents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dirty="0" err="1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49F7916436764CBD75D209F6F33A59" ma:contentTypeVersion="2" ma:contentTypeDescription="Create a new document." ma:contentTypeScope="" ma:versionID="15f5705b9ced382542daf47bc0356ae8">
  <xsd:schema xmlns:xsd="http://www.w3.org/2001/XMLSchema" xmlns:xs="http://www.w3.org/2001/XMLSchema" xmlns:p="http://schemas.microsoft.com/office/2006/metadata/properties" xmlns:ns2="9ba06672-ba5f-4c97-bcb7-94847a98bff2" targetNamespace="http://schemas.microsoft.com/office/2006/metadata/properties" ma:root="true" ma:fieldsID="3d737999c41bacf819f81a0656b211cd" ns2:_="">
    <xsd:import namespace="9ba06672-ba5f-4c97-bcb7-94847a98bf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a06672-ba5f-4c97-bcb7-94847a98bf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EE81F5-598E-4233-B08C-D87F8E6C5366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2006/metadata/properties"/>
    <ds:schemaRef ds:uri="9ba06672-ba5f-4c97-bcb7-94847a98bff2"/>
    <ds:schemaRef ds:uri="http://schemas.openxmlformats.org/package/2006/metadata/core-properties"/>
    <ds:schemaRef ds:uri="http://www.w3.org/XML/1998/namespace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0B9CC2A-4C6E-4A32-A506-A4868ECD8C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a06672-ba5f-4c97-bcb7-94847a98bf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238F318-DB5F-47C4-8028-E035D84A61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19417</TotalTime>
  <Words>1061</Words>
  <Application>Microsoft Office PowerPoint</Application>
  <PresentationFormat>Custom</PresentationFormat>
  <Paragraphs>229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Georgia</vt:lpstr>
      <vt:lpstr>Lucida Sans</vt:lpstr>
      <vt:lpstr>Segoe UI</vt:lpstr>
      <vt:lpstr>Segoe UI Light</vt:lpstr>
      <vt:lpstr>Times New Roman</vt:lpstr>
      <vt:lpstr>Trebuchet MS</vt:lpstr>
      <vt:lpstr>Verdana</vt:lpstr>
      <vt:lpstr>Wingdings</vt:lpstr>
      <vt:lpstr>Office Theme</vt:lpstr>
      <vt:lpstr>1_Powerpoint_template_2013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Wakasa</dc:creator>
  <cp:lastModifiedBy>Naomi Tietie</cp:lastModifiedBy>
  <cp:revision>389</cp:revision>
  <cp:lastPrinted>2017-12-11T08:27:08Z</cp:lastPrinted>
  <dcterms:created xsi:type="dcterms:W3CDTF">2017-05-26T05:52:24Z</dcterms:created>
  <dcterms:modified xsi:type="dcterms:W3CDTF">2021-04-20T15:27:02Z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2017-05-22T00:00:00Z</vt:filetime>
  </property>
  <property fmtid="{D5CDD505-2E9C-101B-9397-08002B2CF9AE}" pid="3" name="Creator">
    <vt:lpwstr>Adobe InDesign CC 2015 (Macintosh)</vt:lpwstr>
  </property>
  <property fmtid="{D5CDD505-2E9C-101B-9397-08002B2CF9AE}" pid="4" name="LastSaved">
    <vt:filetime>2017-05-26T00:00:00Z</vt:filetime>
  </property>
  <property fmtid="{D5CDD505-2E9C-101B-9397-08002B2CF9AE}" pid="5" name="ContentTypeId">
    <vt:lpwstr>0x0101006F49F7916436764CBD75D209F6F33A59</vt:lpwstr>
  </property>
</Properties>
</file>